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modernComment_124_F284DA08.xml" ContentType="application/vnd.ms-powerpoint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modernComment_123_BCDF9B9D.xml" ContentType="application/vnd.ms-powerpoint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19" r:id="rId1"/>
    <p:sldMasterId id="2147483807" r:id="rId2"/>
  </p:sldMasterIdLst>
  <p:notesMasterIdLst>
    <p:notesMasterId r:id="rId13"/>
  </p:notesMasterIdLst>
  <p:sldIdLst>
    <p:sldId id="289" r:id="rId3"/>
    <p:sldId id="292" r:id="rId4"/>
    <p:sldId id="258" r:id="rId5"/>
    <p:sldId id="262" r:id="rId6"/>
    <p:sldId id="291" r:id="rId7"/>
    <p:sldId id="263" r:id="rId8"/>
    <p:sldId id="296" r:id="rId9"/>
    <p:sldId id="293" r:id="rId10"/>
    <p:sldId id="297" r:id="rId11"/>
    <p:sldId id="287" r:id="rId12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DFC870-C0EB-FDF3-41C1-C7EDB062F043}" name="Claire Davis Connell" initials="CC" userId="S::cdconnell@pandologic.com::d8dacab0-720b-46fe-9389-44684c0394f3" providerId="AD"/>
  <p188:author id="{993D27A7-2F3F-77A0-9D18-3431693514DD}" name="Keisuke Inoue" initials="KI" userId="S::kinoue@pandologic.com::b7851674-47d5-4715-8231-08ff26524c57" providerId="AD"/>
  <p188:author id="{D90F97FE-A26B-D95F-73D5-CCA17C78F309}" name="Kristen Boyle" initials="KB" userId="S::kboyle@pandologic.com::9a7acc1f-9592-41ca-9d2d-b58aa206f8b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9AD6"/>
    <a:srgbClr val="798EBA"/>
    <a:srgbClr val="040B19"/>
    <a:srgbClr val="4B2565"/>
    <a:srgbClr val="3F1C66"/>
    <a:srgbClr val="512867"/>
    <a:srgbClr val="40205E"/>
    <a:srgbClr val="0C0D38"/>
    <a:srgbClr val="74C1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56"/>
    <p:restoredTop sz="94700"/>
  </p:normalViewPr>
  <p:slideViewPr>
    <p:cSldViewPr snapToGrid="0">
      <p:cViewPr varScale="1">
        <p:scale>
          <a:sx n="216" d="100"/>
          <a:sy n="216" d="100"/>
        </p:scale>
        <p:origin x="200" y="7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microsoft.com/office/2018/10/relationships/authors" Target="author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comments/modernComment_123_BCDF9B9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4EB5095-1B21-0A40-B928-262B8041ACBE}" authorId="{993D27A7-2F3F-77A0-9D18-3431693514DD}" status="resolved" created="2023-08-26T16:42:50.099" complete="100000">
    <pc:sldMkLst xmlns:pc="http://schemas.microsoft.com/office/powerpoint/2013/main/command">
      <pc:docMk/>
      <pc:sldMk cId="3168770973" sldId="291"/>
    </pc:sldMkLst>
    <p188:txBody>
      <a:bodyPr/>
      <a:lstStyle/>
      <a:p>
        <a:r>
          <a:rPr lang="en-US"/>
          <a:t>This data is old. I will be updating with the current data.</a:t>
        </a:r>
      </a:p>
    </p188:txBody>
  </p188:cm>
  <p188:cm id="{7441B992-07FC-43B2-B25D-3A2D596C92CA}" authorId="{E5DFC870-C0EB-FDF3-41C1-C7EDB062F043}" status="resolved" created="2023-08-28T19:17:05.562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168770973" sldId="291"/>
      <ac:grpSpMk id="21" creationId="{3A01B649-1D98-3C56-7431-F6D2BC453AB2}"/>
    </ac:deMkLst>
    <p188:txBody>
      <a:bodyPr/>
      <a:lstStyle/>
      <a:p>
        <a:r>
          <a:rPr lang="en-US"/>
          <a:t>It may just be on my end but when I play as a slide show - the phone video does not play 
[@Keisuke Inoue] </a:t>
        </a:r>
      </a:p>
    </p188:txBody>
  </p188:cm>
</p188:cmLst>
</file>

<file path=ppt/comments/modernComment_124_F284DA0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6B9211E-D19B-401D-886E-B278F6355B8B}" authorId="{D90F97FE-A26B-D95F-73D5-CCA17C78F309}" status="resolved" created="2023-08-28T21:12:58.524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4068792840" sldId="292"/>
      <ac:spMk id="12" creationId="{E5C6C7D6-7585-DFDB-3C26-7649A9760549}"/>
      <ac:txMk cp="481">
        <ac:context len="482" hash="2693137808"/>
      </ac:txMk>
    </ac:txMkLst>
    <p188:pos x="1554078" y="2306052"/>
    <p188:replyLst>
      <p188:reply id="{F0747158-F1BA-3C4E-9DA8-53D26E332F60}" authorId="{993D27A7-2F3F-77A0-9D18-3431693514DD}" created="2023-08-29T20:01:14.851">
        <p188:txBody>
          <a:bodyPr/>
          <a:lstStyle/>
          <a:p>
            <a:r>
              <a:rPr lang="en-US"/>
              <a:t>Sounds good to me!</a:t>
            </a:r>
          </a:p>
        </p188:txBody>
      </p188:reply>
    </p188:replyLst>
    <p188:txBody>
      <a:bodyPr/>
      <a:lstStyle/>
      <a:p>
        <a:r>
          <a:rPr lang="en-US"/>
          <a:t>Since we highlight awards on the right side of slide, I would change this bullet to say "Acquired by Veritone, a leader in enterprise AI software and services, in 2021" which allows us to connect the dots between pando and AI expertise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Google Shape;3;n">
            <a:extLst>
              <a:ext uri="{FF2B5EF4-FFF2-40B4-BE49-F238E27FC236}">
                <a16:creationId xmlns:a16="http://schemas.microsoft.com/office/drawing/2014/main" id="{1F25ED4B-CB1E-FDA3-4BD2-C2332012FC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Google Shape;4;n">
            <a:extLst>
              <a:ext uri="{FF2B5EF4-FFF2-40B4-BE49-F238E27FC236}">
                <a16:creationId xmlns:a16="http://schemas.microsoft.com/office/drawing/2014/main" id="{F93020AD-C32C-15FD-535F-071594E82CD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L="457200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1pPr>
    <a:lvl2pPr marL="914400" lvl="1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2pPr>
    <a:lvl3pPr marL="1371600" lvl="2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3pPr>
    <a:lvl4pPr marL="1828800" lvl="3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4pPr>
    <a:lvl5pPr marL="2286000" lvl="4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Google Shape;882;g1966ce660b9_0_26:notes">
            <a:extLst>
              <a:ext uri="{FF2B5EF4-FFF2-40B4-BE49-F238E27FC236}">
                <a16:creationId xmlns:a16="http://schemas.microsoft.com/office/drawing/2014/main" id="{3E039851-E1AB-F0D7-57BB-F6A9392EE45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</p:spPr>
        <p:txBody>
          <a:bodyPr tIns="45700" bIns="45700"/>
          <a:lstStyle/>
          <a:p>
            <a:pPr marL="0" indent="0" eaLnBrk="1" hangingPunct="1">
              <a:buSzPts val="14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666" name="Google Shape;883;g1966ce660b9_0_26:notes">
            <a:extLst>
              <a:ext uri="{FF2B5EF4-FFF2-40B4-BE49-F238E27FC236}">
                <a16:creationId xmlns:a16="http://schemas.microsoft.com/office/drawing/2014/main" id="{2304D263-25AB-ADD0-6307-5BAEA63FE7B3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noFill/>
          <a:ln w="12700"/>
        </p:spPr>
      </p:sp>
    </p:spTree>
    <p:extLst>
      <p:ext uri="{BB962C8B-B14F-4D97-AF65-F5344CB8AC3E}">
        <p14:creationId xmlns:p14="http://schemas.microsoft.com/office/powerpoint/2010/main" val="288084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Google Shape;623;g1c66870b0f7_0_402:notes">
            <a:extLst>
              <a:ext uri="{FF2B5EF4-FFF2-40B4-BE49-F238E27FC236}">
                <a16:creationId xmlns:a16="http://schemas.microsoft.com/office/drawing/2014/main" id="{64C785F7-9AF4-E4BE-A3B6-5A8586774E35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80898" name="Google Shape;624;g1c66870b0f7_0_402:notes">
            <a:extLst>
              <a:ext uri="{FF2B5EF4-FFF2-40B4-BE49-F238E27FC236}">
                <a16:creationId xmlns:a16="http://schemas.microsoft.com/office/drawing/2014/main" id="{80561AF8-3D33-5434-A28D-8F83F741412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Google Shape;658;g1c66870b0f7_0_3373:notes">
            <a:extLst>
              <a:ext uri="{FF2B5EF4-FFF2-40B4-BE49-F238E27FC236}">
                <a16:creationId xmlns:a16="http://schemas.microsoft.com/office/drawing/2014/main" id="{678736D3-6A6C-35D8-AEFF-215238387FF8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89090" name="Google Shape;659;g1c66870b0f7_0_3373:notes">
            <a:extLst>
              <a:ext uri="{FF2B5EF4-FFF2-40B4-BE49-F238E27FC236}">
                <a16:creationId xmlns:a16="http://schemas.microsoft.com/office/drawing/2014/main" id="{F94B1130-D02A-45F7-5621-6D7053C7103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r>
              <a:rPr lang="en-US" altLang="en-US" sz="1100"/>
              <a:t>Focus is on engagement</a:t>
            </a: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Google Shape;658;g1c66870b0f7_0_3373:notes">
            <a:extLst>
              <a:ext uri="{FF2B5EF4-FFF2-40B4-BE49-F238E27FC236}">
                <a16:creationId xmlns:a16="http://schemas.microsoft.com/office/drawing/2014/main" id="{678736D3-6A6C-35D8-AEFF-215238387FF8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89090" name="Google Shape;659;g1c66870b0f7_0_3373:notes">
            <a:extLst>
              <a:ext uri="{FF2B5EF4-FFF2-40B4-BE49-F238E27FC236}">
                <a16:creationId xmlns:a16="http://schemas.microsoft.com/office/drawing/2014/main" id="{F94B1130-D02A-45F7-5621-6D7053C7103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en-US" altLang="en-US" sz="1100"/>
          </a:p>
          <a:p>
            <a:pPr marL="0" indent="0">
              <a:buSzPts val="11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SzPts val="11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295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Google Shape;666;g1c66870b0f7_0_3380:notes">
            <a:extLst>
              <a:ext uri="{FF2B5EF4-FFF2-40B4-BE49-F238E27FC236}">
                <a16:creationId xmlns:a16="http://schemas.microsoft.com/office/drawing/2014/main" id="{2CCF8C70-FC04-0586-0D02-19B7B65D35A0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91138" name="Google Shape;667;g1c66870b0f7_0_3380:notes">
            <a:extLst>
              <a:ext uri="{FF2B5EF4-FFF2-40B4-BE49-F238E27FC236}">
                <a16:creationId xmlns:a16="http://schemas.microsoft.com/office/drawing/2014/main" id="{2ED0A336-3FB7-5578-FAF8-CF8CFBBD218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en-US" altLang="en-US" sz="11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Keisuke to record and talk over demo </a:t>
            </a:r>
          </a:p>
          <a:p>
            <a:r>
              <a:rPr lang="en-US">
                <a:latin typeface="Calibri"/>
                <a:cs typeface="Calibri"/>
              </a:rPr>
              <a:t>Extend demo out to include copilot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4737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Google Shape;683;g1c66870b0f7_0_3395:notes">
            <a:extLst>
              <a:ext uri="{FF2B5EF4-FFF2-40B4-BE49-F238E27FC236}">
                <a16:creationId xmlns:a16="http://schemas.microsoft.com/office/drawing/2014/main" id="{99942E9F-3247-90AF-D97E-51321FFC1735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95234" name="Google Shape;684;g1c66870b0f7_0_3395:notes">
            <a:extLst>
              <a:ext uri="{FF2B5EF4-FFF2-40B4-BE49-F238E27FC236}">
                <a16:creationId xmlns:a16="http://schemas.microsoft.com/office/drawing/2014/main" id="{1E2C0AC5-BADD-BD74-10DE-3030273D762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SzPts val="11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9103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Google Shape;1307;g104356a275c_0_1014:notes">
            <a:extLst>
              <a:ext uri="{FF2B5EF4-FFF2-40B4-BE49-F238E27FC236}">
                <a16:creationId xmlns:a16="http://schemas.microsoft.com/office/drawing/2014/main" id="{D066A9F5-7DAD-12BE-3D3C-593DEFE4C49D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noFill/>
          <a:ln>
            <a:headEnd/>
            <a:tailEnd/>
          </a:ln>
        </p:spPr>
      </p:sp>
      <p:sp>
        <p:nvSpPr>
          <p:cNvPr id="140290" name="Google Shape;1308;g104356a275c_0_1014:notes">
            <a:extLst>
              <a:ext uri="{FF2B5EF4-FFF2-40B4-BE49-F238E27FC236}">
                <a16:creationId xmlns:a16="http://schemas.microsoft.com/office/drawing/2014/main" id="{FB8F4AB8-73BC-8A64-F79C-008941C44DE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291" name="Google Shape;1309;g104356a275c_0_1014:notes">
            <a:extLst>
              <a:ext uri="{FF2B5EF4-FFF2-40B4-BE49-F238E27FC236}">
                <a16:creationId xmlns:a16="http://schemas.microsoft.com/office/drawing/2014/main" id="{2C2F3A58-0F88-0496-D01D-DBAB6B0D964D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SzPts val="1200"/>
            </a:pPr>
            <a:fld id="{48EBA7A7-D976-7B4D-B0EE-FE278AD0B3E3}" type="slidenum">
              <a:rPr lang="en-US" altLang="en-US"/>
              <a:pPr eaLnBrk="1" hangingPunct="1">
                <a:buSzPts val="1200"/>
              </a:pPr>
              <a:t>10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ic Text Dark 1">
  <p:cSld name="CUSTOM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5;p5">
            <a:extLst>
              <a:ext uri="{FF2B5EF4-FFF2-40B4-BE49-F238E27FC236}">
                <a16:creationId xmlns:a16="http://schemas.microsoft.com/office/drawing/2014/main" id="{681B550B-70FD-55AA-8F7E-A5330D67B33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/>
          <a:srcRect t="101" b="101"/>
          <a:stretch/>
        </p:blipFill>
        <p:spPr bwMode="auto">
          <a:xfrm>
            <a:off x="-52388" y="-19050"/>
            <a:ext cx="9196388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Google Shape;39;p5">
            <a:extLst>
              <a:ext uri="{FF2B5EF4-FFF2-40B4-BE49-F238E27FC236}">
                <a16:creationId xmlns:a16="http://schemas.microsoft.com/office/drawing/2014/main" id="{CD6B6611-6265-4FA2-0ACA-BB5613FE0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5075" y="4827588"/>
            <a:ext cx="731838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19050" rIns="19050" bIns="19050" anchor="ctr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SzPts val="700"/>
            </a:pPr>
            <a:r>
              <a:rPr lang="en-US" altLang="en-US" sz="700">
                <a:solidFill>
                  <a:srgbClr val="FFFFFF"/>
                </a:solidFill>
              </a:rPr>
              <a:t>NASDAQ: </a:t>
            </a:r>
            <a:r>
              <a:rPr lang="en-US" altLang="en-US" sz="700" b="1">
                <a:solidFill>
                  <a:srgbClr val="FFFFFF"/>
                </a:solidFill>
              </a:rPr>
              <a:t>VERI</a:t>
            </a:r>
            <a:endParaRPr lang="en-US" altLang="en-US" sz="500">
              <a:solidFill>
                <a:srgbClr val="FFFFFF"/>
              </a:solidFill>
            </a:endParaRPr>
          </a:p>
        </p:txBody>
      </p:sp>
      <p:sp>
        <p:nvSpPr>
          <p:cNvPr id="4" name="Google Shape;41;p5">
            <a:extLst>
              <a:ext uri="{FF2B5EF4-FFF2-40B4-BE49-F238E27FC236}">
                <a16:creationId xmlns:a16="http://schemas.microsoft.com/office/drawing/2014/main" id="{4CF60010-8794-217C-B813-96BD62882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8238" y="4875213"/>
            <a:ext cx="3190875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50" tIns="7150" rIns="7150" bIns="7150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 eaLnBrk="1" hangingPunct="1">
              <a:buSzPts val="400"/>
            </a:pPr>
            <a:r>
              <a:rPr lang="en-US" altLang="en-US" sz="400">
                <a:solidFill>
                  <a:srgbClr val="FFFFFF"/>
                </a:solidFill>
              </a:rPr>
              <a:t>Copyright © 2023 Veritone, Inc. All rights reserved. CONFIDENTIAL. Trademarks are the property of their respective owners.</a:t>
            </a:r>
            <a:endParaRPr lang="en-US" altLang="en-US" sz="500">
              <a:solidFill>
                <a:srgbClr val="FFFFFF"/>
              </a:solidFill>
            </a:endParaRPr>
          </a:p>
        </p:txBody>
      </p:sp>
      <p:pic>
        <p:nvPicPr>
          <p:cNvPr id="5" name="Google Shape;42;p5">
            <a:extLst>
              <a:ext uri="{FF2B5EF4-FFF2-40B4-BE49-F238E27FC236}">
                <a16:creationId xmlns:a16="http://schemas.microsoft.com/office/drawing/2014/main" id="{C4D0AF7C-D25F-B5C9-45D9-5AD9D658A15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4827588"/>
            <a:ext cx="792162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310901" y="192025"/>
            <a:ext cx="8659500" cy="7131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1"/>
          </p:nvPr>
        </p:nvSpPr>
        <p:spPr>
          <a:xfrm>
            <a:off x="313562" y="1006450"/>
            <a:ext cx="3468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 b="1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 b="1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 b="1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 b="1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 b="1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 b="1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 b="1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 b="1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2"/>
          </p:nvPr>
        </p:nvSpPr>
        <p:spPr>
          <a:xfrm>
            <a:off x="248625" y="1491800"/>
            <a:ext cx="4082100" cy="6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857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900">
                <a:solidFill>
                  <a:schemeClr val="lt1"/>
                </a:solidFill>
              </a:defRPr>
            </a:lvl1pPr>
            <a:lvl2pPr marL="914400" lvl="1" indent="-2857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900">
                <a:solidFill>
                  <a:schemeClr val="lt1"/>
                </a:solidFill>
              </a:defRPr>
            </a:lvl2pPr>
            <a:lvl3pPr marL="1371600" lvl="2" indent="-2857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900">
                <a:solidFill>
                  <a:schemeClr val="lt1"/>
                </a:solidFill>
              </a:defRPr>
            </a:lvl3pPr>
            <a:lvl4pPr marL="1828800" lvl="3" indent="-2857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900">
                <a:solidFill>
                  <a:schemeClr val="lt1"/>
                </a:solidFill>
              </a:defRPr>
            </a:lvl4pPr>
            <a:lvl5pPr marL="2286000" lvl="4" indent="-2857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900">
                <a:solidFill>
                  <a:schemeClr val="lt1"/>
                </a:solidFill>
              </a:defRPr>
            </a:lvl5pPr>
            <a:lvl6pPr marL="2743200" lvl="5" indent="-2857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900">
                <a:solidFill>
                  <a:schemeClr val="lt1"/>
                </a:solidFill>
              </a:defRPr>
            </a:lvl6pPr>
            <a:lvl7pPr marL="3200400" lvl="6" indent="-2857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900">
                <a:solidFill>
                  <a:schemeClr val="lt1"/>
                </a:solidFill>
              </a:defRPr>
            </a:lvl7pPr>
            <a:lvl8pPr marL="3657600" lvl="7" indent="-2857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900">
                <a:solidFill>
                  <a:schemeClr val="lt1"/>
                </a:solidFill>
              </a:defRPr>
            </a:lvl8pPr>
            <a:lvl9pPr marL="4114800" lvl="8" indent="-2857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900">
                <a:solidFill>
                  <a:schemeClr val="lt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Google Shape;40;p5">
            <a:extLst>
              <a:ext uri="{FF2B5EF4-FFF2-40B4-BE49-F238E27FC236}">
                <a16:creationId xmlns:a16="http://schemas.microsoft.com/office/drawing/2014/main" id="{A7B35790-E258-72CB-764D-493AAB4DCC0B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1174B9D-33B5-8A4A-84F8-93EFF92F1A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9107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ext_ No Image">
    <p:bg>
      <p:bgPr>
        <a:gradFill>
          <a:gsLst>
            <a:gs pos="0">
              <a:srgbClr val="09AAC4"/>
            </a:gs>
            <a:gs pos="91000">
              <a:srgbClr val="0C3D56"/>
            </a:gs>
          </a:gsLst>
          <a:lin ang="7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ackground Node">
            <a:extLst>
              <a:ext uri="{FF2B5EF4-FFF2-40B4-BE49-F238E27FC236}">
                <a16:creationId xmlns:a16="http://schemas.microsoft.com/office/drawing/2014/main" id="{D7F7320D-606A-2841-BE89-58221A0A2A12}"/>
              </a:ext>
            </a:extLst>
          </p:cNvPr>
          <p:cNvPicPr preferRelativeResize="0"/>
          <p:nvPr userDrawn="1"/>
        </p:nvPicPr>
        <p:blipFill rotWithShape="1">
          <a:blip r:embed="rId2">
            <a:alphaModFix amt="4000"/>
          </a:blip>
          <a:srcRect l="-1" t="14975" r="41593" b="-2031"/>
          <a:stretch/>
        </p:blipFill>
        <p:spPr>
          <a:xfrm>
            <a:off x="2343150" y="-8307"/>
            <a:ext cx="6781800" cy="56858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Line">
            <a:extLst>
              <a:ext uri="{FF2B5EF4-FFF2-40B4-BE49-F238E27FC236}">
                <a16:creationId xmlns:a16="http://schemas.microsoft.com/office/drawing/2014/main" id="{9D91D20C-9C1F-B243-AE22-1EFD7694E22E}"/>
              </a:ext>
            </a:extLst>
          </p:cNvPr>
          <p:cNvCxnSpPr>
            <a:cxnSpLocks/>
          </p:cNvCxnSpPr>
          <p:nvPr userDrawn="1"/>
        </p:nvCxnSpPr>
        <p:spPr>
          <a:xfrm>
            <a:off x="457201" y="1127708"/>
            <a:ext cx="356175" cy="0"/>
          </a:xfrm>
          <a:prstGeom prst="straightConnector1">
            <a:avLst/>
          </a:prstGeom>
          <a:noFill/>
          <a:ln w="9525" cap="flat" cmpd="sng">
            <a:solidFill>
              <a:srgbClr val="CEEEF3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4" name="Slide Number ">
            <a:extLst>
              <a:ext uri="{FF2B5EF4-FFF2-40B4-BE49-F238E27FC236}">
                <a16:creationId xmlns:a16="http://schemas.microsoft.com/office/drawing/2014/main" id="{734F6F18-840B-A649-BDC4-D6A15E3DCA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B66952-12ED-E544-8C14-59E78D5F4D1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">
            <a:extLst>
              <a:ext uri="{FF2B5EF4-FFF2-40B4-BE49-F238E27FC236}">
                <a16:creationId xmlns:a16="http://schemas.microsoft.com/office/drawing/2014/main" id="{EEE9C9AB-8711-294E-A11E-895A081F2A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287798"/>
            <a:ext cx="8496300" cy="2567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C8F82313-A4BF-4C41-9658-FFE9ED0C85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610" y="291108"/>
            <a:ext cx="8509591" cy="83284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1" i="0">
                <a:solidFill>
                  <a:srgbClr val="78FFD6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FE57417B-B159-BDB6-6753-A3D58C1AA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552950"/>
            <a:ext cx="30861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en-US"/>
              <a:t>©2023 PandoLogic,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8656028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75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ft Text_subtitle_ No Image">
    <p:bg>
      <p:bgPr>
        <a:gradFill>
          <a:gsLst>
            <a:gs pos="0">
              <a:srgbClr val="09AAC4"/>
            </a:gs>
            <a:gs pos="91000">
              <a:srgbClr val="0C3D56"/>
            </a:gs>
          </a:gsLst>
          <a:lin ang="7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ackground Node">
            <a:extLst>
              <a:ext uri="{FF2B5EF4-FFF2-40B4-BE49-F238E27FC236}">
                <a16:creationId xmlns:a16="http://schemas.microsoft.com/office/drawing/2014/main" id="{D7F7320D-606A-2841-BE89-58221A0A2A12}"/>
              </a:ext>
            </a:extLst>
          </p:cNvPr>
          <p:cNvPicPr preferRelativeResize="0"/>
          <p:nvPr userDrawn="1"/>
        </p:nvPicPr>
        <p:blipFill rotWithShape="1">
          <a:blip r:embed="rId2">
            <a:alphaModFix amt="4000"/>
          </a:blip>
          <a:srcRect l="-1" t="14975" r="41593" b="-2031"/>
          <a:stretch/>
        </p:blipFill>
        <p:spPr>
          <a:xfrm>
            <a:off x="2343150" y="-8307"/>
            <a:ext cx="6781800" cy="56858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Line">
            <a:extLst>
              <a:ext uri="{FF2B5EF4-FFF2-40B4-BE49-F238E27FC236}">
                <a16:creationId xmlns:a16="http://schemas.microsoft.com/office/drawing/2014/main" id="{9D91D20C-9C1F-B243-AE22-1EFD7694E22E}"/>
              </a:ext>
            </a:extLst>
          </p:cNvPr>
          <p:cNvCxnSpPr>
            <a:cxnSpLocks/>
          </p:cNvCxnSpPr>
          <p:nvPr userDrawn="1"/>
        </p:nvCxnSpPr>
        <p:spPr>
          <a:xfrm>
            <a:off x="457201" y="1127708"/>
            <a:ext cx="356175" cy="0"/>
          </a:xfrm>
          <a:prstGeom prst="straightConnector1">
            <a:avLst/>
          </a:prstGeom>
          <a:noFill/>
          <a:ln w="9525" cap="flat" cmpd="sng">
            <a:solidFill>
              <a:srgbClr val="CEEEF3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4" name="Slide Number ">
            <a:extLst>
              <a:ext uri="{FF2B5EF4-FFF2-40B4-BE49-F238E27FC236}">
                <a16:creationId xmlns:a16="http://schemas.microsoft.com/office/drawing/2014/main" id="{734F6F18-840B-A649-BDC4-D6A15E3DCA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B66952-12ED-E544-8C14-59E78D5F4D1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">
            <a:extLst>
              <a:ext uri="{FF2B5EF4-FFF2-40B4-BE49-F238E27FC236}">
                <a16:creationId xmlns:a16="http://schemas.microsoft.com/office/drawing/2014/main" id="{EEE9C9AB-8711-294E-A11E-895A081F2A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608083"/>
            <a:ext cx="8496300" cy="22476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C8F82313-A4BF-4C41-9658-FFE9ED0C85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610" y="291108"/>
            <a:ext cx="8509591" cy="83284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1" i="0">
                <a:solidFill>
                  <a:srgbClr val="78FFD6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B431EE80-D66C-F247-B796-39915906E372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23850" y="1287798"/>
            <a:ext cx="8496300" cy="274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200" b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6112E7C8-5F8D-75B0-0CFA-C34CE2BBE5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552950"/>
            <a:ext cx="30861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en-US"/>
              <a:t>©2023 PandoLogic,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1654506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75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/4 Text_1/4 Image">
    <p:bg>
      <p:bgPr>
        <a:gradFill>
          <a:gsLst>
            <a:gs pos="0">
              <a:srgbClr val="09AAC4"/>
            </a:gs>
            <a:gs pos="91000">
              <a:srgbClr val="0C3D56"/>
            </a:gs>
          </a:gsLst>
          <a:lin ang="7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734F6F18-840B-A649-BDC4-D6A15E3DCA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B66952-12ED-E544-8C14-59E78D5F4D1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5FA9379E-F7E4-AE48-8DE5-1C7328D2524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00800" y="0"/>
            <a:ext cx="2743200" cy="51435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lang="en-US" sz="1350" b="1" i="0" kern="120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Click Icon to Insert Image</a:t>
            </a:r>
          </a:p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en-US"/>
              <a:t>* </a:t>
            </a:r>
            <a:r>
              <a:rPr lang="en-US" sz="135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Photos Must Be Black and White to Maintain Brand Consistency. Instruction in notes.</a:t>
            </a:r>
          </a:p>
          <a:p>
            <a:endParaRPr lang="en-US"/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6E372107-D76C-BC48-8F4A-2C455971CD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287798"/>
            <a:ext cx="5791200" cy="2567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Line">
            <a:extLst>
              <a:ext uri="{FF2B5EF4-FFF2-40B4-BE49-F238E27FC236}">
                <a16:creationId xmlns:a16="http://schemas.microsoft.com/office/drawing/2014/main" id="{9D91D20C-9C1F-B243-AE22-1EFD7694E22E}"/>
              </a:ext>
            </a:extLst>
          </p:cNvPr>
          <p:cNvCxnSpPr>
            <a:cxnSpLocks/>
          </p:cNvCxnSpPr>
          <p:nvPr userDrawn="1"/>
        </p:nvCxnSpPr>
        <p:spPr>
          <a:xfrm>
            <a:off x="457201" y="1127708"/>
            <a:ext cx="356175" cy="0"/>
          </a:xfrm>
          <a:prstGeom prst="straightConnector1">
            <a:avLst/>
          </a:prstGeom>
          <a:noFill/>
          <a:ln w="9525" cap="flat" cmpd="sng">
            <a:solidFill>
              <a:srgbClr val="CEEEF3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" name="Title ">
            <a:extLst>
              <a:ext uri="{FF2B5EF4-FFF2-40B4-BE49-F238E27FC236}">
                <a16:creationId xmlns:a16="http://schemas.microsoft.com/office/drawing/2014/main" id="{C8F82313-A4BF-4C41-9658-FFE9ED0C85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610" y="291108"/>
            <a:ext cx="5785441" cy="83284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1" i="0">
                <a:solidFill>
                  <a:srgbClr val="78FFD6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E5177905-361E-BD6F-43C6-A326A03FAA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552950"/>
            <a:ext cx="30861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en-US"/>
              <a:t>©2023 PandoLogic,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4908291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75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_Left Text_Image">
    <p:bg>
      <p:bgPr>
        <a:gradFill>
          <a:gsLst>
            <a:gs pos="0">
              <a:srgbClr val="09AAC4"/>
            </a:gs>
            <a:gs pos="91000">
              <a:srgbClr val="0C3D56"/>
            </a:gs>
          </a:gsLst>
          <a:lin ang="7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F6F18-840B-A649-BDC4-D6A15E3DCA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B66952-12ED-E544-8C14-59E78D5F4D1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5FA9379E-F7E4-AE48-8DE5-1C7328D2524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2000" y="0"/>
            <a:ext cx="4572000" cy="51435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lang="en-US" sz="1800" b="1" i="0" kern="1200" smtClean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Click Icon to Insert Image</a:t>
            </a:r>
          </a:p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en-US"/>
              <a:t>* </a:t>
            </a:r>
            <a:r>
              <a:rPr lang="en-US" sz="135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Photos Must Be Black and White to Maintain Brand Consistency. Instruction in notes.</a:t>
            </a:r>
          </a:p>
          <a:p>
            <a:r>
              <a:rPr lang="en-US"/>
              <a:t> </a:t>
            </a:r>
          </a:p>
        </p:txBody>
      </p:sp>
      <p:sp>
        <p:nvSpPr>
          <p:cNvPr id="5" name="Text Placeholder">
            <a:extLst>
              <a:ext uri="{FF2B5EF4-FFF2-40B4-BE49-F238E27FC236}">
                <a16:creationId xmlns:a16="http://schemas.microsoft.com/office/drawing/2014/main" id="{5357CD2A-B5FB-204C-958C-2BCDC39A56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9803" y="1396604"/>
            <a:ext cx="4089797" cy="27265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Line">
            <a:extLst>
              <a:ext uri="{FF2B5EF4-FFF2-40B4-BE49-F238E27FC236}">
                <a16:creationId xmlns:a16="http://schemas.microsoft.com/office/drawing/2014/main" id="{9D91D20C-9C1F-B243-AE22-1EFD7694E22E}"/>
              </a:ext>
            </a:extLst>
          </p:cNvPr>
          <p:cNvCxnSpPr>
            <a:cxnSpLocks/>
          </p:cNvCxnSpPr>
          <p:nvPr userDrawn="1"/>
        </p:nvCxnSpPr>
        <p:spPr>
          <a:xfrm>
            <a:off x="457201" y="1127708"/>
            <a:ext cx="356175" cy="0"/>
          </a:xfrm>
          <a:prstGeom prst="straightConnector1">
            <a:avLst/>
          </a:prstGeom>
          <a:noFill/>
          <a:ln w="9525" cap="flat" cmpd="sng">
            <a:solidFill>
              <a:srgbClr val="CEEEF3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" name="Title">
            <a:extLst>
              <a:ext uri="{FF2B5EF4-FFF2-40B4-BE49-F238E27FC236}">
                <a16:creationId xmlns:a16="http://schemas.microsoft.com/office/drawing/2014/main" id="{C8F82313-A4BF-4C41-9658-FFE9ED0C85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610" y="291108"/>
            <a:ext cx="4089991" cy="83284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700" b="1" i="0">
                <a:solidFill>
                  <a:srgbClr val="78FFD6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US"/>
              <a:t>Click to edit title -</a:t>
            </a:r>
            <a:br>
              <a:rPr lang="en-US"/>
            </a:br>
            <a:r>
              <a:rPr lang="en-US"/>
              <a:t>two line max</a:t>
            </a:r>
          </a:p>
        </p:txBody>
      </p:sp>
    </p:spTree>
    <p:extLst>
      <p:ext uri="{BB962C8B-B14F-4D97-AF65-F5344CB8AC3E}">
        <p14:creationId xmlns:p14="http://schemas.microsoft.com/office/powerpoint/2010/main" val="15502767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75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_Call Out_Image">
    <p:bg>
      <p:bgPr>
        <a:gradFill>
          <a:gsLst>
            <a:gs pos="0">
              <a:srgbClr val="09AAC4"/>
            </a:gs>
            <a:gs pos="91000">
              <a:srgbClr val="0C3D56"/>
            </a:gs>
          </a:gsLst>
          <a:lin ang="7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734F6F18-840B-A649-BDC4-D6A15E3DCA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B66952-12ED-E544-8C14-59E78D5F4D1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5FA9379E-F7E4-AE48-8DE5-1C7328D2524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2000" y="0"/>
            <a:ext cx="4572000" cy="51435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lang="en-US" sz="1350" b="1" i="0" kern="120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Click Icon to Insert Image</a:t>
            </a:r>
          </a:p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en-US"/>
              <a:t>* </a:t>
            </a:r>
            <a:r>
              <a:rPr lang="en-US" sz="135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Photos Must Be Black and White to Maintain Brand Consistency. Instruction in notes.</a:t>
            </a:r>
          </a:p>
        </p:txBody>
      </p:sp>
      <p:sp>
        <p:nvSpPr>
          <p:cNvPr id="10" name="Text Placeholder">
            <a:extLst>
              <a:ext uri="{FF2B5EF4-FFF2-40B4-BE49-F238E27FC236}">
                <a16:creationId xmlns:a16="http://schemas.microsoft.com/office/drawing/2014/main" id="{0B907CDE-FFF2-D946-83A8-50361A0E82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1202" y="1408479"/>
            <a:ext cx="3149600" cy="232654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68578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Pct val="90000"/>
              <a:buFont typeface="Courier New" panose="02070309020205020404" pitchFamily="49" charset="0"/>
              <a:buNone/>
              <a:tabLst/>
              <a:defRPr sz="2700">
                <a:solidFill>
                  <a:srgbClr val="78FFD6"/>
                </a:solidFill>
              </a:defRPr>
            </a:lvl1pPr>
            <a:lvl2pPr marL="342892" indent="0" algn="ctr">
              <a:buNone/>
              <a:defRPr sz="3500">
                <a:solidFill>
                  <a:srgbClr val="78FFD6"/>
                </a:solidFill>
              </a:defRPr>
            </a:lvl2pPr>
            <a:lvl3pPr marL="685783" indent="0" algn="ctr">
              <a:buNone/>
              <a:defRPr sz="3500">
                <a:solidFill>
                  <a:srgbClr val="78FFD6"/>
                </a:solidFill>
              </a:defRPr>
            </a:lvl3pPr>
            <a:lvl4pPr marL="1028675" indent="0" algn="ctr">
              <a:buNone/>
              <a:defRPr sz="3500">
                <a:solidFill>
                  <a:srgbClr val="78FFD6"/>
                </a:solidFill>
              </a:defRPr>
            </a:lvl4pPr>
            <a:lvl5pPr marL="1371566" indent="0" algn="ctr">
              <a:buNone/>
              <a:defRPr sz="3500">
                <a:solidFill>
                  <a:srgbClr val="78FFD6"/>
                </a:solidFill>
              </a:defRPr>
            </a:lvl5pPr>
          </a:lstStyle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90000"/>
              <a:buFont typeface="Courier New" panose="02070309020205020404" pitchFamily="49" charset="0"/>
              <a:buNone/>
              <a:tabLst/>
              <a:defRPr/>
            </a:pPr>
            <a:r>
              <a:rPr lang="en-US" sz="3200" b="1" kern="0">
                <a:solidFill>
                  <a:srgbClr val="78FFD6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  <a:sym typeface="Open Sans"/>
              </a:rPr>
              <a:t>Enter call out text here! Keep text centered!</a:t>
            </a:r>
          </a:p>
        </p:txBody>
      </p:sp>
    </p:spTree>
    <p:extLst>
      <p:ext uri="{BB962C8B-B14F-4D97-AF65-F5344CB8AC3E}">
        <p14:creationId xmlns:p14="http://schemas.microsoft.com/office/powerpoint/2010/main" val="12740323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75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_CallOut-Background_Center Justified">
    <p:bg>
      <p:bgPr>
        <a:gradFill>
          <a:gsLst>
            <a:gs pos="74000">
              <a:srgbClr val="09AAC4"/>
            </a:gs>
            <a:gs pos="0">
              <a:srgbClr val="78FFD6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lue Background">
            <a:extLst>
              <a:ext uri="{FF2B5EF4-FFF2-40B4-BE49-F238E27FC236}">
                <a16:creationId xmlns:a16="http://schemas.microsoft.com/office/drawing/2014/main" id="{C797B758-F65E-AB4C-BEF7-503AC9A33C99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572000" cy="5143500"/>
          </a:xfrm>
          <a:prstGeom prst="rect">
            <a:avLst/>
          </a:prstGeom>
          <a:noFill/>
          <a:ln>
            <a:noFill/>
          </a:ln>
          <a:effectLst>
            <a:outerShdw blurRad="50800" dist="12700" dir="5400000" algn="ctr" rotWithShape="0">
              <a:srgbClr val="0D3D56">
                <a:alpha val="50000"/>
              </a:srgbClr>
            </a:outerShdw>
          </a:effectLst>
        </p:spPr>
      </p:pic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3BE51E21-9AB3-964C-81B2-800C5EBE27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B66952-12ED-E544-8C14-59E78D5F4D1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">
            <a:extLst>
              <a:ext uri="{FF2B5EF4-FFF2-40B4-BE49-F238E27FC236}">
                <a16:creationId xmlns:a16="http://schemas.microsoft.com/office/drawing/2014/main" id="{9C510807-EA88-F84E-8EFE-40B612012B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1202" y="1408479"/>
            <a:ext cx="3149600" cy="232654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68578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Pct val="90000"/>
              <a:buFont typeface="Courier New" panose="02070309020205020404" pitchFamily="49" charset="0"/>
              <a:buNone/>
              <a:tabLst/>
              <a:defRPr sz="2700">
                <a:solidFill>
                  <a:srgbClr val="78FFD6"/>
                </a:solidFill>
              </a:defRPr>
            </a:lvl1pPr>
            <a:lvl2pPr marL="342892" indent="0" algn="ctr">
              <a:buNone/>
              <a:defRPr sz="3500">
                <a:solidFill>
                  <a:srgbClr val="78FFD6"/>
                </a:solidFill>
              </a:defRPr>
            </a:lvl2pPr>
            <a:lvl3pPr marL="685783" indent="0" algn="ctr">
              <a:buNone/>
              <a:defRPr sz="3500">
                <a:solidFill>
                  <a:srgbClr val="78FFD6"/>
                </a:solidFill>
              </a:defRPr>
            </a:lvl3pPr>
            <a:lvl4pPr marL="1028675" indent="0" algn="ctr">
              <a:buNone/>
              <a:defRPr sz="3500">
                <a:solidFill>
                  <a:srgbClr val="78FFD6"/>
                </a:solidFill>
              </a:defRPr>
            </a:lvl4pPr>
            <a:lvl5pPr marL="1371566" indent="0" algn="ctr">
              <a:buNone/>
              <a:defRPr sz="3500">
                <a:solidFill>
                  <a:srgbClr val="78FFD6"/>
                </a:solidFill>
              </a:defRPr>
            </a:lvl5pPr>
          </a:lstStyle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90000"/>
              <a:buFont typeface="Courier New" panose="02070309020205020404" pitchFamily="49" charset="0"/>
              <a:buNone/>
              <a:tabLst/>
              <a:defRPr/>
            </a:pPr>
            <a:r>
              <a:rPr lang="en-US" sz="3200" b="1" kern="0">
                <a:solidFill>
                  <a:srgbClr val="78FFD6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  <a:sym typeface="Open Sans"/>
              </a:rPr>
              <a:t>Enter call out text here! Keep text centered!</a:t>
            </a:r>
          </a:p>
        </p:txBody>
      </p:sp>
    </p:spTree>
    <p:extLst>
      <p:ext uri="{BB962C8B-B14F-4D97-AF65-F5344CB8AC3E}">
        <p14:creationId xmlns:p14="http://schemas.microsoft.com/office/powerpoint/2010/main" val="3658765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 userDrawn="1">
          <p15:clr>
            <a:srgbClr val="FBAE40"/>
          </p15:clr>
        </p15:guide>
        <p15:guide id="2" orient="horz" pos="1215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_CallOut_Computer Image">
    <p:bg>
      <p:bgPr>
        <a:gradFill>
          <a:gsLst>
            <a:gs pos="74000">
              <a:srgbClr val="09AAC4"/>
            </a:gs>
            <a:gs pos="0">
              <a:srgbClr val="78FFD6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lue Background">
            <a:extLst>
              <a:ext uri="{FF2B5EF4-FFF2-40B4-BE49-F238E27FC236}">
                <a16:creationId xmlns:a16="http://schemas.microsoft.com/office/drawing/2014/main" id="{C797B758-F65E-AB4C-BEF7-503AC9A33C99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572000" cy="5143500"/>
          </a:xfrm>
          <a:prstGeom prst="rect">
            <a:avLst/>
          </a:prstGeom>
          <a:noFill/>
          <a:ln>
            <a:noFill/>
          </a:ln>
          <a:effectLst>
            <a:outerShdw blurRad="50800" dist="12700" dir="5400000" algn="ctr" rotWithShape="0">
              <a:srgbClr val="0D3D56">
                <a:alpha val="50000"/>
              </a:srgbClr>
            </a:outerShdw>
          </a:effectLst>
        </p:spPr>
      </p:pic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3BE51E21-9AB3-964C-81B2-800C5EBE27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B66952-12ED-E544-8C14-59E78D5F4D1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 Computer">
            <a:extLst>
              <a:ext uri="{FF2B5EF4-FFF2-40B4-BE49-F238E27FC236}">
                <a16:creationId xmlns:a16="http://schemas.microsoft.com/office/drawing/2014/main" id="{E7845A1B-9271-F54E-A59F-EE19D1BEFD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360" y="919509"/>
            <a:ext cx="5669573" cy="3399047"/>
          </a:xfrm>
          <a:prstGeom prst="rect">
            <a:avLst/>
          </a:prstGeom>
          <a:effectLst>
            <a:outerShdw blurRad="381000" sx="102000" sy="102000" algn="ctr" rotWithShape="0">
              <a:prstClr val="black">
                <a:alpha val="15000"/>
              </a:prstClr>
            </a:outerShdw>
          </a:effectLst>
        </p:spPr>
      </p:pic>
      <p:sp>
        <p:nvSpPr>
          <p:cNvPr id="11" name="Picture Placeholder">
            <a:extLst>
              <a:ext uri="{FF2B5EF4-FFF2-40B4-BE49-F238E27FC236}">
                <a16:creationId xmlns:a16="http://schemas.microsoft.com/office/drawing/2014/main" id="{46DE2602-C341-D34B-9999-32FE927BC5E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428067" y="1185334"/>
            <a:ext cx="4301066" cy="2700867"/>
          </a:xfrm>
          <a:prstGeom prst="rect">
            <a:avLst/>
          </a:prstGeom>
          <a:pattFill prst="ltUpDiag">
            <a:fgClr>
              <a:srgbClr val="09AAC4"/>
            </a:fgClr>
            <a:bgClr>
              <a:srgbClr val="EDEDED"/>
            </a:bgClr>
          </a:pattFill>
        </p:spPr>
        <p:txBody>
          <a:bodyPr anchor="ctr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lang="en-US" sz="1050" b="1" i="0" kern="1200">
                <a:solidFill>
                  <a:schemeClr val="bg1"/>
                </a:solidFill>
                <a:effectLst/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Icon to Insert Image</a:t>
            </a:r>
          </a:p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en-US"/>
              <a:t>* All Photos Must Be Black and White to Maintain Brand Consistency. Instructions in Notes.</a:t>
            </a:r>
            <a:endParaRPr lang="en-US" sz="1200" b="1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3" name="Text Placeholder">
            <a:extLst>
              <a:ext uri="{FF2B5EF4-FFF2-40B4-BE49-F238E27FC236}">
                <a16:creationId xmlns:a16="http://schemas.microsoft.com/office/drawing/2014/main" id="{EE124EDE-A170-EB4A-AECB-9C85AE47F1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1202" y="1408479"/>
            <a:ext cx="3149600" cy="232654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68578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Pct val="90000"/>
              <a:buFont typeface="Courier New" panose="02070309020205020404" pitchFamily="49" charset="0"/>
              <a:buNone/>
              <a:tabLst/>
              <a:defRPr sz="2700">
                <a:solidFill>
                  <a:srgbClr val="78FFD6"/>
                </a:solidFill>
              </a:defRPr>
            </a:lvl1pPr>
            <a:lvl2pPr marL="342892" indent="0" algn="ctr">
              <a:buNone/>
              <a:defRPr sz="3500">
                <a:solidFill>
                  <a:srgbClr val="78FFD6"/>
                </a:solidFill>
              </a:defRPr>
            </a:lvl2pPr>
            <a:lvl3pPr marL="685783" indent="0" algn="ctr">
              <a:buNone/>
              <a:defRPr sz="3500">
                <a:solidFill>
                  <a:srgbClr val="78FFD6"/>
                </a:solidFill>
              </a:defRPr>
            </a:lvl3pPr>
            <a:lvl4pPr marL="1028675" indent="0" algn="ctr">
              <a:buNone/>
              <a:defRPr sz="3500">
                <a:solidFill>
                  <a:srgbClr val="78FFD6"/>
                </a:solidFill>
              </a:defRPr>
            </a:lvl4pPr>
            <a:lvl5pPr marL="1371566" indent="0" algn="ctr">
              <a:buNone/>
              <a:defRPr sz="3500">
                <a:solidFill>
                  <a:srgbClr val="78FFD6"/>
                </a:solidFill>
              </a:defRPr>
            </a:lvl5pPr>
          </a:lstStyle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90000"/>
              <a:buFont typeface="Courier New" panose="02070309020205020404" pitchFamily="49" charset="0"/>
              <a:buNone/>
              <a:tabLst/>
              <a:defRPr/>
            </a:pPr>
            <a:r>
              <a:rPr lang="en-US" sz="3200" b="1" kern="0">
                <a:solidFill>
                  <a:srgbClr val="78FFD6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  <a:sym typeface="Open Sans"/>
              </a:rPr>
              <a:t>Enter call out text here! Keep text centered!</a:t>
            </a:r>
          </a:p>
        </p:txBody>
      </p:sp>
    </p:spTree>
    <p:extLst>
      <p:ext uri="{BB962C8B-B14F-4D97-AF65-F5344CB8AC3E}">
        <p14:creationId xmlns:p14="http://schemas.microsoft.com/office/powerpoint/2010/main" val="16687583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 userDrawn="1">
          <p15:clr>
            <a:srgbClr val="FBAE40"/>
          </p15:clr>
        </p15:guide>
        <p15:guide id="2" orient="horz" pos="1215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_CallOut-Background_Left Justifed">
    <p:bg>
      <p:bgPr>
        <a:gradFill>
          <a:gsLst>
            <a:gs pos="74000">
              <a:srgbClr val="09AAC4"/>
            </a:gs>
            <a:gs pos="0">
              <a:srgbClr val="78FFD6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lue Background">
            <a:extLst>
              <a:ext uri="{FF2B5EF4-FFF2-40B4-BE49-F238E27FC236}">
                <a16:creationId xmlns:a16="http://schemas.microsoft.com/office/drawing/2014/main" id="{C797B758-F65E-AB4C-BEF7-503AC9A33C99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572000" cy="5143500"/>
          </a:xfrm>
          <a:prstGeom prst="rect">
            <a:avLst/>
          </a:prstGeom>
          <a:noFill/>
          <a:ln>
            <a:noFill/>
          </a:ln>
          <a:effectLst>
            <a:outerShdw blurRad="50800" dist="12700" dir="5400000" algn="ctr" rotWithShape="0">
              <a:srgbClr val="0D3D56">
                <a:alpha val="50000"/>
              </a:srgbClr>
            </a:outerShdw>
          </a:effectLst>
        </p:spPr>
      </p:pic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3BE51E21-9AB3-964C-81B2-800C5EBE27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B66952-12ED-E544-8C14-59E78D5F4D1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Line">
            <a:extLst>
              <a:ext uri="{FF2B5EF4-FFF2-40B4-BE49-F238E27FC236}">
                <a16:creationId xmlns:a16="http://schemas.microsoft.com/office/drawing/2014/main" id="{7729D7C8-40A5-9840-9EA7-855A236B9119}"/>
              </a:ext>
            </a:extLst>
          </p:cNvPr>
          <p:cNvCxnSpPr/>
          <p:nvPr userDrawn="1"/>
        </p:nvCxnSpPr>
        <p:spPr>
          <a:xfrm>
            <a:off x="410047" y="2767080"/>
            <a:ext cx="474900" cy="0"/>
          </a:xfrm>
          <a:prstGeom prst="straightConnector1">
            <a:avLst/>
          </a:prstGeom>
          <a:noFill/>
          <a:ln w="9525" cap="flat" cmpd="sng">
            <a:solidFill>
              <a:srgbClr val="CEEEF3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5" name="Text Placeholder">
            <a:extLst>
              <a:ext uri="{FF2B5EF4-FFF2-40B4-BE49-F238E27FC236}">
                <a16:creationId xmlns:a16="http://schemas.microsoft.com/office/drawing/2014/main" id="{33625159-2A36-764B-A06D-ADC9C72C5E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360" y="3056221"/>
            <a:ext cx="3856640" cy="129124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/>
            </a:lvl1pPr>
            <a:lvl2pPr marL="342892" indent="0" algn="l">
              <a:buNone/>
              <a:defRPr sz="1400"/>
            </a:lvl2pPr>
            <a:lvl3pPr marL="685783" indent="0" algn="l">
              <a:buNone/>
              <a:defRPr sz="1400"/>
            </a:lvl3pPr>
            <a:lvl4pPr marL="1028675" indent="0" algn="l">
              <a:buNone/>
              <a:defRPr sz="1400"/>
            </a:lvl4pPr>
            <a:lvl5pPr marL="1371566" indent="0">
              <a:buNone/>
              <a:defRPr sz="1400"/>
            </a:lvl5pPr>
          </a:lstStyle>
          <a:p>
            <a:pPr lvl="0"/>
            <a:r>
              <a:rPr lang="en-US"/>
              <a:t>Type paragraph here</a:t>
            </a:r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8649BC3A-C9B9-5F45-8235-DD4CFC70EB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362" y="1732182"/>
            <a:ext cx="3856640" cy="83284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700" b="1" i="0">
                <a:solidFill>
                  <a:srgbClr val="78FFD6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US"/>
              <a:t>Enter long title here - three lines max.</a:t>
            </a:r>
          </a:p>
        </p:txBody>
      </p:sp>
    </p:spTree>
    <p:extLst>
      <p:ext uri="{BB962C8B-B14F-4D97-AF65-F5344CB8AC3E}">
        <p14:creationId xmlns:p14="http://schemas.microsoft.com/office/powerpoint/2010/main" val="2366912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 userDrawn="1">
          <p15:clr>
            <a:srgbClr val="FBAE40"/>
          </p15:clr>
        </p15:guide>
        <p15:guide id="2" orient="horz" pos="1215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ed Title_Gradient">
    <p:bg>
      <p:bgPr>
        <a:gradFill>
          <a:gsLst>
            <a:gs pos="0">
              <a:srgbClr val="09AAC4"/>
            </a:gs>
            <a:gs pos="91000">
              <a:srgbClr val="0C3D56"/>
            </a:gs>
          </a:gsLst>
          <a:lin ang="7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C8F82313-A4BF-4C41-9658-FFE9ED0C85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7205" y="1847304"/>
            <a:ext cx="8509591" cy="83284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700" b="1" i="0">
                <a:solidFill>
                  <a:srgbClr val="78FFD6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22" name="PL Icon_ Background">
            <a:extLst>
              <a:ext uri="{FF2B5EF4-FFF2-40B4-BE49-F238E27FC236}">
                <a16:creationId xmlns:a16="http://schemas.microsoft.com/office/drawing/2014/main" id="{D7F7320D-606A-2841-BE89-58221A0A2A12}"/>
              </a:ext>
            </a:extLst>
          </p:cNvPr>
          <p:cNvPicPr preferRelativeResize="0"/>
          <p:nvPr userDrawn="1"/>
        </p:nvPicPr>
        <p:blipFill rotWithShape="1">
          <a:blip r:embed="rId2">
            <a:alphaModFix amt="4000"/>
          </a:blip>
          <a:srcRect l="-1" t="14975" r="41593" b="-2031"/>
          <a:stretch/>
        </p:blipFill>
        <p:spPr>
          <a:xfrm>
            <a:off x="2343150" y="-8307"/>
            <a:ext cx="6781800" cy="568585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734F6F18-840B-A649-BDC4-D6A15E3DCA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B66952-12ED-E544-8C14-59E78D5F4D1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2230676-540B-5418-DBE4-5633B1B83D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552950"/>
            <a:ext cx="30861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en-US"/>
              <a:t>©2023 PandoLogic,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6207485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75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entered Title_Gradient">
    <p:bg>
      <p:bgPr>
        <a:gradFill>
          <a:gsLst>
            <a:gs pos="0">
              <a:srgbClr val="09AAC4"/>
            </a:gs>
            <a:gs pos="91000">
              <a:srgbClr val="0C3D56"/>
            </a:gs>
          </a:gsLst>
          <a:lin ang="7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C8F82313-A4BF-4C41-9658-FFE9ED0C85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610" y="291108"/>
            <a:ext cx="8509591" cy="83284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700" b="1" i="0">
                <a:solidFill>
                  <a:srgbClr val="78FFD6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22" name="PL Icon_ Background">
            <a:extLst>
              <a:ext uri="{FF2B5EF4-FFF2-40B4-BE49-F238E27FC236}">
                <a16:creationId xmlns:a16="http://schemas.microsoft.com/office/drawing/2014/main" id="{D7F7320D-606A-2841-BE89-58221A0A2A12}"/>
              </a:ext>
            </a:extLst>
          </p:cNvPr>
          <p:cNvPicPr preferRelativeResize="0"/>
          <p:nvPr userDrawn="1"/>
        </p:nvPicPr>
        <p:blipFill rotWithShape="1">
          <a:blip r:embed="rId2">
            <a:alphaModFix amt="4000"/>
          </a:blip>
          <a:srcRect l="-1" t="14975" r="41593" b="-2031"/>
          <a:stretch/>
        </p:blipFill>
        <p:spPr>
          <a:xfrm>
            <a:off x="2343150" y="-8307"/>
            <a:ext cx="6781800" cy="568585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734F6F18-840B-A649-BDC4-D6A15E3DCA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B66952-12ED-E544-8C14-59E78D5F4D1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Line">
            <a:extLst>
              <a:ext uri="{FF2B5EF4-FFF2-40B4-BE49-F238E27FC236}">
                <a16:creationId xmlns:a16="http://schemas.microsoft.com/office/drawing/2014/main" id="{9D91D20C-9C1F-B243-AE22-1EFD7694E22E}"/>
              </a:ext>
            </a:extLst>
          </p:cNvPr>
          <p:cNvCxnSpPr>
            <a:cxnSpLocks/>
          </p:cNvCxnSpPr>
          <p:nvPr userDrawn="1"/>
        </p:nvCxnSpPr>
        <p:spPr>
          <a:xfrm>
            <a:off x="4393913" y="1127708"/>
            <a:ext cx="356175" cy="0"/>
          </a:xfrm>
          <a:prstGeom prst="straightConnector1">
            <a:avLst/>
          </a:prstGeom>
          <a:noFill/>
          <a:ln w="9525" cap="flat" cmpd="sng">
            <a:solidFill>
              <a:srgbClr val="CEEEF3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22230676-540B-5418-DBE4-5633B1B83D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552950"/>
            <a:ext cx="30861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en-US"/>
              <a:t>©2023 PandoLogic,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638511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75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ic Text Dark 2">
  <p:cSld name="CUSTOM_1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4;p7">
            <a:extLst>
              <a:ext uri="{FF2B5EF4-FFF2-40B4-BE49-F238E27FC236}">
                <a16:creationId xmlns:a16="http://schemas.microsoft.com/office/drawing/2014/main" id="{7D9E8FC4-B890-ADC3-0B56-BB449679C11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43127" y="-19050"/>
            <a:ext cx="9177866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Google Shape;58;p7">
            <a:extLst>
              <a:ext uri="{FF2B5EF4-FFF2-40B4-BE49-F238E27FC236}">
                <a16:creationId xmlns:a16="http://schemas.microsoft.com/office/drawing/2014/main" id="{9AA8AC84-653A-CF0C-F9CC-2BB5F4F9C2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5075" y="4827588"/>
            <a:ext cx="731838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19050" rIns="19050" bIns="19050" anchor="ctr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SzPts val="700"/>
            </a:pPr>
            <a:r>
              <a:rPr lang="en-US" altLang="en-US" sz="700">
                <a:solidFill>
                  <a:srgbClr val="FFFFFF"/>
                </a:solidFill>
              </a:rPr>
              <a:t>NASDAQ: </a:t>
            </a:r>
            <a:r>
              <a:rPr lang="en-US" altLang="en-US" sz="700" b="1">
                <a:solidFill>
                  <a:srgbClr val="FFFFFF"/>
                </a:solidFill>
              </a:rPr>
              <a:t>VERI</a:t>
            </a:r>
            <a:endParaRPr lang="en-US" altLang="en-US" sz="500">
              <a:solidFill>
                <a:srgbClr val="FFFFFF"/>
              </a:solidFill>
            </a:endParaRPr>
          </a:p>
        </p:txBody>
      </p:sp>
      <p:sp>
        <p:nvSpPr>
          <p:cNvPr id="4" name="Google Shape;60;p7">
            <a:extLst>
              <a:ext uri="{FF2B5EF4-FFF2-40B4-BE49-F238E27FC236}">
                <a16:creationId xmlns:a16="http://schemas.microsoft.com/office/drawing/2014/main" id="{7E1961A3-1A4F-CF30-877C-1C19ACFAA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8238" y="4875213"/>
            <a:ext cx="3190875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50" tIns="7150" rIns="7150" bIns="7150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 eaLnBrk="1" hangingPunct="1">
              <a:buSzPts val="400"/>
            </a:pPr>
            <a:r>
              <a:rPr lang="en-US" altLang="en-US" sz="400">
                <a:solidFill>
                  <a:srgbClr val="FFFFFF"/>
                </a:solidFill>
              </a:rPr>
              <a:t>Copyright © 2023 Veritone, Inc. All rights reserved. CONFIDENTIAL. Trademarks are the property of their respective owners.</a:t>
            </a:r>
            <a:endParaRPr lang="en-US" altLang="en-US" sz="500">
              <a:solidFill>
                <a:srgbClr val="FFFFFF"/>
              </a:solidFill>
            </a:endParaRPr>
          </a:p>
        </p:txBody>
      </p:sp>
      <p:pic>
        <p:nvPicPr>
          <p:cNvPr id="5" name="Google Shape;61;p7">
            <a:extLst>
              <a:ext uri="{FF2B5EF4-FFF2-40B4-BE49-F238E27FC236}">
                <a16:creationId xmlns:a16="http://schemas.microsoft.com/office/drawing/2014/main" id="{F50E3AD3-A8EA-B48B-621D-109E630B1C7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4827588"/>
            <a:ext cx="792162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Google Shape;55;p7"/>
          <p:cNvSpPr txBox="1">
            <a:spLocks noGrp="1"/>
          </p:cNvSpPr>
          <p:nvPr>
            <p:ph type="title"/>
          </p:nvPr>
        </p:nvSpPr>
        <p:spPr>
          <a:xfrm>
            <a:off x="310901" y="192025"/>
            <a:ext cx="8659500" cy="7131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subTitle" idx="1"/>
          </p:nvPr>
        </p:nvSpPr>
        <p:spPr>
          <a:xfrm>
            <a:off x="313562" y="1006450"/>
            <a:ext cx="3468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 b="1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 b="1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 b="1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 b="1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 b="1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 b="1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 b="1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 b="1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body" idx="2"/>
          </p:nvPr>
        </p:nvSpPr>
        <p:spPr>
          <a:xfrm>
            <a:off x="310896" y="1491800"/>
            <a:ext cx="4082100" cy="6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857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900">
                <a:solidFill>
                  <a:schemeClr val="lt1"/>
                </a:solidFill>
              </a:defRPr>
            </a:lvl1pPr>
            <a:lvl2pPr marL="914400" lvl="1" indent="-2857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900">
                <a:solidFill>
                  <a:schemeClr val="lt1"/>
                </a:solidFill>
              </a:defRPr>
            </a:lvl2pPr>
            <a:lvl3pPr marL="1371600" lvl="2" indent="-2857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900">
                <a:solidFill>
                  <a:schemeClr val="lt1"/>
                </a:solidFill>
              </a:defRPr>
            </a:lvl3pPr>
            <a:lvl4pPr marL="1828800" lvl="3" indent="-2857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900">
                <a:solidFill>
                  <a:schemeClr val="lt1"/>
                </a:solidFill>
              </a:defRPr>
            </a:lvl4pPr>
            <a:lvl5pPr marL="2286000" lvl="4" indent="-2857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900">
                <a:solidFill>
                  <a:schemeClr val="lt1"/>
                </a:solidFill>
              </a:defRPr>
            </a:lvl5pPr>
            <a:lvl6pPr marL="2743200" lvl="5" indent="-2857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900">
                <a:solidFill>
                  <a:schemeClr val="lt1"/>
                </a:solidFill>
              </a:defRPr>
            </a:lvl6pPr>
            <a:lvl7pPr marL="3200400" lvl="6" indent="-2857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900">
                <a:solidFill>
                  <a:schemeClr val="lt1"/>
                </a:solidFill>
              </a:defRPr>
            </a:lvl7pPr>
            <a:lvl8pPr marL="3657600" lvl="7" indent="-2857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900">
                <a:solidFill>
                  <a:schemeClr val="lt1"/>
                </a:solidFill>
              </a:defRPr>
            </a:lvl8pPr>
            <a:lvl9pPr marL="4114800" lvl="8" indent="-2857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900">
                <a:solidFill>
                  <a:schemeClr val="lt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Google Shape;59;p7">
            <a:extLst>
              <a:ext uri="{FF2B5EF4-FFF2-40B4-BE49-F238E27FC236}">
                <a16:creationId xmlns:a16="http://schemas.microsoft.com/office/drawing/2014/main" id="{FAE27D3F-4FC1-2CB0-C9CC-40394A885DF9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CFE5346-FCC5-CD42-9FE3-EDB1A90C19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60426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ed Title_Gradient_ Computer Image">
    <p:bg>
      <p:bgPr>
        <a:gradFill>
          <a:gsLst>
            <a:gs pos="0">
              <a:srgbClr val="09AAC4"/>
            </a:gs>
            <a:gs pos="91000">
              <a:srgbClr val="0C3D56"/>
            </a:gs>
          </a:gsLst>
          <a:lin ang="7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L Background_Background">
            <a:extLst>
              <a:ext uri="{FF2B5EF4-FFF2-40B4-BE49-F238E27FC236}">
                <a16:creationId xmlns:a16="http://schemas.microsoft.com/office/drawing/2014/main" id="{D7F7320D-606A-2841-BE89-58221A0A2A12}"/>
              </a:ext>
            </a:extLst>
          </p:cNvPr>
          <p:cNvPicPr preferRelativeResize="0"/>
          <p:nvPr userDrawn="1"/>
        </p:nvPicPr>
        <p:blipFill rotWithShape="1">
          <a:blip r:embed="rId2">
            <a:alphaModFix amt="4000"/>
          </a:blip>
          <a:srcRect l="-1" t="14975" r="41593" b="-2031"/>
          <a:stretch/>
        </p:blipFill>
        <p:spPr>
          <a:xfrm>
            <a:off x="2343150" y="-8307"/>
            <a:ext cx="6781800" cy="568585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F6F18-840B-A649-BDC4-D6A15E3DCA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B66952-12ED-E544-8C14-59E78D5F4D1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Computer">
            <a:extLst>
              <a:ext uri="{FF2B5EF4-FFF2-40B4-BE49-F238E27FC236}">
                <a16:creationId xmlns:a16="http://schemas.microsoft.com/office/drawing/2014/main" id="{21AA332E-98B2-9D48-ACB3-E46CDFF692D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632" y="1410320"/>
            <a:ext cx="6835823" cy="4098241"/>
          </a:xfrm>
          <a:prstGeom prst="rect">
            <a:avLst/>
          </a:prstGeom>
          <a:effectLst>
            <a:outerShdw blurRad="381000" algn="ctr" rotWithShape="0">
              <a:prstClr val="black">
                <a:alpha val="30000"/>
              </a:prstClr>
            </a:outerShdw>
          </a:effectLst>
        </p:spPr>
      </p:pic>
      <p:sp>
        <p:nvSpPr>
          <p:cNvPr id="12" name="Picture Placeholder">
            <a:extLst>
              <a:ext uri="{FF2B5EF4-FFF2-40B4-BE49-F238E27FC236}">
                <a16:creationId xmlns:a16="http://schemas.microsoft.com/office/drawing/2014/main" id="{577A4243-8103-D446-B6A6-FC0EB87A553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052807" y="1718654"/>
            <a:ext cx="5212387" cy="3258853"/>
          </a:xfrm>
          <a:prstGeom prst="rect">
            <a:avLst/>
          </a:prstGeom>
          <a:pattFill prst="ltUpDiag">
            <a:fgClr>
              <a:srgbClr val="09AAC4"/>
            </a:fgClr>
            <a:bgClr>
              <a:srgbClr val="EDEDED"/>
            </a:bgClr>
          </a:pattFill>
        </p:spPr>
        <p:txBody>
          <a:bodyPr anchor="t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lang="en-US" sz="1200" b="1" i="0" kern="1200">
                <a:solidFill>
                  <a:schemeClr val="bg1"/>
                </a:solidFill>
                <a:effectLst/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Icon to Insert Image</a:t>
            </a:r>
          </a:p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en-US"/>
              <a:t>* All Photos Must Be Black and White to Maintain Brand Consistency. Instructions in Notes.</a:t>
            </a:r>
            <a:endParaRPr lang="en-US" sz="825" b="1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cxnSp>
        <p:nvCxnSpPr>
          <p:cNvPr id="7" name="Line">
            <a:extLst>
              <a:ext uri="{FF2B5EF4-FFF2-40B4-BE49-F238E27FC236}">
                <a16:creationId xmlns:a16="http://schemas.microsoft.com/office/drawing/2014/main" id="{9D91D20C-9C1F-B243-AE22-1EFD7694E22E}"/>
              </a:ext>
            </a:extLst>
          </p:cNvPr>
          <p:cNvCxnSpPr>
            <a:cxnSpLocks/>
          </p:cNvCxnSpPr>
          <p:nvPr userDrawn="1"/>
        </p:nvCxnSpPr>
        <p:spPr>
          <a:xfrm>
            <a:off x="4393913" y="1127708"/>
            <a:ext cx="356175" cy="0"/>
          </a:xfrm>
          <a:prstGeom prst="straightConnector1">
            <a:avLst/>
          </a:prstGeom>
          <a:noFill/>
          <a:ln w="9525" cap="flat" cmpd="sng">
            <a:solidFill>
              <a:srgbClr val="CEEEF3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" name="Title">
            <a:extLst>
              <a:ext uri="{FF2B5EF4-FFF2-40B4-BE49-F238E27FC236}">
                <a16:creationId xmlns:a16="http://schemas.microsoft.com/office/drawing/2014/main" id="{C8F82313-A4BF-4C41-9658-FFE9ED0C85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610" y="291108"/>
            <a:ext cx="8509591" cy="83284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700" b="1" i="0">
                <a:solidFill>
                  <a:srgbClr val="78FFD6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5481466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75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entered Title_Gradient_ Computer Image_Large">
    <p:bg>
      <p:bgPr>
        <a:gradFill>
          <a:gsLst>
            <a:gs pos="0">
              <a:srgbClr val="09AAC4"/>
            </a:gs>
            <a:gs pos="91000">
              <a:srgbClr val="0C3D56"/>
            </a:gs>
          </a:gsLst>
          <a:lin ang="7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L Background_Background">
            <a:extLst>
              <a:ext uri="{FF2B5EF4-FFF2-40B4-BE49-F238E27FC236}">
                <a16:creationId xmlns:a16="http://schemas.microsoft.com/office/drawing/2014/main" id="{D7F7320D-606A-2841-BE89-58221A0A2A12}"/>
              </a:ext>
            </a:extLst>
          </p:cNvPr>
          <p:cNvPicPr preferRelativeResize="0"/>
          <p:nvPr userDrawn="1"/>
        </p:nvPicPr>
        <p:blipFill rotWithShape="1">
          <a:blip r:embed="rId2">
            <a:alphaModFix amt="4000"/>
          </a:blip>
          <a:srcRect l="-1" t="14975" r="41593" b="-2031"/>
          <a:stretch/>
        </p:blipFill>
        <p:spPr>
          <a:xfrm>
            <a:off x="2343150" y="-8307"/>
            <a:ext cx="6781800" cy="568585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F6F18-840B-A649-BDC4-D6A15E3DCA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5B66952-12ED-E544-8C14-59E78D5F4D1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Computer">
            <a:extLst>
              <a:ext uri="{FF2B5EF4-FFF2-40B4-BE49-F238E27FC236}">
                <a16:creationId xmlns:a16="http://schemas.microsoft.com/office/drawing/2014/main" id="{21AA332E-98B2-9D48-ACB3-E46CDFF692D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17" y="846134"/>
            <a:ext cx="8397767" cy="5034665"/>
          </a:xfrm>
          <a:prstGeom prst="rect">
            <a:avLst/>
          </a:prstGeom>
          <a:effectLst>
            <a:outerShdw blurRad="381000" algn="ctr" rotWithShape="0">
              <a:prstClr val="black">
                <a:alpha val="30000"/>
              </a:prstClr>
            </a:outerShdw>
          </a:effectLst>
        </p:spPr>
      </p:pic>
      <p:sp>
        <p:nvSpPr>
          <p:cNvPr id="12" name="Picture Placeholder">
            <a:extLst>
              <a:ext uri="{FF2B5EF4-FFF2-40B4-BE49-F238E27FC236}">
                <a16:creationId xmlns:a16="http://schemas.microsoft.com/office/drawing/2014/main" id="{577A4243-8103-D446-B6A6-FC0EB87A553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370308" y="1203078"/>
            <a:ext cx="6403385" cy="4062602"/>
          </a:xfrm>
          <a:prstGeom prst="rect">
            <a:avLst/>
          </a:prstGeom>
          <a:pattFill prst="ltUpDiag">
            <a:fgClr>
              <a:srgbClr val="09AAC4"/>
            </a:fgClr>
            <a:bgClr>
              <a:srgbClr val="EDEDED"/>
            </a:bgClr>
          </a:pattFill>
        </p:spPr>
        <p:txBody>
          <a:bodyPr anchor="t"/>
          <a:lstStyle>
            <a:lvl1pPr marL="0" marR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lang="en-US" sz="1200" b="1" i="0" kern="1200">
                <a:solidFill>
                  <a:schemeClr val="bg1"/>
                </a:solidFill>
                <a:effectLst/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Icon to Insert Image</a:t>
            </a:r>
          </a:p>
          <a:p>
            <a:pPr marL="0" marR="0" lvl="0" indent="0" algn="ctr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en-US"/>
              <a:t>* All Photos Must Be Black and White to Maintain Brand Consistency. Instructions in Notes.</a:t>
            </a:r>
            <a:endParaRPr lang="en-US" sz="825" b="1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cxnSp>
        <p:nvCxnSpPr>
          <p:cNvPr id="7" name="Line">
            <a:extLst>
              <a:ext uri="{FF2B5EF4-FFF2-40B4-BE49-F238E27FC236}">
                <a16:creationId xmlns:a16="http://schemas.microsoft.com/office/drawing/2014/main" id="{9D91D20C-9C1F-B243-AE22-1EFD7694E22E}"/>
              </a:ext>
            </a:extLst>
          </p:cNvPr>
          <p:cNvCxnSpPr>
            <a:cxnSpLocks/>
          </p:cNvCxnSpPr>
          <p:nvPr userDrawn="1"/>
        </p:nvCxnSpPr>
        <p:spPr>
          <a:xfrm>
            <a:off x="4393913" y="783074"/>
            <a:ext cx="356175" cy="0"/>
          </a:xfrm>
          <a:prstGeom prst="straightConnector1">
            <a:avLst/>
          </a:prstGeom>
          <a:noFill/>
          <a:ln w="9525" cap="flat" cmpd="sng">
            <a:solidFill>
              <a:srgbClr val="CEEEF3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" name="Title">
            <a:extLst>
              <a:ext uri="{FF2B5EF4-FFF2-40B4-BE49-F238E27FC236}">
                <a16:creationId xmlns:a16="http://schemas.microsoft.com/office/drawing/2014/main" id="{C8F82313-A4BF-4C41-9658-FFE9ED0C85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610" y="291109"/>
            <a:ext cx="8509591" cy="491966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2700" b="1" i="0">
                <a:solidFill>
                  <a:srgbClr val="78FFD6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049964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75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itle_ Full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4B9DF87A-DCAF-2B41-8340-5F838894E2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3850" y="4568032"/>
            <a:ext cx="5905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9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E5B66952-12ED-E544-8C14-59E78D5F4D1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Subtitle">
            <a:extLst>
              <a:ext uri="{FF2B5EF4-FFF2-40B4-BE49-F238E27FC236}">
                <a16:creationId xmlns:a16="http://schemas.microsoft.com/office/drawing/2014/main" id="{06B90E17-2A7C-D04C-8E71-7577F4F683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9609" y="1301097"/>
            <a:ext cx="6858000" cy="2585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None/>
              <a:defRPr sz="12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2" name="Line">
            <a:extLst>
              <a:ext uri="{FF2B5EF4-FFF2-40B4-BE49-F238E27FC236}">
                <a16:creationId xmlns:a16="http://schemas.microsoft.com/office/drawing/2014/main" id="{50DCB9B4-DE7A-2140-B7B1-EF3CE04F1C9F}"/>
              </a:ext>
            </a:extLst>
          </p:cNvPr>
          <p:cNvCxnSpPr>
            <a:cxnSpLocks/>
          </p:cNvCxnSpPr>
          <p:nvPr userDrawn="1"/>
        </p:nvCxnSpPr>
        <p:spPr>
          <a:xfrm>
            <a:off x="457201" y="1127708"/>
            <a:ext cx="356175" cy="0"/>
          </a:xfrm>
          <a:prstGeom prst="straightConnector1">
            <a:avLst/>
          </a:prstGeom>
          <a:noFill/>
          <a:ln w="9525" cap="flat" cmpd="sng">
            <a:solidFill>
              <a:srgbClr val="CEEEF3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1" name="Title">
            <a:extLst>
              <a:ext uri="{FF2B5EF4-FFF2-40B4-BE49-F238E27FC236}">
                <a16:creationId xmlns:a16="http://schemas.microsoft.com/office/drawing/2014/main" id="{9A47937C-E12F-EF46-9B47-1166BABFB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610" y="291108"/>
            <a:ext cx="8509591" cy="83284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1" i="0">
                <a:solidFill>
                  <a:srgbClr val="78FFD6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Instructions">
            <a:extLst>
              <a:ext uri="{FF2B5EF4-FFF2-40B4-BE49-F238E27FC236}">
                <a16:creationId xmlns:a16="http://schemas.microsoft.com/office/drawing/2014/main" id="{27342089-A1F7-5740-AD98-0F7B7BBB6E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9609" y="1825421"/>
            <a:ext cx="3567476" cy="2746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z="900">
                <a:solidFill>
                  <a:srgbClr val="F98D29"/>
                </a:solidFill>
              </a:rPr>
              <a:t>* Instructions to change background image in notes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16F62B80-11A6-8F47-3533-F869428C25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552950"/>
            <a:ext cx="30861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en-US"/>
              <a:t>©2023 PandoLogic,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8417174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Sections">
    <p:bg>
      <p:bgPr>
        <a:gradFill>
          <a:gsLst>
            <a:gs pos="0">
              <a:srgbClr val="09AAC4"/>
            </a:gs>
            <a:gs pos="48000">
              <a:srgbClr val="0C3D56"/>
            </a:gs>
          </a:gsLst>
          <a:lin ang="7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Background">
            <a:extLst>
              <a:ext uri="{FF2B5EF4-FFF2-40B4-BE49-F238E27FC236}">
                <a16:creationId xmlns:a16="http://schemas.microsoft.com/office/drawing/2014/main" id="{CCA66379-A8AD-5347-B8B7-016D665F1839}"/>
              </a:ext>
            </a:extLst>
          </p:cNvPr>
          <p:cNvGrpSpPr/>
          <p:nvPr userDrawn="1"/>
        </p:nvGrpSpPr>
        <p:grpSpPr>
          <a:xfrm>
            <a:off x="0" y="1472184"/>
            <a:ext cx="9144000" cy="3671316"/>
            <a:chOff x="0" y="2521312"/>
            <a:chExt cx="4877540" cy="5666154"/>
          </a:xfrm>
          <a:effectLst>
            <a:outerShdw blurRad="241944" dist="38100" dir="16200000" sx="84000" sy="84000" rotWithShape="0">
              <a:prstClr val="black">
                <a:alpha val="4000"/>
              </a:prstClr>
            </a:outerShdw>
          </a:effectLst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E677676-C47E-8F42-A96A-5BA5B4A54B71}"/>
                </a:ext>
              </a:extLst>
            </p:cNvPr>
            <p:cNvSpPr/>
            <p:nvPr userDrawn="1"/>
          </p:nvSpPr>
          <p:spPr>
            <a:xfrm>
              <a:off x="0" y="2521312"/>
              <a:ext cx="2438770" cy="2833077"/>
            </a:xfrm>
            <a:prstGeom prst="rect">
              <a:avLst/>
            </a:prstGeom>
            <a:solidFill>
              <a:srgbClr val="09AA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D780C21-A615-1A41-9A58-F0C2E62B0AD3}"/>
                </a:ext>
              </a:extLst>
            </p:cNvPr>
            <p:cNvSpPr/>
            <p:nvPr userDrawn="1"/>
          </p:nvSpPr>
          <p:spPr>
            <a:xfrm>
              <a:off x="2438770" y="2521312"/>
              <a:ext cx="2438770" cy="2833077"/>
            </a:xfrm>
            <a:prstGeom prst="rect">
              <a:avLst/>
            </a:prstGeom>
            <a:solidFill>
              <a:srgbClr val="CEEE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15FA280-7B8E-D54A-8B48-6D58B8125ECA}"/>
                </a:ext>
              </a:extLst>
            </p:cNvPr>
            <p:cNvSpPr/>
            <p:nvPr userDrawn="1"/>
          </p:nvSpPr>
          <p:spPr>
            <a:xfrm>
              <a:off x="924" y="5354389"/>
              <a:ext cx="2438770" cy="2833077"/>
            </a:xfrm>
            <a:prstGeom prst="rect">
              <a:avLst/>
            </a:prstGeom>
            <a:solidFill>
              <a:srgbClr val="CEEE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C7510E1-A579-C54A-8033-7C01180C754D}"/>
                </a:ext>
              </a:extLst>
            </p:cNvPr>
            <p:cNvSpPr/>
            <p:nvPr userDrawn="1"/>
          </p:nvSpPr>
          <p:spPr>
            <a:xfrm>
              <a:off x="2438770" y="5354389"/>
              <a:ext cx="2438770" cy="2833077"/>
            </a:xfrm>
            <a:prstGeom prst="rect">
              <a:avLst/>
            </a:prstGeom>
            <a:solidFill>
              <a:srgbClr val="09AA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3" name="Circle">
            <a:extLst>
              <a:ext uri="{FF2B5EF4-FFF2-40B4-BE49-F238E27FC236}">
                <a16:creationId xmlns:a16="http://schemas.microsoft.com/office/drawing/2014/main" id="{6DF1301A-E92C-9B41-AF9D-E668010133C5}"/>
              </a:ext>
            </a:extLst>
          </p:cNvPr>
          <p:cNvSpPr/>
          <p:nvPr userDrawn="1"/>
        </p:nvSpPr>
        <p:spPr>
          <a:xfrm>
            <a:off x="4169721" y="2904696"/>
            <a:ext cx="806293" cy="806293"/>
          </a:xfrm>
          <a:prstGeom prst="ellipse">
            <a:avLst/>
          </a:prstGeom>
          <a:solidFill>
            <a:srgbClr val="025A7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8" name="PL icon">
            <a:extLst>
              <a:ext uri="{FF2B5EF4-FFF2-40B4-BE49-F238E27FC236}">
                <a16:creationId xmlns:a16="http://schemas.microsoft.com/office/drawing/2014/main" id="{E0894510-B0A9-F649-9EB5-BA6EFC714C18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74843" y="3042754"/>
            <a:ext cx="994314" cy="559307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Bottom Right Paragraoh">
            <a:extLst>
              <a:ext uri="{FF2B5EF4-FFF2-40B4-BE49-F238E27FC236}">
                <a16:creationId xmlns:a16="http://schemas.microsoft.com/office/drawing/2014/main" id="{69370615-79F8-4549-A86F-02EB1109AF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88832" y="3766887"/>
            <a:ext cx="4038600" cy="1143000"/>
          </a:xfrm>
          <a:prstGeom prst="rect">
            <a:avLst/>
          </a:prstGeom>
        </p:spPr>
        <p:txBody>
          <a:bodyPr/>
          <a:lstStyle>
            <a:lvl1pPr>
              <a:lnSpc>
                <a:spcPct val="39000"/>
              </a:lnSpc>
              <a:defRPr sz="800" b="0"/>
            </a:lvl1pPr>
            <a:lvl2pPr>
              <a:defRPr sz="800" b="0"/>
            </a:lvl2pPr>
            <a:lvl3pPr>
              <a:defRPr sz="800" b="0"/>
            </a:lvl3pPr>
            <a:lvl4pPr>
              <a:defRPr sz="800" b="0"/>
            </a:lvl4pPr>
            <a:lvl5pPr>
              <a:defRPr sz="800" b="0"/>
            </a:lvl5pPr>
          </a:lstStyle>
          <a:p>
            <a:pPr lvl="0"/>
            <a:r>
              <a:rPr lang="en-US"/>
              <a:t>Add bullets here</a:t>
            </a:r>
          </a:p>
          <a:p>
            <a:pPr lvl="0"/>
            <a:endParaRPr lang="en-US"/>
          </a:p>
        </p:txBody>
      </p:sp>
      <p:sp>
        <p:nvSpPr>
          <p:cNvPr id="21" name="Bottom Right Title">
            <a:extLst>
              <a:ext uri="{FF2B5EF4-FFF2-40B4-BE49-F238E27FC236}">
                <a16:creationId xmlns:a16="http://schemas.microsoft.com/office/drawing/2014/main" id="{4707D6DE-8469-0B48-8F4C-2BCBB68C0F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27293" y="3322545"/>
            <a:ext cx="2514600" cy="3048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>
                <a:solidFill>
                  <a:srgbClr val="0D3D56"/>
                </a:solidFill>
              </a:defRPr>
            </a:lvl1pPr>
            <a:lvl2pPr marL="342892" indent="0">
              <a:buNone/>
              <a:defRPr>
                <a:solidFill>
                  <a:srgbClr val="0D3D56"/>
                </a:solidFill>
              </a:defRPr>
            </a:lvl2pPr>
            <a:lvl3pPr marL="685783" indent="0">
              <a:buNone/>
              <a:defRPr>
                <a:solidFill>
                  <a:srgbClr val="0D3D56"/>
                </a:solidFill>
              </a:defRPr>
            </a:lvl3pPr>
            <a:lvl4pPr marL="1028675" indent="0">
              <a:buNone/>
              <a:defRPr>
                <a:solidFill>
                  <a:srgbClr val="0D3D56"/>
                </a:solidFill>
              </a:defRPr>
            </a:lvl4pPr>
            <a:lvl5pPr marL="1371566" indent="0">
              <a:buNone/>
              <a:defRPr>
                <a:solidFill>
                  <a:srgbClr val="0D3D56"/>
                </a:solidFill>
              </a:defRPr>
            </a:lvl5pPr>
          </a:lstStyle>
          <a:p>
            <a:pPr lvl="0"/>
            <a:r>
              <a:rPr lang="en-US"/>
              <a:t>Add Title for Box Here</a:t>
            </a:r>
          </a:p>
        </p:txBody>
      </p:sp>
      <p:sp>
        <p:nvSpPr>
          <p:cNvPr id="24" name="Bottom Left Paragragh">
            <a:extLst>
              <a:ext uri="{FF2B5EF4-FFF2-40B4-BE49-F238E27FC236}">
                <a16:creationId xmlns:a16="http://schemas.microsoft.com/office/drawing/2014/main" id="{FFC370FF-AB06-084D-B033-EBD80567ADD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6832" y="3766887"/>
            <a:ext cx="4038600" cy="1143000"/>
          </a:xfrm>
          <a:prstGeom prst="rect">
            <a:avLst/>
          </a:prstGeom>
        </p:spPr>
        <p:txBody>
          <a:bodyPr/>
          <a:lstStyle>
            <a:lvl1pPr>
              <a:lnSpc>
                <a:spcPct val="39000"/>
              </a:lnSpc>
              <a:defRPr sz="800" b="0">
                <a:solidFill>
                  <a:srgbClr val="0D3D56"/>
                </a:solidFill>
              </a:defRPr>
            </a:lvl1pPr>
            <a:lvl2pPr>
              <a:defRPr sz="800" b="0"/>
            </a:lvl2pPr>
            <a:lvl3pPr>
              <a:defRPr sz="800" b="0"/>
            </a:lvl3pPr>
            <a:lvl4pPr>
              <a:defRPr sz="800" b="0"/>
            </a:lvl4pPr>
            <a:lvl5pPr>
              <a:defRPr sz="800" b="0"/>
            </a:lvl5pPr>
          </a:lstStyle>
          <a:p>
            <a:pPr lvl="0"/>
            <a:r>
              <a:rPr lang="en-US"/>
              <a:t>Add bullets here</a:t>
            </a:r>
          </a:p>
          <a:p>
            <a:pPr lvl="0"/>
            <a:endParaRPr lang="en-US"/>
          </a:p>
        </p:txBody>
      </p:sp>
      <p:sp>
        <p:nvSpPr>
          <p:cNvPr id="20" name="Bottom Left Title">
            <a:extLst>
              <a:ext uri="{FF2B5EF4-FFF2-40B4-BE49-F238E27FC236}">
                <a16:creationId xmlns:a16="http://schemas.microsoft.com/office/drawing/2014/main" id="{30FE2D9D-B6E1-FF4D-A58C-F223DAAD78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2107" y="3322545"/>
            <a:ext cx="2514600" cy="3048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>
                <a:solidFill>
                  <a:srgbClr val="0D3D56"/>
                </a:solidFill>
              </a:defRPr>
            </a:lvl1pPr>
            <a:lvl2pPr marL="342892" indent="0">
              <a:buNone/>
              <a:defRPr>
                <a:solidFill>
                  <a:srgbClr val="0D3D56"/>
                </a:solidFill>
              </a:defRPr>
            </a:lvl2pPr>
            <a:lvl3pPr marL="685783" indent="0">
              <a:buNone/>
              <a:defRPr>
                <a:solidFill>
                  <a:srgbClr val="0D3D56"/>
                </a:solidFill>
              </a:defRPr>
            </a:lvl3pPr>
            <a:lvl4pPr marL="1028675" indent="0">
              <a:buNone/>
              <a:defRPr>
                <a:solidFill>
                  <a:srgbClr val="0D3D56"/>
                </a:solidFill>
              </a:defRPr>
            </a:lvl4pPr>
            <a:lvl5pPr marL="1371566" indent="0">
              <a:buNone/>
              <a:defRPr>
                <a:solidFill>
                  <a:srgbClr val="0D3D56"/>
                </a:solidFill>
              </a:defRPr>
            </a:lvl5pPr>
          </a:lstStyle>
          <a:p>
            <a:pPr lvl="0"/>
            <a:r>
              <a:rPr lang="en-US"/>
              <a:t>Add Title for Box Here</a:t>
            </a:r>
          </a:p>
        </p:txBody>
      </p:sp>
      <p:sp>
        <p:nvSpPr>
          <p:cNvPr id="22" name="Top Right Paragragh">
            <a:extLst>
              <a:ext uri="{FF2B5EF4-FFF2-40B4-BE49-F238E27FC236}">
                <a16:creationId xmlns:a16="http://schemas.microsoft.com/office/drawing/2014/main" id="{56C95B36-3CD4-244D-B90F-B82733C7B7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88832" y="1962150"/>
            <a:ext cx="4038600" cy="1143000"/>
          </a:xfrm>
          <a:prstGeom prst="rect">
            <a:avLst/>
          </a:prstGeom>
        </p:spPr>
        <p:txBody>
          <a:bodyPr/>
          <a:lstStyle>
            <a:lvl1pPr>
              <a:lnSpc>
                <a:spcPct val="39000"/>
              </a:lnSpc>
              <a:defRPr sz="800" b="0">
                <a:solidFill>
                  <a:srgbClr val="0D3D56"/>
                </a:solidFill>
              </a:defRPr>
            </a:lvl1pPr>
            <a:lvl2pPr>
              <a:defRPr sz="800" b="0"/>
            </a:lvl2pPr>
            <a:lvl3pPr>
              <a:defRPr sz="800" b="0"/>
            </a:lvl3pPr>
            <a:lvl4pPr>
              <a:defRPr sz="800" b="0"/>
            </a:lvl4pPr>
            <a:lvl5pPr>
              <a:defRPr sz="800" b="0"/>
            </a:lvl5pPr>
          </a:lstStyle>
          <a:p>
            <a:pPr lvl="0"/>
            <a:r>
              <a:rPr lang="en-US"/>
              <a:t>Add bullets here</a:t>
            </a:r>
          </a:p>
          <a:p>
            <a:pPr lvl="0"/>
            <a:endParaRPr lang="en-US"/>
          </a:p>
        </p:txBody>
      </p:sp>
      <p:sp>
        <p:nvSpPr>
          <p:cNvPr id="19" name="Top Right Title">
            <a:extLst>
              <a:ext uri="{FF2B5EF4-FFF2-40B4-BE49-F238E27FC236}">
                <a16:creationId xmlns:a16="http://schemas.microsoft.com/office/drawing/2014/main" id="{D625ABEA-382A-3C42-A5FB-94EC64ED3E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63082" y="1482170"/>
            <a:ext cx="2514600" cy="3048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>
                <a:solidFill>
                  <a:srgbClr val="0D3D56"/>
                </a:solidFill>
              </a:defRPr>
            </a:lvl1pPr>
            <a:lvl2pPr marL="342892" indent="0">
              <a:buNone/>
              <a:defRPr>
                <a:solidFill>
                  <a:srgbClr val="0D3D56"/>
                </a:solidFill>
              </a:defRPr>
            </a:lvl2pPr>
            <a:lvl3pPr marL="685783" indent="0">
              <a:buNone/>
              <a:defRPr>
                <a:solidFill>
                  <a:srgbClr val="0D3D56"/>
                </a:solidFill>
              </a:defRPr>
            </a:lvl3pPr>
            <a:lvl4pPr marL="1028675" indent="0">
              <a:buNone/>
              <a:defRPr>
                <a:solidFill>
                  <a:srgbClr val="0D3D56"/>
                </a:solidFill>
              </a:defRPr>
            </a:lvl4pPr>
            <a:lvl5pPr marL="1371566" indent="0">
              <a:buNone/>
              <a:defRPr>
                <a:solidFill>
                  <a:srgbClr val="0D3D56"/>
                </a:solidFill>
              </a:defRPr>
            </a:lvl5pPr>
          </a:lstStyle>
          <a:p>
            <a:pPr lvl="0"/>
            <a:r>
              <a:rPr lang="en-US"/>
              <a:t>Add Title for Box Here</a:t>
            </a:r>
          </a:p>
        </p:txBody>
      </p:sp>
      <p:sp>
        <p:nvSpPr>
          <p:cNvPr id="11" name="Top Left Paragragh">
            <a:extLst>
              <a:ext uri="{FF2B5EF4-FFF2-40B4-BE49-F238E27FC236}">
                <a16:creationId xmlns:a16="http://schemas.microsoft.com/office/drawing/2014/main" id="{CA4522B3-54CE-854F-A42C-324431AD34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1962150"/>
            <a:ext cx="4038600" cy="1143000"/>
          </a:xfrm>
          <a:prstGeom prst="rect">
            <a:avLst/>
          </a:prstGeom>
        </p:spPr>
        <p:txBody>
          <a:bodyPr/>
          <a:lstStyle>
            <a:lvl1pPr>
              <a:lnSpc>
                <a:spcPct val="39000"/>
              </a:lnSpc>
              <a:defRPr sz="800" b="0"/>
            </a:lvl1pPr>
            <a:lvl2pPr>
              <a:defRPr sz="800" b="0"/>
            </a:lvl2pPr>
            <a:lvl3pPr>
              <a:defRPr sz="800" b="0"/>
            </a:lvl3pPr>
            <a:lvl4pPr>
              <a:defRPr sz="800" b="0"/>
            </a:lvl4pPr>
            <a:lvl5pPr>
              <a:defRPr sz="800" b="0"/>
            </a:lvl5pPr>
          </a:lstStyle>
          <a:p>
            <a:pPr lvl="0"/>
            <a:r>
              <a:rPr lang="en-US"/>
              <a:t>Add bullets here</a:t>
            </a:r>
          </a:p>
          <a:p>
            <a:pPr lvl="0"/>
            <a:endParaRPr lang="en-US"/>
          </a:p>
        </p:txBody>
      </p:sp>
      <p:sp>
        <p:nvSpPr>
          <p:cNvPr id="9" name="Top Left Title">
            <a:extLst>
              <a:ext uri="{FF2B5EF4-FFF2-40B4-BE49-F238E27FC236}">
                <a16:creationId xmlns:a16="http://schemas.microsoft.com/office/drawing/2014/main" id="{2CE1D0E3-951C-1240-B585-56630DD9FA8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02107" y="1482170"/>
            <a:ext cx="2514600" cy="3048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>
                <a:solidFill>
                  <a:srgbClr val="0D3D56"/>
                </a:solidFill>
              </a:defRPr>
            </a:lvl1pPr>
            <a:lvl2pPr marL="342892" indent="0">
              <a:buNone/>
              <a:defRPr>
                <a:solidFill>
                  <a:srgbClr val="0D3D56"/>
                </a:solidFill>
              </a:defRPr>
            </a:lvl2pPr>
            <a:lvl3pPr marL="685783" indent="0">
              <a:buNone/>
              <a:defRPr>
                <a:solidFill>
                  <a:srgbClr val="0D3D56"/>
                </a:solidFill>
              </a:defRPr>
            </a:lvl3pPr>
            <a:lvl4pPr marL="1028675" indent="0">
              <a:buNone/>
              <a:defRPr>
                <a:solidFill>
                  <a:srgbClr val="0D3D56"/>
                </a:solidFill>
              </a:defRPr>
            </a:lvl4pPr>
            <a:lvl5pPr marL="1371566" indent="0">
              <a:buNone/>
              <a:defRPr>
                <a:solidFill>
                  <a:srgbClr val="0D3D56"/>
                </a:solidFill>
              </a:defRPr>
            </a:lvl5pPr>
          </a:lstStyle>
          <a:p>
            <a:pPr lvl="0"/>
            <a:r>
              <a:rPr lang="en-US"/>
              <a:t>Add Title for Box Here</a:t>
            </a:r>
          </a:p>
        </p:txBody>
      </p:sp>
      <p:cxnSp>
        <p:nvCxnSpPr>
          <p:cNvPr id="7" name="Line">
            <a:extLst>
              <a:ext uri="{FF2B5EF4-FFF2-40B4-BE49-F238E27FC236}">
                <a16:creationId xmlns:a16="http://schemas.microsoft.com/office/drawing/2014/main" id="{9D91D20C-9C1F-B243-AE22-1EFD7694E22E}"/>
              </a:ext>
            </a:extLst>
          </p:cNvPr>
          <p:cNvCxnSpPr>
            <a:cxnSpLocks/>
          </p:cNvCxnSpPr>
          <p:nvPr userDrawn="1"/>
        </p:nvCxnSpPr>
        <p:spPr>
          <a:xfrm>
            <a:off x="457201" y="1127708"/>
            <a:ext cx="356175" cy="0"/>
          </a:xfrm>
          <a:prstGeom prst="straightConnector1">
            <a:avLst/>
          </a:prstGeom>
          <a:noFill/>
          <a:ln w="9525" cap="flat" cmpd="sng">
            <a:solidFill>
              <a:srgbClr val="CEEEF3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" name="Header Title">
            <a:extLst>
              <a:ext uri="{FF2B5EF4-FFF2-40B4-BE49-F238E27FC236}">
                <a16:creationId xmlns:a16="http://schemas.microsoft.com/office/drawing/2014/main" id="{C8F82313-A4BF-4C41-9658-FFE9ED0C8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610" y="291108"/>
            <a:ext cx="8509591" cy="83284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1" i="0">
                <a:solidFill>
                  <a:srgbClr val="78FFD6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51178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ic Text Dark 2 2">
  <p:cSld name="CUSTOM_1_2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63;p8">
            <a:extLst>
              <a:ext uri="{FF2B5EF4-FFF2-40B4-BE49-F238E27FC236}">
                <a16:creationId xmlns:a16="http://schemas.microsoft.com/office/drawing/2014/main" id="{20E695B3-EEEE-0948-9E74-713E927D7C9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43127" y="-19050"/>
            <a:ext cx="9177866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Google Shape;67;p8">
            <a:extLst>
              <a:ext uri="{FF2B5EF4-FFF2-40B4-BE49-F238E27FC236}">
                <a16:creationId xmlns:a16="http://schemas.microsoft.com/office/drawing/2014/main" id="{EA7CF347-1976-66AE-A51F-D79886E32B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5075" y="4827588"/>
            <a:ext cx="731838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19050" rIns="19050" bIns="19050" anchor="ctr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SzPts val="700"/>
            </a:pPr>
            <a:r>
              <a:rPr lang="en-US" altLang="en-US" sz="700">
                <a:solidFill>
                  <a:srgbClr val="FFFFFF"/>
                </a:solidFill>
              </a:rPr>
              <a:t>NASDAQ: </a:t>
            </a:r>
            <a:r>
              <a:rPr lang="en-US" altLang="en-US" sz="700" b="1">
                <a:solidFill>
                  <a:srgbClr val="FFFFFF"/>
                </a:solidFill>
              </a:rPr>
              <a:t>VERI</a:t>
            </a:r>
            <a:endParaRPr lang="en-US" altLang="en-US" sz="500">
              <a:solidFill>
                <a:srgbClr val="FFFFFF"/>
              </a:solidFill>
            </a:endParaRPr>
          </a:p>
        </p:txBody>
      </p:sp>
      <p:sp>
        <p:nvSpPr>
          <p:cNvPr id="4" name="Google Shape;69;p8">
            <a:extLst>
              <a:ext uri="{FF2B5EF4-FFF2-40B4-BE49-F238E27FC236}">
                <a16:creationId xmlns:a16="http://schemas.microsoft.com/office/drawing/2014/main" id="{6208DC58-A065-2867-3DB0-DC7E41A05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8238" y="4875213"/>
            <a:ext cx="3190875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50" tIns="7150" rIns="7150" bIns="7150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 eaLnBrk="1" hangingPunct="1">
              <a:buSzPts val="400"/>
            </a:pPr>
            <a:r>
              <a:rPr lang="en-US" altLang="en-US" sz="400">
                <a:solidFill>
                  <a:srgbClr val="FFFFFF"/>
                </a:solidFill>
              </a:rPr>
              <a:t>Copyright © 2023 Veritone, Inc. All rights reserved. CONFIDENTIAL. Trademarks are the property of their respective owners.</a:t>
            </a:r>
            <a:endParaRPr lang="en-US" altLang="en-US" sz="500">
              <a:solidFill>
                <a:srgbClr val="FFFFFF"/>
              </a:solidFill>
            </a:endParaRPr>
          </a:p>
        </p:txBody>
      </p:sp>
      <p:pic>
        <p:nvPicPr>
          <p:cNvPr id="5" name="Google Shape;70;p8">
            <a:extLst>
              <a:ext uri="{FF2B5EF4-FFF2-40B4-BE49-F238E27FC236}">
                <a16:creationId xmlns:a16="http://schemas.microsoft.com/office/drawing/2014/main" id="{5542CA49-E202-599E-2B2C-B604F66D251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4827588"/>
            <a:ext cx="792162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Google Shape;64;p8"/>
          <p:cNvSpPr txBox="1">
            <a:spLocks noGrp="1"/>
          </p:cNvSpPr>
          <p:nvPr>
            <p:ph type="title"/>
          </p:nvPr>
        </p:nvSpPr>
        <p:spPr>
          <a:xfrm>
            <a:off x="310901" y="256032"/>
            <a:ext cx="8659500" cy="7131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subTitle" idx="1"/>
          </p:nvPr>
        </p:nvSpPr>
        <p:spPr>
          <a:xfrm>
            <a:off x="313562" y="1006450"/>
            <a:ext cx="3468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 b="1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 b="1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 b="1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 b="1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 b="1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 b="1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 b="1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 b="1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body" idx="2"/>
          </p:nvPr>
        </p:nvSpPr>
        <p:spPr>
          <a:xfrm>
            <a:off x="310896" y="1491800"/>
            <a:ext cx="4082100" cy="6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857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900">
                <a:solidFill>
                  <a:schemeClr val="lt1"/>
                </a:solidFill>
              </a:defRPr>
            </a:lvl1pPr>
            <a:lvl2pPr marL="914400" lvl="1" indent="-2857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900">
                <a:solidFill>
                  <a:schemeClr val="lt1"/>
                </a:solidFill>
              </a:defRPr>
            </a:lvl2pPr>
            <a:lvl3pPr marL="1371600" lvl="2" indent="-2857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900">
                <a:solidFill>
                  <a:schemeClr val="lt1"/>
                </a:solidFill>
              </a:defRPr>
            </a:lvl3pPr>
            <a:lvl4pPr marL="1828800" lvl="3" indent="-2857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900">
                <a:solidFill>
                  <a:schemeClr val="lt1"/>
                </a:solidFill>
              </a:defRPr>
            </a:lvl4pPr>
            <a:lvl5pPr marL="2286000" lvl="4" indent="-2857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900">
                <a:solidFill>
                  <a:schemeClr val="lt1"/>
                </a:solidFill>
              </a:defRPr>
            </a:lvl5pPr>
            <a:lvl6pPr marL="2743200" lvl="5" indent="-2857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900">
                <a:solidFill>
                  <a:schemeClr val="lt1"/>
                </a:solidFill>
              </a:defRPr>
            </a:lvl6pPr>
            <a:lvl7pPr marL="3200400" lvl="6" indent="-2857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900">
                <a:solidFill>
                  <a:schemeClr val="lt1"/>
                </a:solidFill>
              </a:defRPr>
            </a:lvl7pPr>
            <a:lvl8pPr marL="3657600" lvl="7" indent="-2857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900">
                <a:solidFill>
                  <a:schemeClr val="lt1"/>
                </a:solidFill>
              </a:defRPr>
            </a:lvl8pPr>
            <a:lvl9pPr marL="4114800" lvl="8" indent="-2857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900">
                <a:solidFill>
                  <a:schemeClr val="lt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Google Shape;71;p8"/>
          <p:cNvSpPr txBox="1">
            <a:spLocks noGrp="1"/>
          </p:cNvSpPr>
          <p:nvPr>
            <p:ph type="subTitle" idx="3"/>
          </p:nvPr>
        </p:nvSpPr>
        <p:spPr>
          <a:xfrm>
            <a:off x="248625" y="211800"/>
            <a:ext cx="2975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" name="Google Shape;68;p8">
            <a:extLst>
              <a:ext uri="{FF2B5EF4-FFF2-40B4-BE49-F238E27FC236}">
                <a16:creationId xmlns:a16="http://schemas.microsoft.com/office/drawing/2014/main" id="{39CC9180-25E0-0B0E-34CA-E38808FA1104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2213974-94C3-0F48-BFAD-CB416F55AB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6489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ic Text Dark 3 2">
  <p:cSld name="CUSTOM_1_1_2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82;p10">
            <a:extLst>
              <a:ext uri="{FF2B5EF4-FFF2-40B4-BE49-F238E27FC236}">
                <a16:creationId xmlns:a16="http://schemas.microsoft.com/office/drawing/2014/main" id="{F0C14EB7-A904-D62F-360E-D01C71D1366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/>
          <a:srcRect t="101" b="101"/>
          <a:stretch/>
        </p:blipFill>
        <p:spPr bwMode="auto">
          <a:xfrm>
            <a:off x="-52388" y="-19050"/>
            <a:ext cx="9196388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Google Shape;86;p10">
            <a:extLst>
              <a:ext uri="{FF2B5EF4-FFF2-40B4-BE49-F238E27FC236}">
                <a16:creationId xmlns:a16="http://schemas.microsoft.com/office/drawing/2014/main" id="{B81DAED8-B905-4958-079E-C06A45258A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5075" y="4827588"/>
            <a:ext cx="731838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19050" rIns="19050" bIns="19050" anchor="ctr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SzPts val="700"/>
            </a:pPr>
            <a:r>
              <a:rPr lang="en-US" altLang="en-US" sz="700">
                <a:solidFill>
                  <a:srgbClr val="FFFFFF"/>
                </a:solidFill>
              </a:rPr>
              <a:t>NASDAQ: </a:t>
            </a:r>
            <a:r>
              <a:rPr lang="en-US" altLang="en-US" sz="700" b="1">
                <a:solidFill>
                  <a:srgbClr val="FFFFFF"/>
                </a:solidFill>
              </a:rPr>
              <a:t>VERI</a:t>
            </a:r>
            <a:endParaRPr lang="en-US" altLang="en-US" sz="500">
              <a:solidFill>
                <a:srgbClr val="FFFFFF"/>
              </a:solidFill>
            </a:endParaRPr>
          </a:p>
        </p:txBody>
      </p:sp>
      <p:sp>
        <p:nvSpPr>
          <p:cNvPr id="4" name="Google Shape;88;p10">
            <a:extLst>
              <a:ext uri="{FF2B5EF4-FFF2-40B4-BE49-F238E27FC236}">
                <a16:creationId xmlns:a16="http://schemas.microsoft.com/office/drawing/2014/main" id="{FE585850-49D9-3422-FE12-818B0D29B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8238" y="4875213"/>
            <a:ext cx="3190875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50" tIns="7150" rIns="7150" bIns="7150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 eaLnBrk="1" hangingPunct="1">
              <a:buSzPts val="400"/>
            </a:pPr>
            <a:r>
              <a:rPr lang="en-US" altLang="en-US" sz="400">
                <a:solidFill>
                  <a:srgbClr val="FFFFFF"/>
                </a:solidFill>
              </a:rPr>
              <a:t>Copyright © 2023 Veritone, Inc. All rights reserved. CONFIDENTIAL. Trademarks are the property of their respective owners.</a:t>
            </a:r>
            <a:endParaRPr lang="en-US" altLang="en-US" sz="500">
              <a:solidFill>
                <a:srgbClr val="FFFFFF"/>
              </a:solidFill>
            </a:endParaRPr>
          </a:p>
        </p:txBody>
      </p:sp>
      <p:pic>
        <p:nvPicPr>
          <p:cNvPr id="5" name="Google Shape;89;p10">
            <a:extLst>
              <a:ext uri="{FF2B5EF4-FFF2-40B4-BE49-F238E27FC236}">
                <a16:creationId xmlns:a16="http://schemas.microsoft.com/office/drawing/2014/main" id="{DE095213-847A-FFFC-D817-FAD77BC67FC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4827588"/>
            <a:ext cx="792162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Google Shape;83;p10"/>
          <p:cNvSpPr txBox="1">
            <a:spLocks noGrp="1"/>
          </p:cNvSpPr>
          <p:nvPr>
            <p:ph type="title"/>
          </p:nvPr>
        </p:nvSpPr>
        <p:spPr>
          <a:xfrm>
            <a:off x="310901" y="256032"/>
            <a:ext cx="8659500" cy="7131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4" name="Google Shape;84;p10"/>
          <p:cNvSpPr txBox="1">
            <a:spLocks noGrp="1"/>
          </p:cNvSpPr>
          <p:nvPr>
            <p:ph type="subTitle" idx="1"/>
          </p:nvPr>
        </p:nvSpPr>
        <p:spPr>
          <a:xfrm>
            <a:off x="313562" y="1006450"/>
            <a:ext cx="3468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 b="1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 b="1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 b="1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 b="1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 b="1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 b="1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 b="1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300" b="1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5" name="Google Shape;85;p10"/>
          <p:cNvSpPr txBox="1">
            <a:spLocks noGrp="1"/>
          </p:cNvSpPr>
          <p:nvPr>
            <p:ph type="body" idx="2"/>
          </p:nvPr>
        </p:nvSpPr>
        <p:spPr>
          <a:xfrm>
            <a:off x="310896" y="1491800"/>
            <a:ext cx="4082100" cy="6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857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900">
                <a:solidFill>
                  <a:schemeClr val="lt1"/>
                </a:solidFill>
              </a:defRPr>
            </a:lvl1pPr>
            <a:lvl2pPr marL="914400" lvl="1" indent="-2857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900">
                <a:solidFill>
                  <a:schemeClr val="lt1"/>
                </a:solidFill>
              </a:defRPr>
            </a:lvl2pPr>
            <a:lvl3pPr marL="1371600" lvl="2" indent="-2857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900">
                <a:solidFill>
                  <a:schemeClr val="lt1"/>
                </a:solidFill>
              </a:defRPr>
            </a:lvl3pPr>
            <a:lvl4pPr marL="1828800" lvl="3" indent="-2857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900">
                <a:solidFill>
                  <a:schemeClr val="lt1"/>
                </a:solidFill>
              </a:defRPr>
            </a:lvl4pPr>
            <a:lvl5pPr marL="2286000" lvl="4" indent="-2857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900">
                <a:solidFill>
                  <a:schemeClr val="lt1"/>
                </a:solidFill>
              </a:defRPr>
            </a:lvl5pPr>
            <a:lvl6pPr marL="2743200" lvl="5" indent="-2857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900">
                <a:solidFill>
                  <a:schemeClr val="lt1"/>
                </a:solidFill>
              </a:defRPr>
            </a:lvl6pPr>
            <a:lvl7pPr marL="3200400" lvl="6" indent="-2857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900">
                <a:solidFill>
                  <a:schemeClr val="lt1"/>
                </a:solidFill>
              </a:defRPr>
            </a:lvl7pPr>
            <a:lvl8pPr marL="3657600" lvl="7" indent="-2857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900">
                <a:solidFill>
                  <a:schemeClr val="lt1"/>
                </a:solidFill>
              </a:defRPr>
            </a:lvl8pPr>
            <a:lvl9pPr marL="4114800" lvl="8" indent="-2857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900">
                <a:solidFill>
                  <a:schemeClr val="lt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Google Shape;90;p10"/>
          <p:cNvSpPr txBox="1">
            <a:spLocks noGrp="1"/>
          </p:cNvSpPr>
          <p:nvPr>
            <p:ph type="subTitle" idx="3"/>
          </p:nvPr>
        </p:nvSpPr>
        <p:spPr>
          <a:xfrm>
            <a:off x="248625" y="211800"/>
            <a:ext cx="2975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" name="Google Shape;87;p10">
            <a:extLst>
              <a:ext uri="{FF2B5EF4-FFF2-40B4-BE49-F238E27FC236}">
                <a16:creationId xmlns:a16="http://schemas.microsoft.com/office/drawing/2014/main" id="{EA75600A-BB73-3138-4EBD-62716B9D0522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B28EED6-2084-CD41-A275-DE3F534F62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1277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ight Sidebar Recruitment">
  <p:cSld name="2_2 Line Title and Content_2_2_1_1_2_1_1_1_1_1_1_1_1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35;p27">
            <a:extLst>
              <a:ext uri="{FF2B5EF4-FFF2-40B4-BE49-F238E27FC236}">
                <a16:creationId xmlns:a16="http://schemas.microsoft.com/office/drawing/2014/main" id="{83C5E2A3-D938-3AE3-7BF9-53F3BA2B93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7525" y="-33338"/>
            <a:ext cx="2339975" cy="5257801"/>
          </a:xfrm>
          <a:prstGeom prst="rect">
            <a:avLst/>
          </a:prstGeom>
          <a:solidFill>
            <a:srgbClr val="050B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" name="Google Shape;237;p27">
            <a:extLst>
              <a:ext uri="{FF2B5EF4-FFF2-40B4-BE49-F238E27FC236}">
                <a16:creationId xmlns:a16="http://schemas.microsoft.com/office/drawing/2014/main" id="{D11BB458-23A4-3EB9-6D20-AE73E12C14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5075" y="4827588"/>
            <a:ext cx="731838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19050" rIns="19050" bIns="19050" anchor="ctr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SzPts val="700"/>
            </a:pPr>
            <a:r>
              <a:rPr lang="en-US" altLang="en-US" sz="700">
                <a:solidFill>
                  <a:srgbClr val="FFFFFF"/>
                </a:solidFill>
              </a:rPr>
              <a:t>NASDAQ: </a:t>
            </a:r>
            <a:r>
              <a:rPr lang="en-US" altLang="en-US" sz="700" b="1">
                <a:solidFill>
                  <a:srgbClr val="FFFFFF"/>
                </a:solidFill>
              </a:rPr>
              <a:t>VERI</a:t>
            </a:r>
            <a:endParaRPr lang="en-US" altLang="en-US" sz="500">
              <a:solidFill>
                <a:srgbClr val="FFFFFF"/>
              </a:solidFill>
            </a:endParaRPr>
          </a:p>
        </p:txBody>
      </p:sp>
      <p:sp>
        <p:nvSpPr>
          <p:cNvPr id="5" name="Google Shape;239;p27">
            <a:extLst>
              <a:ext uri="{FF2B5EF4-FFF2-40B4-BE49-F238E27FC236}">
                <a16:creationId xmlns:a16="http://schemas.microsoft.com/office/drawing/2014/main" id="{8EEB0E44-2A62-4405-C9C6-FF5A5ECE7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8238" y="4875213"/>
            <a:ext cx="3190875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50" tIns="7150" rIns="7150" bIns="7150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 eaLnBrk="1" hangingPunct="1">
              <a:buSzPts val="400"/>
            </a:pPr>
            <a:r>
              <a:rPr lang="en-US" altLang="en-US" sz="400">
                <a:solidFill>
                  <a:srgbClr val="FFFFFF"/>
                </a:solidFill>
              </a:rPr>
              <a:t>Copyright © 2023 Veritone, Inc. All rights reserved. CONFIDENTIAL. Trademarks are the property of their respective owners.</a:t>
            </a:r>
            <a:endParaRPr lang="en-US" altLang="en-US" sz="500">
              <a:solidFill>
                <a:srgbClr val="FFFFFF"/>
              </a:solidFill>
            </a:endParaRPr>
          </a:p>
        </p:txBody>
      </p:sp>
      <p:pic>
        <p:nvPicPr>
          <p:cNvPr id="6" name="Google Shape;240;p27">
            <a:extLst>
              <a:ext uri="{FF2B5EF4-FFF2-40B4-BE49-F238E27FC236}">
                <a16:creationId xmlns:a16="http://schemas.microsoft.com/office/drawing/2014/main" id="{9B70EA14-0300-B10C-372E-0EB6E567F6D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4827588"/>
            <a:ext cx="792162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Google Shape;236;p27">
            <a:extLst>
              <a:ext uri="{FF2B5EF4-FFF2-40B4-BE49-F238E27FC236}">
                <a16:creationId xmlns:a16="http://schemas.microsoft.com/office/drawing/2014/main" id="{C800AD0B-A20C-9C19-0755-6080C1BFF0E3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0C41D9A-88ED-B940-A87C-6C8BD1F30E0B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8" name="Google Shape;238;p27">
            <a:extLst>
              <a:ext uri="{FF2B5EF4-FFF2-40B4-BE49-F238E27FC236}">
                <a16:creationId xmlns:a16="http://schemas.microsoft.com/office/drawing/2014/main" id="{6D5932E9-4FF1-352A-4D9B-BB830C3E8D0F}"/>
              </a:ext>
            </a:extLst>
          </p:cNvPr>
          <p:cNvSpPr txBox="1"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501B9CB-ED3D-B142-961E-A2A257A5EC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3128077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Layout (Add Graphic background)">
  <p:cSld name="1_Section Title_1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00;p34">
            <a:extLst>
              <a:ext uri="{FF2B5EF4-FFF2-40B4-BE49-F238E27FC236}">
                <a16:creationId xmlns:a16="http://schemas.microsoft.com/office/drawing/2014/main" id="{4430AA29-F454-1BB4-4677-2E6F6637EEA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"/>
          <a:stretch>
            <a:fillRect/>
          </a:stretch>
        </p:blipFill>
        <p:spPr bwMode="auto">
          <a:xfrm rot="16200000">
            <a:off x="1964531" y="-2021681"/>
            <a:ext cx="5211763" cy="916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301;p34">
            <a:extLst>
              <a:ext uri="{FF2B5EF4-FFF2-40B4-BE49-F238E27FC236}">
                <a16:creationId xmlns:a16="http://schemas.microsoft.com/office/drawing/2014/main" id="{AC565B3D-D57A-0B77-4B90-D668159B904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444500"/>
            <a:ext cx="109855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Google Shape;303;p34">
            <a:extLst>
              <a:ext uri="{FF2B5EF4-FFF2-40B4-BE49-F238E27FC236}">
                <a16:creationId xmlns:a16="http://schemas.microsoft.com/office/drawing/2014/main" id="{592BC13A-4653-9D92-1AFA-5373164CDA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4875213"/>
            <a:ext cx="3192463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50" tIns="7150" rIns="7150" bIns="7150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SzPts val="400"/>
            </a:pPr>
            <a:r>
              <a:rPr lang="en-US" altLang="en-US" sz="400">
                <a:solidFill>
                  <a:srgbClr val="FFFFFF"/>
                </a:solidFill>
              </a:rPr>
              <a:t>Copyright © 2023 Veritone, Inc. All rights reserved. CONFIDENTIAL. Trademarks are the property of their respective owners.</a:t>
            </a:r>
            <a:endParaRPr lang="en-US" altLang="en-US" sz="500">
              <a:solidFill>
                <a:srgbClr val="FFFFFF"/>
              </a:solidFill>
            </a:endParaRPr>
          </a:p>
        </p:txBody>
      </p:sp>
      <p:sp>
        <p:nvSpPr>
          <p:cNvPr id="302" name="Google Shape;302;p34"/>
          <p:cNvSpPr txBox="1">
            <a:spLocks noGrp="1"/>
          </p:cNvSpPr>
          <p:nvPr>
            <p:ph type="title"/>
          </p:nvPr>
        </p:nvSpPr>
        <p:spPr>
          <a:xfrm>
            <a:off x="514875" y="2112625"/>
            <a:ext cx="5880600" cy="581700"/>
          </a:xfrm>
          <a:prstGeom prst="rect">
            <a:avLst/>
          </a:prstGeom>
        </p:spPr>
        <p:txBody>
          <a:bodyPr spcFirstLastPara="1" tIns="0" rIns="0" bIns="0" anchor="t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Google Shape;304;p34">
            <a:extLst>
              <a:ext uri="{FF2B5EF4-FFF2-40B4-BE49-F238E27FC236}">
                <a16:creationId xmlns:a16="http://schemas.microsoft.com/office/drawing/2014/main" id="{9690651D-5334-5431-18CD-2AC49FF5FECC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>
          <a:xfrm>
            <a:off x="8556625" y="4749800"/>
            <a:ext cx="549275" cy="393700"/>
          </a:xfrm>
        </p:spPr>
        <p:txBody>
          <a:bodyPr lIns="91425" tIns="91425" rIns="91425" bIns="91425"/>
          <a:lstStyle>
            <a:lvl1pPr algn="l">
              <a:defRPr sz="1300"/>
            </a:lvl1pPr>
          </a:lstStyle>
          <a:p>
            <a:fld id="{1AC2DF68-1789-6C4F-8CEE-F17311D191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8698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 ">
  <p:cSld name="6_Section Title Blue_2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36;p37">
            <a:extLst>
              <a:ext uri="{FF2B5EF4-FFF2-40B4-BE49-F238E27FC236}">
                <a16:creationId xmlns:a16="http://schemas.microsoft.com/office/drawing/2014/main" id="{0FA683AF-353F-0B3B-E32D-FDA24525CD7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53623" y="-30163"/>
            <a:ext cx="9251246" cy="520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Google Shape;337;p37">
            <a:extLst>
              <a:ext uri="{FF2B5EF4-FFF2-40B4-BE49-F238E27FC236}">
                <a16:creationId xmlns:a16="http://schemas.microsoft.com/office/drawing/2014/main" id="{59897FA0-D6A2-5C7F-4B14-32BACF62FF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4288" y="4827588"/>
            <a:ext cx="73977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19050" rIns="19050" bIns="19050" anchor="ctr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SzPts val="700"/>
            </a:pPr>
            <a:r>
              <a:rPr lang="en-US" altLang="en-US" sz="700">
                <a:solidFill>
                  <a:srgbClr val="FFFFFF"/>
                </a:solidFill>
              </a:rPr>
              <a:t>NASDAQ: </a:t>
            </a:r>
            <a:r>
              <a:rPr lang="en-US" altLang="en-US" sz="700" b="1">
                <a:solidFill>
                  <a:srgbClr val="FFFFFF"/>
                </a:solidFill>
              </a:rPr>
              <a:t>VERI</a:t>
            </a:r>
            <a:endParaRPr lang="en-US" altLang="en-US" sz="500">
              <a:solidFill>
                <a:srgbClr val="FFFFFF"/>
              </a:solidFill>
            </a:endParaRPr>
          </a:p>
        </p:txBody>
      </p:sp>
      <p:pic>
        <p:nvPicPr>
          <p:cNvPr id="4" name="Google Shape;338;p37">
            <a:extLst>
              <a:ext uri="{FF2B5EF4-FFF2-40B4-BE49-F238E27FC236}">
                <a16:creationId xmlns:a16="http://schemas.microsoft.com/office/drawing/2014/main" id="{A7A1FA6D-DBD3-FC38-B21D-EB099CE892D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444500"/>
            <a:ext cx="109855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Google Shape;339;p37">
            <a:extLst>
              <a:ext uri="{FF2B5EF4-FFF2-40B4-BE49-F238E27FC236}">
                <a16:creationId xmlns:a16="http://schemas.microsoft.com/office/drawing/2014/main" id="{5E2ACC88-2B47-A345-455A-5392678E5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413" y="4713288"/>
            <a:ext cx="44513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00">
                <a:solidFill>
                  <a:srgbClr val="FFFFFF"/>
                </a:solidFill>
              </a:rPr>
              <a:t>Copyright © 2023 Veritone, Inc. All rights reserved. CONFIDENTIAL. Trademarks are the property of their respective owners.</a:t>
            </a:r>
            <a:endParaRPr lang="en-US" altLang="en-US" sz="600">
              <a:solidFill>
                <a:srgbClr val="FFFFFF"/>
              </a:solidFill>
            </a:endParaRPr>
          </a:p>
        </p:txBody>
      </p:sp>
      <p:sp>
        <p:nvSpPr>
          <p:cNvPr id="340" name="Google Shape;340;p37"/>
          <p:cNvSpPr txBox="1">
            <a:spLocks noGrp="1"/>
          </p:cNvSpPr>
          <p:nvPr>
            <p:ph type="title"/>
          </p:nvPr>
        </p:nvSpPr>
        <p:spPr>
          <a:xfrm>
            <a:off x="506525" y="2080800"/>
            <a:ext cx="5880600" cy="581700"/>
          </a:xfrm>
          <a:prstGeom prst="rect">
            <a:avLst/>
          </a:prstGeom>
        </p:spPr>
        <p:txBody>
          <a:bodyPr spcFirstLastPara="1" tIns="0" rIns="0" bIns="0" anchor="t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84752917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er Slide">
  <p:cSld name="6_Section Title Blue_1_1_1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59;p40">
            <a:extLst>
              <a:ext uri="{FF2B5EF4-FFF2-40B4-BE49-F238E27FC236}">
                <a16:creationId xmlns:a16="http://schemas.microsoft.com/office/drawing/2014/main" id="{C0607710-F7DA-FD90-B95C-0B1E38F6437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44450" y="-49213"/>
            <a:ext cx="9321800" cy="524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361;p40">
            <a:extLst>
              <a:ext uri="{FF2B5EF4-FFF2-40B4-BE49-F238E27FC236}">
                <a16:creationId xmlns:a16="http://schemas.microsoft.com/office/drawing/2014/main" id="{D0EC7A52-4B97-4E93-5CEF-66BD474E802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444500"/>
            <a:ext cx="109855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Google Shape;362;p40">
            <a:extLst>
              <a:ext uri="{FF2B5EF4-FFF2-40B4-BE49-F238E27FC236}">
                <a16:creationId xmlns:a16="http://schemas.microsoft.com/office/drawing/2014/main" id="{6250B7A2-FAC3-E81F-05AE-C04A9FF60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4779963"/>
            <a:ext cx="445135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00">
                <a:solidFill>
                  <a:srgbClr val="FFFFFF"/>
                </a:solidFill>
              </a:rPr>
              <a:t>Copyright © 2023 Veritone, Inc. All rights reserved. CONFIDENTIAL. Trademarks are the property of their respective owners.</a:t>
            </a:r>
            <a:endParaRPr lang="en-US" altLang="en-US" sz="600">
              <a:solidFill>
                <a:srgbClr val="FFFFFF"/>
              </a:solidFill>
            </a:endParaRPr>
          </a:p>
        </p:txBody>
      </p:sp>
      <p:sp>
        <p:nvSpPr>
          <p:cNvPr id="5" name="Google Shape;364;p40">
            <a:extLst>
              <a:ext uri="{FF2B5EF4-FFF2-40B4-BE49-F238E27FC236}">
                <a16:creationId xmlns:a16="http://schemas.microsoft.com/office/drawing/2014/main" id="{0B21586E-7696-922A-F488-6C359B389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4288" y="4827588"/>
            <a:ext cx="73977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19050" rIns="19050" bIns="19050" anchor="ctr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SzPts val="700"/>
            </a:pPr>
            <a:r>
              <a:rPr lang="en-US" altLang="en-US" sz="700">
                <a:solidFill>
                  <a:srgbClr val="FFFFFF"/>
                </a:solidFill>
              </a:rPr>
              <a:t>NASDAQ: </a:t>
            </a:r>
            <a:r>
              <a:rPr lang="en-US" altLang="en-US" sz="700" b="1">
                <a:solidFill>
                  <a:srgbClr val="FFFFFF"/>
                </a:solidFill>
              </a:rPr>
              <a:t>VERI</a:t>
            </a:r>
            <a:endParaRPr lang="en-US" altLang="en-US" sz="500">
              <a:solidFill>
                <a:srgbClr val="FFFFFF"/>
              </a:solidFill>
            </a:endParaRPr>
          </a:p>
        </p:txBody>
      </p:sp>
      <p:pic>
        <p:nvPicPr>
          <p:cNvPr id="6" name="Google Shape;365;p40">
            <a:extLst>
              <a:ext uri="{FF2B5EF4-FFF2-40B4-BE49-F238E27FC236}">
                <a16:creationId xmlns:a16="http://schemas.microsoft.com/office/drawing/2014/main" id="{F40C4551-22E1-011A-3C61-88F764E95D3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444500"/>
            <a:ext cx="109855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oogle Shape;366;p40">
            <a:extLst>
              <a:ext uri="{FF2B5EF4-FFF2-40B4-BE49-F238E27FC236}">
                <a16:creationId xmlns:a16="http://schemas.microsoft.com/office/drawing/2014/main" id="{64CDF081-16C4-EDF1-1A66-CA174D1857E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444500"/>
            <a:ext cx="109855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0" name="Google Shape;360;p40"/>
          <p:cNvSpPr txBox="1">
            <a:spLocks noGrp="1"/>
          </p:cNvSpPr>
          <p:nvPr>
            <p:ph type="title"/>
          </p:nvPr>
        </p:nvSpPr>
        <p:spPr>
          <a:xfrm>
            <a:off x="514875" y="2123013"/>
            <a:ext cx="5880600" cy="581700"/>
          </a:xfrm>
          <a:prstGeom prst="rect">
            <a:avLst/>
          </a:prstGeom>
        </p:spPr>
        <p:txBody>
          <a:bodyPr spcFirstLastPara="1" tIns="0" rIns="0" bIns="0" anchor="t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" name="Google Shape;363;p40">
            <a:extLst>
              <a:ext uri="{FF2B5EF4-FFF2-40B4-BE49-F238E27FC236}">
                <a16:creationId xmlns:a16="http://schemas.microsoft.com/office/drawing/2014/main" id="{4B8B2EF4-C44B-4ACF-F75D-7E627629C159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>
          <a:xfrm>
            <a:off x="8374063" y="4760913"/>
            <a:ext cx="396875" cy="273050"/>
          </a:xfrm>
        </p:spPr>
        <p:txBody>
          <a:bodyPr lIns="34275" tIns="17125" rIns="34275" bIns="17125"/>
          <a:lstStyle>
            <a:lvl1pPr>
              <a:defRPr sz="900"/>
            </a:lvl1pPr>
          </a:lstStyle>
          <a:p>
            <a:fld id="{332EE67A-08FE-4746-BE27-E1C7FDAB50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0721440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ta Reporting">
  <p:cSld name="2_2 Line Title and Content_2_2_6_1_1_1_1"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36;p63">
            <a:extLst>
              <a:ext uri="{FF2B5EF4-FFF2-40B4-BE49-F238E27FC236}">
                <a16:creationId xmlns:a16="http://schemas.microsoft.com/office/drawing/2014/main" id="{E8D611D9-44F3-AE6E-72D3-E8F624B8F53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-182563" y="-127100"/>
            <a:ext cx="9553576" cy="5373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Google Shape;538;p63">
            <a:extLst>
              <a:ext uri="{FF2B5EF4-FFF2-40B4-BE49-F238E27FC236}">
                <a16:creationId xmlns:a16="http://schemas.microsoft.com/office/drawing/2014/main" id="{BDAD8C86-29F4-DD32-D31E-6E70CC16E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5075" y="4827588"/>
            <a:ext cx="731838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19050" rIns="19050" bIns="19050" anchor="ctr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SzPts val="700"/>
            </a:pPr>
            <a:r>
              <a:rPr lang="en-US" altLang="en-US" sz="700">
                <a:solidFill>
                  <a:srgbClr val="FFFFFF"/>
                </a:solidFill>
              </a:rPr>
              <a:t>NASDAQ: </a:t>
            </a:r>
            <a:r>
              <a:rPr lang="en-US" altLang="en-US" sz="700" b="1">
                <a:solidFill>
                  <a:srgbClr val="FFFFFF"/>
                </a:solidFill>
              </a:rPr>
              <a:t>VERI</a:t>
            </a:r>
            <a:endParaRPr lang="en-US" altLang="en-US" sz="500">
              <a:solidFill>
                <a:srgbClr val="FFFFFF"/>
              </a:solidFill>
            </a:endParaRPr>
          </a:p>
        </p:txBody>
      </p:sp>
      <p:sp>
        <p:nvSpPr>
          <p:cNvPr id="4" name="Google Shape;539;p63">
            <a:extLst>
              <a:ext uri="{FF2B5EF4-FFF2-40B4-BE49-F238E27FC236}">
                <a16:creationId xmlns:a16="http://schemas.microsoft.com/office/drawing/2014/main" id="{A1D7C04B-C508-89D7-5CE7-C478E6782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4100" y="4779963"/>
            <a:ext cx="445135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00">
                <a:solidFill>
                  <a:srgbClr val="FFFFFF"/>
                </a:solidFill>
              </a:rPr>
              <a:t>Copyright © 2023 Veritone, Inc. All rights reserved. CONFIDENTIAL. Trademarks are the property of their respective owners.</a:t>
            </a:r>
            <a:endParaRPr lang="en-US" altLang="en-US" sz="600">
              <a:solidFill>
                <a:srgbClr val="FFFFFF"/>
              </a:solidFill>
            </a:endParaRPr>
          </a:p>
        </p:txBody>
      </p:sp>
      <p:pic>
        <p:nvPicPr>
          <p:cNvPr id="5" name="Google Shape;540;p63">
            <a:extLst>
              <a:ext uri="{FF2B5EF4-FFF2-40B4-BE49-F238E27FC236}">
                <a16:creationId xmlns:a16="http://schemas.microsoft.com/office/drawing/2014/main" id="{CE1DF4E0-7574-740B-2470-6B8FF4F9AE5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4848225"/>
            <a:ext cx="671512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Google Shape;537;p63">
            <a:extLst>
              <a:ext uri="{FF2B5EF4-FFF2-40B4-BE49-F238E27FC236}">
                <a16:creationId xmlns:a16="http://schemas.microsoft.com/office/drawing/2014/main" id="{994BFAC7-34C0-C897-C2AA-3AAF34BFE6DD}"/>
              </a:ext>
            </a:extLst>
          </p:cNvPr>
          <p:cNvSpPr txBox="1"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8CC0015-CC3E-304E-B964-8DCF9ECD18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9153981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6;p1">
            <a:extLst>
              <a:ext uri="{FF2B5EF4-FFF2-40B4-BE49-F238E27FC236}">
                <a16:creationId xmlns:a16="http://schemas.microsoft.com/office/drawing/2014/main" id="{8A658857-8905-4126-3316-641162E8F8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5075" y="4827588"/>
            <a:ext cx="731838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19050" rIns="19050" bIns="19050" anchor="ctr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SzPts val="700"/>
            </a:pPr>
            <a:r>
              <a:rPr lang="en-US" altLang="en-US" sz="700">
                <a:solidFill>
                  <a:srgbClr val="FFFFFF"/>
                </a:solidFill>
              </a:rPr>
              <a:t>NASDAQ: </a:t>
            </a:r>
            <a:r>
              <a:rPr lang="en-US" altLang="en-US" sz="700" b="1">
                <a:solidFill>
                  <a:srgbClr val="FFFFFF"/>
                </a:solidFill>
              </a:rPr>
              <a:t>VERI</a:t>
            </a:r>
            <a:endParaRPr lang="en-US" altLang="en-US" sz="500">
              <a:solidFill>
                <a:srgbClr val="FFFFFF"/>
              </a:solidFill>
            </a:endParaRPr>
          </a:p>
        </p:txBody>
      </p:sp>
      <p:sp>
        <p:nvSpPr>
          <p:cNvPr id="1027" name="Google Shape;7;p1">
            <a:extLst>
              <a:ext uri="{FF2B5EF4-FFF2-40B4-BE49-F238E27FC236}">
                <a16:creationId xmlns:a16="http://schemas.microsoft.com/office/drawing/2014/main" id="{B492E6F2-FF39-A6E5-8A12-80065DEF6C75}"/>
              </a:ext>
            </a:extLst>
          </p:cNvPr>
          <p:cNvSpPr txBox="1">
            <a:spLocks noGrp="1" noChangeArrowheads="1"/>
          </p:cNvSpPr>
          <p:nvPr>
            <p:ph type="sldNum" idx="12"/>
          </p:nvPr>
        </p:nvSpPr>
        <p:spPr bwMode="auto">
          <a:xfrm>
            <a:off x="8364538" y="4779963"/>
            <a:ext cx="38576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850" tIns="6425" rIns="12850" bIns="6425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ts val="900"/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1pPr>
          </a:lstStyle>
          <a:p>
            <a:fld id="{6A38B5F3-0D01-4D45-846A-E2FE8E83D019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28" name="Google Shape;8;p1">
            <a:extLst>
              <a:ext uri="{FF2B5EF4-FFF2-40B4-BE49-F238E27FC236}">
                <a16:creationId xmlns:a16="http://schemas.microsoft.com/office/drawing/2014/main" id="{8F825948-5A93-FCEB-4876-516E71167F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8238" y="4875213"/>
            <a:ext cx="3190875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50" tIns="7150" rIns="7150" bIns="7150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 eaLnBrk="1" hangingPunct="1">
              <a:buSzPts val="400"/>
            </a:pPr>
            <a:r>
              <a:rPr lang="en-US" altLang="en-US" sz="400">
                <a:solidFill>
                  <a:srgbClr val="FFFFFF"/>
                </a:solidFill>
              </a:rPr>
              <a:t>Copyright © 2023 Veritone, Inc. All rights reserved. CONFIDENTIAL. Trademarks are the property of their respective owners.</a:t>
            </a:r>
            <a:endParaRPr lang="en-US" altLang="en-US" sz="500">
              <a:solidFill>
                <a:srgbClr val="FFFFFF"/>
              </a:solidFill>
            </a:endParaRPr>
          </a:p>
        </p:txBody>
      </p:sp>
      <p:pic>
        <p:nvPicPr>
          <p:cNvPr id="1029" name="Google Shape;9;p1">
            <a:extLst>
              <a:ext uri="{FF2B5EF4-FFF2-40B4-BE49-F238E27FC236}">
                <a16:creationId xmlns:a16="http://schemas.microsoft.com/office/drawing/2014/main" id="{77182DA5-5114-4BC6-0F7A-3A5EF34B728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4827588"/>
            <a:ext cx="792162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Google Shape;10;p1">
            <a:extLst>
              <a:ext uri="{FF2B5EF4-FFF2-40B4-BE49-F238E27FC236}">
                <a16:creationId xmlns:a16="http://schemas.microsoft.com/office/drawing/2014/main" id="{29355D82-4D2A-94A3-9794-86CD1C244115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311150" y="192088"/>
            <a:ext cx="8659813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94" r:id="rId1"/>
    <p:sldLayoutId id="2147483796" r:id="rId2"/>
    <p:sldLayoutId id="2147483797" r:id="rId3"/>
    <p:sldLayoutId id="2147483799" r:id="rId4"/>
    <p:sldLayoutId id="2147483990" r:id="rId5"/>
    <p:sldLayoutId id="2147483823" r:id="rId6"/>
    <p:sldLayoutId id="2147483826" r:id="rId7"/>
    <p:sldLayoutId id="2147483829" r:id="rId8"/>
    <p:sldLayoutId id="2147483852" r:id="rId9"/>
  </p:sldLayoutIdLst>
  <p:transition>
    <p:fad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D3D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L icon" descr="A picture containing text, weapon&#10;&#10;Description automatically generated">
            <a:extLst>
              <a:ext uri="{FF2B5EF4-FFF2-40B4-BE49-F238E27FC236}">
                <a16:creationId xmlns:a16="http://schemas.microsoft.com/office/drawing/2014/main" id="{299E470F-C169-6B4A-A759-C97C75BCC83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l="4021" r="4021"/>
          <a:stretch>
            <a:fillRect/>
          </a:stretch>
        </p:blipFill>
        <p:spPr>
          <a:xfrm>
            <a:off x="8534400" y="4467405"/>
            <a:ext cx="319726" cy="437971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FB3A8B46-45CF-F642-9274-D4EA32C92E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3850" y="4568032"/>
            <a:ext cx="5905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9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E5B66952-12ED-E544-8C14-59E78D5F4D1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ED6518D5-FC3D-B646-AACE-83FFBDC9F0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3850" y="1287798"/>
            <a:ext cx="8496300" cy="2567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6667265-682A-BA40-A13D-CDE96B035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610" y="291108"/>
            <a:ext cx="8509591" cy="8328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Text Slides: Type Header Here. 36 size font. Bottom Alignment Set for Double Lines.</a:t>
            </a: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1128ECD0-38B8-2509-E9D0-642B3B5526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552950"/>
            <a:ext cx="30861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en-US"/>
              <a:t>©2023 PandoLogic,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4467934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3" r:id="rId1"/>
    <p:sldLayoutId id="2147483900" r:id="rId2"/>
    <p:sldLayoutId id="2147483815" r:id="rId3"/>
    <p:sldLayoutId id="2147483816" r:id="rId4"/>
    <p:sldLayoutId id="2147483897" r:id="rId5"/>
    <p:sldLayoutId id="2147483817" r:id="rId6"/>
    <p:sldLayoutId id="2147483898" r:id="rId7"/>
    <p:sldLayoutId id="2147483818" r:id="rId8"/>
    <p:sldLayoutId id="2147483814" r:id="rId9"/>
    <p:sldLayoutId id="2147483986" r:id="rId10"/>
    <p:sldLayoutId id="2147483899" r:id="rId11"/>
    <p:sldLayoutId id="2147483901" r:id="rId12"/>
    <p:sldLayoutId id="2147483763" r:id="rId13"/>
    <p:sldLayoutId id="2147483812" r:id="rId14"/>
  </p:sldLayoutIdLst>
  <p:hf hdr="0" dt="0"/>
  <p:txStyles>
    <p:titleStyle>
      <a:lvl1pPr algn="l" defTabSz="685783" rtl="0" eaLnBrk="1" latinLnBrk="0" hangingPunct="1">
        <a:lnSpc>
          <a:spcPts val="3440"/>
        </a:lnSpc>
        <a:spcBef>
          <a:spcPct val="0"/>
        </a:spcBef>
        <a:buNone/>
        <a:defRPr sz="2700" b="1" i="0" kern="1200">
          <a:solidFill>
            <a:srgbClr val="78FFD6"/>
          </a:solidFill>
          <a:latin typeface="Open Sans Extrabold" panose="020B0606030504020204" pitchFamily="34" charset="0"/>
          <a:ea typeface="Open Sans Extrabold" panose="020B0606030504020204" pitchFamily="34" charset="0"/>
          <a:cs typeface="Open Sans Extrabold" panose="020B0606030504020204" pitchFamily="34" charset="0"/>
        </a:defRPr>
      </a:lvl1pPr>
    </p:titleStyle>
    <p:bodyStyle>
      <a:lvl1pPr marL="231770" indent="-231770" algn="l" defTabSz="685783" rtl="0" eaLnBrk="1" latinLnBrk="0" hangingPunct="1">
        <a:lnSpc>
          <a:spcPct val="90000"/>
        </a:lnSpc>
        <a:spcBef>
          <a:spcPts val="750"/>
        </a:spcBef>
        <a:buSzPct val="90000"/>
        <a:buFont typeface="Arial" panose="020B0604020202020204" pitchFamily="34" charset="0"/>
        <a:buChar char="•"/>
        <a:tabLst/>
        <a:defRPr sz="1800" b="1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517512" indent="-174621" algn="l" defTabSz="685783" rtl="0" eaLnBrk="1" latinLnBrk="0" hangingPunct="1">
        <a:lnSpc>
          <a:spcPct val="90000"/>
        </a:lnSpc>
        <a:spcBef>
          <a:spcPts val="375"/>
        </a:spcBef>
        <a:buSzPct val="90000"/>
        <a:buFont typeface="Courier New" panose="02070309020205020404" pitchFamily="49" charset="0"/>
        <a:buChar char="o"/>
        <a:tabLst/>
        <a:defRPr sz="15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866753" indent="-180971" algn="l" defTabSz="685783" rtl="0" eaLnBrk="1" latinLnBrk="0" hangingPunct="1">
        <a:lnSpc>
          <a:spcPct val="125000"/>
        </a:lnSpc>
        <a:spcBef>
          <a:spcPts val="375"/>
        </a:spcBef>
        <a:spcAft>
          <a:spcPts val="375"/>
        </a:spcAft>
        <a:buSzPct val="90000"/>
        <a:buFont typeface="Courier New" panose="02070309020205020404" pitchFamily="49" charset="0"/>
        <a:buChar char="o"/>
        <a:tabLst/>
        <a:defRPr sz="135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206470" indent="-177796" algn="l" defTabSz="685783" rtl="0" eaLnBrk="1" latinLnBrk="0" hangingPunct="1">
        <a:lnSpc>
          <a:spcPct val="90000"/>
        </a:lnSpc>
        <a:spcBef>
          <a:spcPts val="375"/>
        </a:spcBef>
        <a:buSzPct val="90000"/>
        <a:buFont typeface="Courier New" panose="02070309020205020404" pitchFamily="49" charset="0"/>
        <a:buChar char="o"/>
        <a:tabLst/>
        <a:defRPr sz="12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1492213" indent="-120647" algn="l" defTabSz="685783" rtl="0" eaLnBrk="1" latinLnBrk="0" hangingPunct="1">
        <a:lnSpc>
          <a:spcPct val="140000"/>
        </a:lnSpc>
        <a:spcBef>
          <a:spcPts val="0"/>
        </a:spcBef>
        <a:buClr>
          <a:schemeClr val="bg1"/>
        </a:buClr>
        <a:buFont typeface="Courier New" panose="02070309020205020404" pitchFamily="49" charset="0"/>
        <a:buChar char="o"/>
        <a:tabLst/>
        <a:defRPr sz="105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215" userDrawn="1">
          <p15:clr>
            <a:srgbClr val="F26B43"/>
          </p15:clr>
        </p15:guide>
        <p15:guide id="2" pos="2160" userDrawn="1">
          <p15:clr>
            <a:srgbClr val="F26B43"/>
          </p15:clr>
        </p15:guide>
        <p15:guide id="3" pos="144" userDrawn="1">
          <p15:clr>
            <a:srgbClr val="F26B43"/>
          </p15:clr>
        </p15:guide>
        <p15:guide id="4" orient="horz" pos="2295" userDrawn="1">
          <p15:clr>
            <a:srgbClr val="F26B43"/>
          </p15:clr>
        </p15:guide>
        <p15:guide id="5" orient="horz" pos="2430" userDrawn="1">
          <p15:clr>
            <a:srgbClr val="F26B43"/>
          </p15:clr>
        </p15:guide>
        <p15:guide id="6" orient="horz" pos="180" userDrawn="1">
          <p15:clr>
            <a:srgbClr val="F26B43"/>
          </p15:clr>
        </p15:guide>
        <p15:guide id="7" orient="horz" userDrawn="1">
          <p15:clr>
            <a:srgbClr val="F26B43"/>
          </p15:clr>
        </p15:guide>
        <p15:guide id="8" userDrawn="1">
          <p15:clr>
            <a:srgbClr val="F26B43"/>
          </p15:clr>
        </p15:guide>
        <p15:guide id="9" pos="4320" userDrawn="1">
          <p15:clr>
            <a:srgbClr val="F26B43"/>
          </p15:clr>
        </p15:guide>
        <p15:guide id="10" pos="4176" userDrawn="1">
          <p15:clr>
            <a:srgbClr val="F26B43"/>
          </p15:clr>
        </p15:guide>
        <p15:guide id="11" orient="horz" pos="531" userDrawn="1">
          <p15:clr>
            <a:srgbClr val="F26B43"/>
          </p15:clr>
        </p15:guide>
        <p15:guide id="12" orient="horz" pos="2151" userDrawn="1">
          <p15:clr>
            <a:srgbClr val="F26B43"/>
          </p15:clr>
        </p15:guide>
        <p15:guide id="13" pos="1080" userDrawn="1">
          <p15:clr>
            <a:srgbClr val="F26B43"/>
          </p15:clr>
        </p15:guide>
        <p15:guide id="14" pos="3240" userDrawn="1">
          <p15:clr>
            <a:srgbClr val="F26B43"/>
          </p15:clr>
        </p15:guide>
        <p15:guide id="15" pos="612" userDrawn="1">
          <p15:clr>
            <a:srgbClr val="F26B43"/>
          </p15:clr>
        </p15:guide>
        <p15:guide id="16" pos="3708" userDrawn="1">
          <p15:clr>
            <a:srgbClr val="F26B43"/>
          </p15:clr>
        </p15:guide>
        <p15:guide id="17" orient="horz" pos="30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microsoft.com/office/2018/10/relationships/comments" Target="../comments/modernComment_124_F284DA08.xml"/><Relationship Id="rId21" Type="http://schemas.openxmlformats.org/officeDocument/2006/relationships/image" Target="../media/image27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10" Type="http://schemas.openxmlformats.org/officeDocument/2006/relationships/image" Target="../media/image17.png"/><Relationship Id="rId19" Type="http://schemas.openxmlformats.org/officeDocument/2006/relationships/image" Target="../media/image25.png"/><Relationship Id="rId4" Type="http://schemas.openxmlformats.org/officeDocument/2006/relationships/image" Target="../media/image13.emf"/><Relationship Id="rId9" Type="http://schemas.microsoft.com/office/2007/relationships/hdphoto" Target="../media/hdphoto2.wdp"/><Relationship Id="rId14" Type="http://schemas.openxmlformats.org/officeDocument/2006/relationships/image" Target="../media/image20.svg"/><Relationship Id="rId22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18/10/relationships/comments" Target="../comments/modernComment_123_BCDF9B9D.xml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gif"/><Relationship Id="rId9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7" Type="http://schemas.openxmlformats.org/officeDocument/2006/relationships/image" Target="../media/image56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E532B-4797-CF34-00A1-7FC345F82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875" y="1894632"/>
            <a:ext cx="5307788" cy="1050840"/>
          </a:xfrm>
        </p:spPr>
        <p:txBody>
          <a:bodyPr/>
          <a:lstStyle/>
          <a:p>
            <a:r>
              <a:rPr lang="en-US" sz="2800" dirty="0"/>
              <a:t>The Power of Conversational AI to Make the Best Hire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4711AF-0A8F-60CB-70B1-10A848DB3089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332EE67A-08FE-4746-BE27-E1C7FDAB5044}" type="slidenum">
              <a:rPr lang="en-US" altLang="en-US" smtClean="0"/>
              <a:pPr/>
              <a:t>1</a:t>
            </a:fld>
            <a:endParaRPr lang="en-US" alt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93279A8-3827-782C-1DC8-7D9AB97FF5CC}"/>
              </a:ext>
            </a:extLst>
          </p:cNvPr>
          <p:cNvSpPr txBox="1">
            <a:spLocks/>
          </p:cNvSpPr>
          <p:nvPr/>
        </p:nvSpPr>
        <p:spPr bwMode="auto">
          <a:xfrm>
            <a:off x="514875" y="3034070"/>
            <a:ext cx="4629362" cy="58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lvl="0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 panose="020B0604020202020204" pitchFamily="34" charset="0"/>
              <a:buNone/>
              <a:defRPr sz="3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1pPr>
            <a:lvl2pPr lvl="1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 sz="1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2pPr>
            <a:lvl3pPr lvl="2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 sz="1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3pPr>
            <a:lvl4pPr lvl="3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 sz="1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4pPr>
            <a:lvl5pPr lvl="4" algn="l" rtl="0" eaLnBrk="1" fontAlgn="base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 sz="1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b="0" kern="0" dirty="0"/>
              <a:t>Keisuke Inoue, Director of Data Science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CB30822-330F-2D87-0A7B-10B6337DF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100" y="1540562"/>
            <a:ext cx="2868838" cy="2215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945342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Google Shape;1311;p104">
            <a:extLst>
              <a:ext uri="{FF2B5EF4-FFF2-40B4-BE49-F238E27FC236}">
                <a16:creationId xmlns:a16="http://schemas.microsoft.com/office/drawing/2014/main" id="{B121AC15-02BD-0DD4-0997-28087F31F4E0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506413" y="2081213"/>
            <a:ext cx="5880100" cy="581025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lang="en-US" altLang="en-US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Google Shape;885;p91">
            <a:extLst>
              <a:ext uri="{FF2B5EF4-FFF2-40B4-BE49-F238E27FC236}">
                <a16:creationId xmlns:a16="http://schemas.microsoft.com/office/drawing/2014/main" id="{EE86F8D0-B4D2-AA42-C45A-DC9FACDA008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noFill/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C933DEC6-DEE6-A540-BCEA-25B28455B7FD}" type="slidenum">
              <a:rPr lang="en-US" altLang="en-US" sz="700">
                <a:solidFill>
                  <a:srgbClr val="FFFFFF"/>
                </a:solidFill>
              </a:rPr>
              <a:pPr/>
              <a:t>2</a:t>
            </a:fld>
            <a:endParaRPr lang="en-US" altLang="en-US" sz="700">
              <a:solidFill>
                <a:srgbClr val="FFFFFF"/>
              </a:solidFill>
            </a:endParaRPr>
          </a:p>
        </p:txBody>
      </p:sp>
      <p:sp>
        <p:nvSpPr>
          <p:cNvPr id="112670" name="Google Shape;924;p91">
            <a:extLst>
              <a:ext uri="{FF2B5EF4-FFF2-40B4-BE49-F238E27FC236}">
                <a16:creationId xmlns:a16="http://schemas.microsoft.com/office/drawing/2014/main" id="{CDC15FB7-AD3D-AD7D-66DA-C734E04BD544}"/>
              </a:ext>
            </a:extLst>
          </p:cNvPr>
          <p:cNvSpPr txBox="1">
            <a:spLocks noGrp="1" noChangeArrowheads="1"/>
          </p:cNvSpPr>
          <p:nvPr>
            <p:ph type="title" idx="4294967295"/>
          </p:nvPr>
        </p:nvSpPr>
        <p:spPr>
          <a:xfrm>
            <a:off x="364934" y="213777"/>
            <a:ext cx="5867400" cy="711200"/>
          </a:xfrm>
        </p:spPr>
        <p:txBody>
          <a:bodyPr lIns="34275" tIns="17125" rIns="34275" bIns="17125"/>
          <a:lstStyle/>
          <a:p>
            <a:pPr>
              <a:lnSpc>
                <a:spcPct val="90000"/>
              </a:lnSpc>
              <a:buClr>
                <a:srgbClr val="FFFFFF"/>
              </a:buClr>
              <a:buSzPts val="2200"/>
            </a:pPr>
            <a:r>
              <a:rPr lang="en-US" altLang="en-US" sz="2400" b="1" dirty="0">
                <a:solidFill>
                  <a:srgbClr val="FFFFFF"/>
                </a:solidFill>
              </a:rPr>
              <a:t>About </a:t>
            </a:r>
            <a:r>
              <a:rPr lang="en-US" altLang="en-US" sz="2400" b="1" dirty="0" err="1">
                <a:solidFill>
                  <a:srgbClr val="FFFFFF"/>
                </a:solidFill>
              </a:rPr>
              <a:t>PandoLogic</a:t>
            </a:r>
            <a:endParaRPr lang="en-US" altLang="en-US" sz="2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39581C-4EDA-35C9-473F-3685D5A893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6137" y="295006"/>
            <a:ext cx="1384643" cy="472537"/>
          </a:xfrm>
          <a:prstGeom prst="rect">
            <a:avLst/>
          </a:prstGeom>
        </p:spPr>
      </p:pic>
      <p:sp>
        <p:nvSpPr>
          <p:cNvPr id="12" name="Google Shape;136;p20">
            <a:extLst>
              <a:ext uri="{FF2B5EF4-FFF2-40B4-BE49-F238E27FC236}">
                <a16:creationId xmlns:a16="http://schemas.microsoft.com/office/drawing/2014/main" id="{E5C6C7D6-7585-DFDB-3C26-7649A9760549}"/>
              </a:ext>
            </a:extLst>
          </p:cNvPr>
          <p:cNvSpPr txBox="1"/>
          <p:nvPr/>
        </p:nvSpPr>
        <p:spPr>
          <a:xfrm>
            <a:off x="362523" y="1009208"/>
            <a:ext cx="6138941" cy="3125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indent="-285750" defTabSz="685783">
              <a:buClr>
                <a:schemeClr val="bg1"/>
              </a:buClr>
              <a:buSzPct val="100000"/>
              <a:buFont typeface="Wingdings,Sans-Serif" pitchFamily="2" charset="2"/>
              <a:buChar char="§"/>
            </a:pPr>
            <a:r>
              <a:rPr lang="en-US">
                <a:solidFill>
                  <a:schemeClr val="accent5"/>
                </a:solidFill>
                <a:latin typeface="Helvetica"/>
                <a:ea typeface="+mn-lt"/>
                <a:cs typeface="Helvetica"/>
              </a:rPr>
              <a:t>Acquired by </a:t>
            </a:r>
            <a:r>
              <a:rPr lang="en-US" err="1">
                <a:solidFill>
                  <a:schemeClr val="accent5"/>
                </a:solidFill>
                <a:latin typeface="Helvetica"/>
                <a:ea typeface="+mn-lt"/>
                <a:cs typeface="Helvetica"/>
              </a:rPr>
              <a:t>Veritone</a:t>
            </a:r>
            <a:r>
              <a:rPr lang="en-US">
                <a:solidFill>
                  <a:schemeClr val="bg1"/>
                </a:solidFill>
                <a:latin typeface="Helvetica"/>
                <a:ea typeface="+mn-lt"/>
                <a:cs typeface="Helvetica"/>
              </a:rPr>
              <a:t>, a leader in enterprise AI software and services, in 2021</a:t>
            </a:r>
          </a:p>
          <a:p>
            <a:pPr marL="285750" indent="-285750" defTabSz="685783">
              <a:buFont typeface="Wingdings,Sans-Serif" pitchFamily="2" charset="2"/>
              <a:buChar char="§"/>
            </a:pPr>
            <a:endParaRPr lang="en-US">
              <a:solidFill>
                <a:schemeClr val="bg1"/>
              </a:solidFill>
              <a:latin typeface="Arial"/>
              <a:ea typeface="+mn-lt"/>
              <a:cs typeface="+mn-lt"/>
            </a:endParaRPr>
          </a:p>
          <a:p>
            <a:pPr marL="285750" indent="-285750" defTabSz="685783">
              <a:buFont typeface="Wingdings,Sans-Serif" pitchFamily="2" charset="2"/>
              <a:buChar char="§"/>
            </a:pPr>
            <a:r>
              <a:rPr lang="en-US">
                <a:solidFill>
                  <a:schemeClr val="accent5"/>
                </a:solidFill>
                <a:latin typeface="Arial"/>
                <a:ea typeface="+mn-lt"/>
                <a:cs typeface="+mn-lt"/>
              </a:rPr>
              <a:t>Completed third-party bias audit for AI technology</a:t>
            </a:r>
            <a:r>
              <a:rPr lang="en-US">
                <a:solidFill>
                  <a:schemeClr val="bg1"/>
                </a:solidFill>
                <a:latin typeface="Arial"/>
                <a:ea typeface="+mn-lt"/>
                <a:cs typeface="+mn-lt"/>
              </a:rPr>
              <a:t> in 2023</a:t>
            </a:r>
            <a:endParaRPr lang="en-US">
              <a:solidFill>
                <a:schemeClr val="bg1"/>
              </a:solidFill>
            </a:endParaRPr>
          </a:p>
          <a:p>
            <a:pPr marL="285750" indent="-285750" defTabSz="685783">
              <a:buClr>
                <a:schemeClr val="bg1"/>
              </a:buClr>
              <a:buSzPct val="100000"/>
              <a:buFont typeface="Wingdings" pitchFamily="2" charset="2"/>
              <a:buChar char="§"/>
            </a:pPr>
            <a:endParaRPr lang="en-US">
              <a:solidFill>
                <a:schemeClr val="bg1"/>
              </a:solidFill>
              <a:latin typeface="Arial"/>
              <a:ea typeface="+mn-lt"/>
              <a:cs typeface="+mn-lt"/>
            </a:endParaRPr>
          </a:p>
          <a:p>
            <a:pPr marL="285750" indent="-285750" defTabSz="685783">
              <a:buClr>
                <a:schemeClr val="bg1"/>
              </a:buClr>
              <a:buSzPct val="100000"/>
              <a:buFont typeface="Wingdings" pitchFamily="2" charset="2"/>
              <a:buChar char="§"/>
            </a:pPr>
            <a:r>
              <a:rPr lang="en-US" sz="1400">
                <a:solidFill>
                  <a:schemeClr val="bg1"/>
                </a:solidFill>
                <a:latin typeface="Arial"/>
                <a:ea typeface="+mn-lt"/>
                <a:cs typeface="+mn-lt"/>
              </a:rPr>
              <a:t>Leading recruitment platform that optimizes candidate acquisition through programmatic job advertising and conversational AI</a:t>
            </a:r>
            <a:endParaRPr lang="en-US">
              <a:solidFill>
                <a:schemeClr val="bg1"/>
              </a:solidFill>
            </a:endParaRPr>
          </a:p>
          <a:p>
            <a:pPr marL="285750" indent="-285750" defTabSz="685783">
              <a:buClr>
                <a:schemeClr val="bg1"/>
              </a:buClr>
              <a:buSzPct val="100000"/>
              <a:buFont typeface="Wingdings" pitchFamily="2" charset="2"/>
              <a:buChar char="§"/>
            </a:pPr>
            <a:endParaRPr lang="en-US" sz="1400">
              <a:solidFill>
                <a:schemeClr val="bg1"/>
              </a:solidFill>
              <a:ea typeface="+mn-lt"/>
              <a:cs typeface="+mn-lt"/>
            </a:endParaRPr>
          </a:p>
          <a:p>
            <a:pPr marL="285750" indent="-285750" defTabSz="685783"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1400">
                <a:solidFill>
                  <a:schemeClr val="bg1"/>
                </a:solidFill>
                <a:ea typeface="+mn-lt"/>
                <a:cs typeface="+mn-lt"/>
              </a:rPr>
              <a:t>Fully automates the recruitment process through sophisticated AI and machine learning using a proprietary normalized dataset</a:t>
            </a:r>
          </a:p>
          <a:p>
            <a:pPr marL="285750" indent="-285750" defTabSz="685783">
              <a:buClr>
                <a:schemeClr val="bg1"/>
              </a:buClr>
              <a:buFont typeface="Wingdings" pitchFamily="2" charset="2"/>
              <a:buChar char="§"/>
            </a:pPr>
            <a:endParaRPr lang="en-US" sz="1400">
              <a:solidFill>
                <a:schemeClr val="bg1"/>
              </a:solidFill>
              <a:ea typeface="+mn-lt"/>
              <a:cs typeface="+mn-lt"/>
            </a:endParaRPr>
          </a:p>
          <a:p>
            <a:pPr marL="285750" indent="-285750" defTabSz="685783"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1400">
                <a:solidFill>
                  <a:schemeClr val="bg1"/>
                </a:solidFill>
                <a:ea typeface="+mn-lt"/>
                <a:cs typeface="+mn-lt"/>
              </a:rPr>
              <a:t>Serves employers of all sizes through direct and channel sales (RPO, Franchise, Agency)</a:t>
            </a:r>
          </a:p>
          <a:p>
            <a:pPr marL="285750" indent="-285750" defTabSz="685783">
              <a:buClr>
                <a:schemeClr val="bg1"/>
              </a:buClr>
              <a:buFont typeface="Wingdings" pitchFamily="2" charset="2"/>
              <a:buChar char="§"/>
            </a:pPr>
            <a:endParaRPr lang="en-US" sz="1400">
              <a:solidFill>
                <a:schemeClr val="bg1"/>
              </a:solidFill>
              <a:ea typeface="+mn-lt"/>
              <a:cs typeface="+mn-lt"/>
            </a:endParaRPr>
          </a:p>
          <a:p>
            <a:pPr marL="285750" indent="-285750" defTabSz="685783">
              <a:buClr>
                <a:schemeClr val="bg1"/>
              </a:buClr>
              <a:buFont typeface="Wingdings" pitchFamily="2" charset="2"/>
              <a:buChar char="§"/>
            </a:pPr>
            <a:endParaRPr lang="en-US" sz="1400">
              <a:solidFill>
                <a:schemeClr val="bg1"/>
              </a:solidFill>
              <a:latin typeface="Arial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7B49ECD-DFF4-74DD-BA50-7A90FA1D3097}"/>
              </a:ext>
            </a:extLst>
          </p:cNvPr>
          <p:cNvGrpSpPr/>
          <p:nvPr/>
        </p:nvGrpSpPr>
        <p:grpSpPr>
          <a:xfrm>
            <a:off x="6920923" y="20847"/>
            <a:ext cx="2228850" cy="4643856"/>
            <a:chOff x="4183818" y="29001"/>
            <a:chExt cx="2228850" cy="4643856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0F40635-A24E-914B-7B55-FCADD808736D}"/>
                </a:ext>
              </a:extLst>
            </p:cNvPr>
            <p:cNvSpPr/>
            <p:nvPr/>
          </p:nvSpPr>
          <p:spPr>
            <a:xfrm>
              <a:off x="4183818" y="29001"/>
              <a:ext cx="2228850" cy="4643856"/>
            </a:xfrm>
            <a:prstGeom prst="rect">
              <a:avLst/>
            </a:prstGeom>
            <a:solidFill>
              <a:srgbClr val="040B1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Google Shape;886;p91">
              <a:extLst>
                <a:ext uri="{FF2B5EF4-FFF2-40B4-BE49-F238E27FC236}">
                  <a16:creationId xmlns:a16="http://schemas.microsoft.com/office/drawing/2014/main" id="{FCB6643E-1722-E638-F807-A88F51F88C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49599" y="385941"/>
              <a:ext cx="2159000" cy="3616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4275" tIns="34275" rIns="34275" bIns="34275">
              <a:spAutoFit/>
            </a:bodyPr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ts val="400"/>
                </a:spcBef>
              </a:pPr>
              <a:r>
                <a:rPr lang="en-US" altLang="en-US" sz="1900" b="1" err="1">
                  <a:solidFill>
                    <a:srgbClr val="FFFFFF"/>
                  </a:solidFill>
                </a:rPr>
                <a:t>pandoIQ</a:t>
              </a:r>
              <a:r>
                <a:rPr lang="en-US" altLang="en-US" sz="1900" b="1">
                  <a:solidFill>
                    <a:srgbClr val="FFFFFF"/>
                  </a:solidFill>
                </a:rPr>
                <a:t> </a:t>
              </a:r>
              <a:endParaRPr lang="en-US" altLang="en-US" sz="1300" b="1">
                <a:solidFill>
                  <a:srgbClr val="FFFFFF"/>
                </a:solidFill>
              </a:endParaRPr>
            </a:p>
          </p:txBody>
        </p:sp>
        <p:cxnSp>
          <p:nvCxnSpPr>
            <p:cNvPr id="41" name="Google Shape;890;p91">
              <a:extLst>
                <a:ext uri="{FF2B5EF4-FFF2-40B4-BE49-F238E27FC236}">
                  <a16:creationId xmlns:a16="http://schemas.microsoft.com/office/drawing/2014/main" id="{0231B8A5-63A3-299E-0B72-D7291CCD95D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178287" y="834098"/>
              <a:ext cx="301625" cy="0"/>
            </a:xfrm>
            <a:prstGeom prst="straightConnector1">
              <a:avLst/>
            </a:prstGeom>
            <a:noFill/>
            <a:ln w="9525">
              <a:solidFill>
                <a:srgbClr val="4E4E4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8" name="Google Shape;886;p91">
              <a:extLst>
                <a:ext uri="{FF2B5EF4-FFF2-40B4-BE49-F238E27FC236}">
                  <a16:creationId xmlns:a16="http://schemas.microsoft.com/office/drawing/2014/main" id="{2B3FCF0C-8A3D-0A9C-6D15-50AB04CC9E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15812" y="911444"/>
              <a:ext cx="2159000" cy="3100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4275" tIns="34275" rIns="34275" bIns="34275">
              <a:spAutoFit/>
            </a:bodyPr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ts val="400"/>
                </a:spcBef>
              </a:pPr>
              <a:r>
                <a:rPr lang="en-US" altLang="en-US" sz="2200" b="1">
                  <a:solidFill>
                    <a:srgbClr val="FFFFFF"/>
                  </a:solidFill>
                </a:rPr>
                <a:t>95%</a:t>
              </a:r>
            </a:p>
            <a:p>
              <a:pPr algn="ctr" eaLnBrk="1" hangingPunct="1">
                <a:spcBef>
                  <a:spcPts val="400"/>
                </a:spcBef>
              </a:pPr>
              <a:r>
                <a:rPr lang="en-US" altLang="en-US" sz="1100" b="1">
                  <a:solidFill>
                    <a:srgbClr val="FFFFFF"/>
                  </a:solidFill>
                </a:rPr>
                <a:t>of roles filled</a:t>
              </a:r>
            </a:p>
            <a:p>
              <a:pPr algn="ctr" eaLnBrk="1" hangingPunct="1">
                <a:spcBef>
                  <a:spcPts val="400"/>
                </a:spcBef>
              </a:pPr>
              <a:endParaRPr lang="en-US" altLang="en-US" sz="1100" b="1">
                <a:solidFill>
                  <a:srgbClr val="FFFFFF"/>
                </a:solidFill>
              </a:endParaRPr>
            </a:p>
            <a:p>
              <a:pPr algn="ctr" eaLnBrk="1" hangingPunct="1">
                <a:spcBef>
                  <a:spcPts val="400"/>
                </a:spcBef>
              </a:pPr>
              <a:r>
                <a:rPr lang="en-US" altLang="en-US" sz="2200" b="1">
                  <a:solidFill>
                    <a:srgbClr val="FFFFFF"/>
                  </a:solidFill>
                </a:rPr>
                <a:t>50%</a:t>
              </a:r>
            </a:p>
            <a:p>
              <a:pPr algn="ctr" eaLnBrk="1" hangingPunct="1">
                <a:spcBef>
                  <a:spcPts val="400"/>
                </a:spcBef>
              </a:pPr>
              <a:r>
                <a:rPr lang="en-US" altLang="en-US" sz="1100" b="1">
                  <a:solidFill>
                    <a:srgbClr val="FFFFFF"/>
                  </a:solidFill>
                </a:rPr>
                <a:t>applicant increase MoM</a:t>
              </a:r>
            </a:p>
            <a:p>
              <a:pPr algn="ctr" eaLnBrk="1" hangingPunct="1">
                <a:spcBef>
                  <a:spcPts val="400"/>
                </a:spcBef>
              </a:pPr>
              <a:br>
                <a:rPr lang="en-US" altLang="en-US" sz="1300" b="1">
                  <a:solidFill>
                    <a:srgbClr val="FFFFFF"/>
                  </a:solidFill>
                </a:rPr>
              </a:br>
              <a:r>
                <a:rPr lang="en-US" altLang="en-US" sz="2200" b="1">
                  <a:solidFill>
                    <a:srgbClr val="FFFFFF"/>
                  </a:solidFill>
                </a:rPr>
                <a:t>314%</a:t>
              </a:r>
            </a:p>
            <a:p>
              <a:pPr algn="ctr" eaLnBrk="1" hangingPunct="1">
                <a:spcBef>
                  <a:spcPts val="400"/>
                </a:spcBef>
              </a:pPr>
              <a:r>
                <a:rPr lang="en-US" altLang="en-US" sz="1100" b="1">
                  <a:solidFill>
                    <a:srgbClr val="FFFFFF"/>
                  </a:solidFill>
                </a:rPr>
                <a:t>career site visit increase</a:t>
              </a:r>
            </a:p>
            <a:p>
              <a:pPr algn="ctr" eaLnBrk="1" hangingPunct="1">
                <a:spcBef>
                  <a:spcPts val="400"/>
                </a:spcBef>
              </a:pPr>
              <a:endParaRPr lang="en-US" altLang="en-US" sz="1100" b="1">
                <a:solidFill>
                  <a:srgbClr val="FFFFFF"/>
                </a:solidFill>
              </a:endParaRPr>
            </a:p>
            <a:p>
              <a:pPr algn="ctr" eaLnBrk="1" hangingPunct="1">
                <a:spcBef>
                  <a:spcPts val="400"/>
                </a:spcBef>
              </a:pPr>
              <a:r>
                <a:rPr lang="en-US" altLang="en-US" sz="2200" b="1">
                  <a:solidFill>
                    <a:srgbClr val="FFFFFF"/>
                  </a:solidFill>
                </a:rPr>
                <a:t>8</a:t>
              </a:r>
            </a:p>
            <a:p>
              <a:pPr algn="ctr" eaLnBrk="1" hangingPunct="1">
                <a:spcBef>
                  <a:spcPts val="400"/>
                </a:spcBef>
              </a:pPr>
              <a:r>
                <a:rPr lang="en-US" altLang="en-US" sz="1100" b="1">
                  <a:solidFill>
                    <a:srgbClr val="FFFFFF"/>
                  </a:solidFill>
                </a:rPr>
                <a:t>day decrease in time to hire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38CB8C5-E0D8-F932-31DA-DB8DEA3020C4}"/>
              </a:ext>
            </a:extLst>
          </p:cNvPr>
          <p:cNvGrpSpPr/>
          <p:nvPr/>
        </p:nvGrpSpPr>
        <p:grpSpPr>
          <a:xfrm>
            <a:off x="6920923" y="-1226"/>
            <a:ext cx="2228850" cy="4643856"/>
            <a:chOff x="4771517" y="3037"/>
            <a:chExt cx="2228850" cy="4643856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E0D6E4B0-CB20-5E2F-7AE6-B6B7BAFF4FCB}"/>
                </a:ext>
              </a:extLst>
            </p:cNvPr>
            <p:cNvSpPr/>
            <p:nvPr/>
          </p:nvSpPr>
          <p:spPr>
            <a:xfrm>
              <a:off x="4771517" y="3037"/>
              <a:ext cx="2228850" cy="4643856"/>
            </a:xfrm>
            <a:prstGeom prst="rect">
              <a:avLst/>
            </a:prstGeom>
            <a:solidFill>
              <a:srgbClr val="040B1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642" name="Google Shape;886;p91">
              <a:extLst>
                <a:ext uri="{FF2B5EF4-FFF2-40B4-BE49-F238E27FC236}">
                  <a16:creationId xmlns:a16="http://schemas.microsoft.com/office/drawing/2014/main" id="{95CC3D80-E88A-534A-EF10-A9F7914417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6442" y="437550"/>
              <a:ext cx="2159000" cy="3616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4275" tIns="34275" rIns="34275" bIns="34275">
              <a:spAutoFit/>
            </a:bodyPr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ts val="400"/>
                </a:spcBef>
              </a:pPr>
              <a:r>
                <a:rPr lang="en-US" altLang="en-US" sz="1900" b="1">
                  <a:solidFill>
                    <a:srgbClr val="FFFFFF"/>
                  </a:solidFill>
                </a:rPr>
                <a:t>Customers </a:t>
              </a:r>
              <a:endParaRPr lang="en-US" altLang="en-US" sz="1300" b="1">
                <a:solidFill>
                  <a:srgbClr val="FFFFFF"/>
                </a:solidFill>
              </a:endParaRPr>
            </a:p>
          </p:txBody>
        </p:sp>
        <p:cxnSp>
          <p:nvCxnSpPr>
            <p:cNvPr id="112646" name="Google Shape;890;p91">
              <a:extLst>
                <a:ext uri="{FF2B5EF4-FFF2-40B4-BE49-F238E27FC236}">
                  <a16:creationId xmlns:a16="http://schemas.microsoft.com/office/drawing/2014/main" id="{1272699D-8D5F-E972-8E96-594F8FDF46D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735130" y="849722"/>
              <a:ext cx="301625" cy="0"/>
            </a:xfrm>
            <a:prstGeom prst="straightConnector1">
              <a:avLst/>
            </a:prstGeom>
            <a:noFill/>
            <a:ln w="9525">
              <a:solidFill>
                <a:srgbClr val="4E4E4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05F764-5110-7678-5EF3-00785410A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5367929" y="1647197"/>
              <a:ext cx="1036026" cy="22838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A565664-6385-F519-960A-9C857E8A0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grayscl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3000" contrast="41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36851" y="3602239"/>
              <a:ext cx="1098183" cy="282390"/>
            </a:xfrm>
            <a:prstGeom prst="rect">
              <a:avLst/>
            </a:prstGeom>
          </p:spPr>
        </p:pic>
        <p:pic>
          <p:nvPicPr>
            <p:cNvPr id="8" name="Picture 7" descr="A purple and orange letter e&#10;&#10;Description automatically generated with low confidence">
              <a:extLst>
                <a:ext uri="{FF2B5EF4-FFF2-40B4-BE49-F238E27FC236}">
                  <a16:creationId xmlns:a16="http://schemas.microsoft.com/office/drawing/2014/main" id="{68CE4FB2-2C26-0EF8-24BB-7A12AA801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grayscl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  <a14:imgEffect>
                        <a14:brightnessContrast bright="100000" contrast="-16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47764" y="1156547"/>
              <a:ext cx="1076356" cy="345685"/>
            </a:xfrm>
            <a:prstGeom prst="rect">
              <a:avLst/>
            </a:prstGeom>
          </p:spPr>
        </p:pic>
        <p:pic>
          <p:nvPicPr>
            <p:cNvPr id="9" name="Picture 8" descr="A red text on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E0E7DBB2-FC8A-760B-43F9-42231439F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biLevel thresh="25000"/>
            </a:blip>
            <a:stretch>
              <a:fillRect/>
            </a:stretch>
          </p:blipFill>
          <p:spPr>
            <a:xfrm>
              <a:off x="5347764" y="1963060"/>
              <a:ext cx="1076356" cy="605835"/>
            </a:xfrm>
            <a:prstGeom prst="rect">
              <a:avLst/>
            </a:prstGeom>
          </p:spPr>
        </p:pic>
        <p:pic>
          <p:nvPicPr>
            <p:cNvPr id="10" name="Picture 9" descr="A black background with blue text&#10;&#10;Description automatically generated with low confidence">
              <a:extLst>
                <a:ext uri="{FF2B5EF4-FFF2-40B4-BE49-F238E27FC236}">
                  <a16:creationId xmlns:a16="http://schemas.microsoft.com/office/drawing/2014/main" id="{48A6625C-43F5-73E4-8F5A-A36AADF32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500"/>
                      </a14:imgEffect>
                      <a14:imgEffect>
                        <a14:saturation sat="400000"/>
                      </a14:imgEffect>
                      <a14:imgEffect>
                        <a14:brightnessContrast bright="100000" contras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10476" y="2915325"/>
              <a:ext cx="1150932" cy="647399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ECA8505E-2161-3AC4-73CD-7FCBFB076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485163" y="2659056"/>
              <a:ext cx="801558" cy="291476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5EB85A4-A2CC-427A-7085-858A641E97D7}"/>
              </a:ext>
            </a:extLst>
          </p:cNvPr>
          <p:cNvGrpSpPr/>
          <p:nvPr/>
        </p:nvGrpSpPr>
        <p:grpSpPr>
          <a:xfrm>
            <a:off x="6923365" y="48995"/>
            <a:ext cx="2228850" cy="4637781"/>
            <a:chOff x="6915150" y="-52466"/>
            <a:chExt cx="2228850" cy="4637781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2901896-F7CE-7936-F3DC-000115678C62}"/>
                </a:ext>
              </a:extLst>
            </p:cNvPr>
            <p:cNvSpPr/>
            <p:nvPr/>
          </p:nvSpPr>
          <p:spPr>
            <a:xfrm>
              <a:off x="6915150" y="-52466"/>
              <a:ext cx="2228850" cy="4637781"/>
            </a:xfrm>
            <a:prstGeom prst="rect">
              <a:avLst/>
            </a:prstGeom>
            <a:solidFill>
              <a:srgbClr val="040B1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9F812828-50BF-FC09-697A-2AA3BFA02491}"/>
                </a:ext>
              </a:extLst>
            </p:cNvPr>
            <p:cNvGrpSpPr/>
            <p:nvPr/>
          </p:nvGrpSpPr>
          <p:grpSpPr>
            <a:xfrm>
              <a:off x="7375300" y="874111"/>
              <a:ext cx="1370262" cy="3683187"/>
              <a:chOff x="4123045" y="303622"/>
              <a:chExt cx="1560513" cy="4194570"/>
            </a:xfrm>
          </p:grpSpPr>
          <p:pic>
            <p:nvPicPr>
              <p:cNvPr id="17" name="Picture 16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AF342A9C-3E1E-D9E1-64D0-35E9BAFA18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366088" y="3983621"/>
                <a:ext cx="1030058" cy="514571"/>
              </a:xfrm>
              <a:prstGeom prst="rect">
                <a:avLst/>
              </a:prstGeom>
              <a:effectLst/>
            </p:spPr>
          </p:pic>
          <p:pic>
            <p:nvPicPr>
              <p:cNvPr id="18" name="Picture 17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A4FA6870-9836-C0C4-C055-DF22712985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278352" y="3429174"/>
                <a:ext cx="1178517" cy="491048"/>
              </a:xfrm>
              <a:prstGeom prst="rect">
                <a:avLst/>
              </a:prstGeom>
              <a:effectLst/>
            </p:spPr>
          </p:pic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2840A8D9-E6A9-DFB6-C24D-442DC1A4CA06}"/>
                  </a:ext>
                </a:extLst>
              </p:cNvPr>
              <p:cNvGrpSpPr/>
              <p:nvPr/>
            </p:nvGrpSpPr>
            <p:grpSpPr>
              <a:xfrm>
                <a:off x="4123045" y="1909530"/>
                <a:ext cx="734572" cy="734572"/>
                <a:chOff x="6615544" y="2309623"/>
                <a:chExt cx="1866078" cy="1866078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360A25EA-3E09-9D95-C41B-C35A3FA70889}"/>
                    </a:ext>
                  </a:extLst>
                </p:cNvPr>
                <p:cNvSpPr/>
                <p:nvPr/>
              </p:nvSpPr>
              <p:spPr>
                <a:xfrm>
                  <a:off x="6615544" y="2309623"/>
                  <a:ext cx="1866078" cy="1866078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pic>
              <p:nvPicPr>
                <p:cNvPr id="31" name="Picture 30" descr="Logo, company name&#10;&#10;Description automatically generated">
                  <a:extLst>
                    <a:ext uri="{FF2B5EF4-FFF2-40B4-BE49-F238E27FC236}">
                      <a16:creationId xmlns:a16="http://schemas.microsoft.com/office/drawing/2014/main" id="{53CF2173-CD7B-7FCD-306B-61F7B661AD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09113" y="2403192"/>
                  <a:ext cx="1678940" cy="1678940"/>
                </a:xfrm>
                <a:prstGeom prst="rect">
                  <a:avLst/>
                </a:prstGeom>
              </p:spPr>
            </p:pic>
          </p:grpSp>
          <p:pic>
            <p:nvPicPr>
              <p:cNvPr id="20" name="Picture 19" descr="Logo&#10;&#10;Description automatically generated">
                <a:extLst>
                  <a:ext uri="{FF2B5EF4-FFF2-40B4-BE49-F238E27FC236}">
                    <a16:creationId xmlns:a16="http://schemas.microsoft.com/office/drawing/2014/main" id="{4AE885EE-5690-AEEE-9867-D9F31E2B2A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37617" y="303622"/>
                <a:ext cx="734572" cy="734572"/>
              </a:xfrm>
              <a:prstGeom prst="rect">
                <a:avLst/>
              </a:prstGeom>
            </p:spPr>
          </p:pic>
          <p:pic>
            <p:nvPicPr>
              <p:cNvPr id="21" name="Picture 20" descr="Logo&#10;&#10;Description automatically generated">
                <a:extLst>
                  <a:ext uri="{FF2B5EF4-FFF2-40B4-BE49-F238E27FC236}">
                    <a16:creationId xmlns:a16="http://schemas.microsoft.com/office/drawing/2014/main" id="{BE885B49-DC6A-07EE-15B3-AF336B55E9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23045" y="1112050"/>
                <a:ext cx="734572" cy="734572"/>
              </a:xfrm>
              <a:prstGeom prst="rect">
                <a:avLst/>
              </a:prstGeom>
            </p:spPr>
          </p:pic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0913BA92-D651-21C4-6F0A-C6E3BB9836FE}"/>
                  </a:ext>
                </a:extLst>
              </p:cNvPr>
              <p:cNvGrpSpPr/>
              <p:nvPr/>
            </p:nvGrpSpPr>
            <p:grpSpPr>
              <a:xfrm>
                <a:off x="4317604" y="2707010"/>
                <a:ext cx="1078542" cy="671628"/>
                <a:chOff x="8876585" y="2666921"/>
                <a:chExt cx="2453878" cy="1431428"/>
              </a:xfrm>
            </p:grpSpPr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7FD1C620-B70A-A246-CB71-611458E84DB7}"/>
                    </a:ext>
                  </a:extLst>
                </p:cNvPr>
                <p:cNvSpPr/>
                <p:nvPr/>
              </p:nvSpPr>
              <p:spPr>
                <a:xfrm>
                  <a:off x="8886050" y="2697296"/>
                  <a:ext cx="2444413" cy="1401053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pic>
              <p:nvPicPr>
                <p:cNvPr id="29" name="Picture 28" descr="A picture containing text&#10;&#10;Description automatically generated">
                  <a:extLst>
                    <a:ext uri="{FF2B5EF4-FFF2-40B4-BE49-F238E27FC236}">
                      <a16:creationId xmlns:a16="http://schemas.microsoft.com/office/drawing/2014/main" id="{355F9001-FE06-4606-F253-F1D0D2AA56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76585" y="2666921"/>
                  <a:ext cx="2453878" cy="1431428"/>
                </a:xfrm>
                <a:prstGeom prst="rect">
                  <a:avLst/>
                </a:prstGeom>
              </p:spPr>
            </p:pic>
          </p:grpSp>
          <p:pic>
            <p:nvPicPr>
              <p:cNvPr id="23" name="Picture 22" descr="A picture containing text, poster, font, logo&#10;&#10;Description automatically generated">
                <a:extLst>
                  <a:ext uri="{FF2B5EF4-FFF2-40B4-BE49-F238E27FC236}">
                    <a16:creationId xmlns:a16="http://schemas.microsoft.com/office/drawing/2014/main" id="{73E012FE-E13A-1CE7-3FF7-52BE4A63A1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133039" y="305925"/>
                <a:ext cx="734572" cy="734572"/>
              </a:xfrm>
              <a:prstGeom prst="rect">
                <a:avLst/>
              </a:prstGeom>
            </p:spPr>
          </p:pic>
          <p:pic>
            <p:nvPicPr>
              <p:cNvPr id="24" name="Picture 23" descr="A logo for a company&#10;&#10;Description automatically generated with low confidence">
                <a:extLst>
                  <a:ext uri="{FF2B5EF4-FFF2-40B4-BE49-F238E27FC236}">
                    <a16:creationId xmlns:a16="http://schemas.microsoft.com/office/drawing/2014/main" id="{2A6765E4-3036-4977-523A-5686339776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948986" y="1909530"/>
                <a:ext cx="734572" cy="734572"/>
              </a:xfrm>
              <a:prstGeom prst="rect">
                <a:avLst/>
              </a:prstGeom>
            </p:spPr>
          </p:pic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A5F96052-1758-6E75-C5DF-7AB86B60AB89}"/>
                  </a:ext>
                </a:extLst>
              </p:cNvPr>
              <p:cNvGrpSpPr/>
              <p:nvPr/>
            </p:nvGrpSpPr>
            <p:grpSpPr>
              <a:xfrm>
                <a:off x="4955781" y="1135643"/>
                <a:ext cx="727777" cy="667556"/>
                <a:chOff x="4985813" y="2456347"/>
                <a:chExt cx="800838" cy="734572"/>
              </a:xfrm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3831B37A-19D2-BB23-B040-5AEF00305540}"/>
                    </a:ext>
                  </a:extLst>
                </p:cNvPr>
                <p:cNvSpPr/>
                <p:nvPr/>
              </p:nvSpPr>
              <p:spPr>
                <a:xfrm>
                  <a:off x="4985813" y="2456347"/>
                  <a:ext cx="800838" cy="734572"/>
                </a:xfrm>
                <a:prstGeom prst="rect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7" name="Picture 2">
                  <a:extLst>
                    <a:ext uri="{FF2B5EF4-FFF2-40B4-BE49-F238E27FC236}">
                      <a16:creationId xmlns:a16="http://schemas.microsoft.com/office/drawing/2014/main" id="{60B1C756-C707-ADAA-A0C4-3E26CEF822D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46350" y="2483751"/>
                  <a:ext cx="679764" cy="67976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33" name="Google Shape;886;p91">
              <a:extLst>
                <a:ext uri="{FF2B5EF4-FFF2-40B4-BE49-F238E27FC236}">
                  <a16:creationId xmlns:a16="http://schemas.microsoft.com/office/drawing/2014/main" id="{59F585DD-A362-7E24-FBA6-32441B3271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80931" y="304475"/>
              <a:ext cx="2159000" cy="3616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4275" tIns="34275" rIns="34275" bIns="34275">
              <a:spAutoFit/>
            </a:bodyPr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ts val="400"/>
                </a:spcBef>
              </a:pPr>
              <a:r>
                <a:rPr lang="en-US" altLang="en-US" sz="1900" b="1">
                  <a:solidFill>
                    <a:srgbClr val="FFFFFF"/>
                  </a:solidFill>
                </a:rPr>
                <a:t>Awards </a:t>
              </a:r>
              <a:endParaRPr lang="en-US" altLang="en-US" sz="1300" b="1">
                <a:solidFill>
                  <a:srgbClr val="FFFFFF"/>
                </a:solidFill>
              </a:endParaRPr>
            </a:p>
          </p:txBody>
        </p:sp>
        <p:cxnSp>
          <p:nvCxnSpPr>
            <p:cNvPr id="34" name="Google Shape;890;p91">
              <a:extLst>
                <a:ext uri="{FF2B5EF4-FFF2-40B4-BE49-F238E27FC236}">
                  <a16:creationId xmlns:a16="http://schemas.microsoft.com/office/drawing/2014/main" id="{267C14EF-EF99-B9CE-C39E-D59B5BFADE1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7909619" y="752632"/>
              <a:ext cx="301625" cy="0"/>
            </a:xfrm>
            <a:prstGeom prst="straightConnector1">
              <a:avLst/>
            </a:prstGeom>
            <a:noFill/>
            <a:ln w="9525">
              <a:solidFill>
                <a:srgbClr val="4E4E4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40687928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3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Arrow 5">
            <a:extLst>
              <a:ext uri="{FF2B5EF4-FFF2-40B4-BE49-F238E27FC236}">
                <a16:creationId xmlns:a16="http://schemas.microsoft.com/office/drawing/2014/main" id="{509A1595-7287-2261-DABD-8EF3D600045C}"/>
              </a:ext>
            </a:extLst>
          </p:cNvPr>
          <p:cNvSpPr/>
          <p:nvPr/>
        </p:nvSpPr>
        <p:spPr>
          <a:xfrm>
            <a:off x="267585" y="2459833"/>
            <a:ext cx="8482714" cy="159583"/>
          </a:xfrm>
          <a:prstGeom prst="rightArrow">
            <a:avLst/>
          </a:prstGeom>
          <a:gradFill>
            <a:gsLst>
              <a:gs pos="100000">
                <a:schemeClr val="bg1"/>
              </a:gs>
              <a:gs pos="0">
                <a:schemeClr val="accent2"/>
              </a:gs>
              <a:gs pos="48000">
                <a:schemeClr val="accent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873" name="Google Shape;626;p75">
            <a:extLst>
              <a:ext uri="{FF2B5EF4-FFF2-40B4-BE49-F238E27FC236}">
                <a16:creationId xmlns:a16="http://schemas.microsoft.com/office/drawing/2014/main" id="{FEBCF59F-FF8F-A8BD-9D09-BF0CA9455C4C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311150" y="192088"/>
            <a:ext cx="8659813" cy="712787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lang="en-US" alt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Evolution of Talent Acquisition Technologies</a:t>
            </a:r>
          </a:p>
        </p:txBody>
      </p:sp>
      <p:sp>
        <p:nvSpPr>
          <p:cNvPr id="79876" name="Google Shape;629;p75">
            <a:extLst>
              <a:ext uri="{FF2B5EF4-FFF2-40B4-BE49-F238E27FC236}">
                <a16:creationId xmlns:a16="http://schemas.microsoft.com/office/drawing/2014/main" id="{3A23F874-0636-AAC6-6E07-279D4EF33E5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48C0E9F2-83F7-FB4D-9EB0-2C4A46B2414C}" type="slidenum">
              <a:rPr lang="en-US" altLang="en-US" sz="700">
                <a:solidFill>
                  <a:srgbClr val="FFFFFF"/>
                </a:solidFill>
              </a:rPr>
              <a:pPr/>
              <a:t>3</a:t>
            </a:fld>
            <a:endParaRPr lang="en-US" altLang="en-US" sz="700">
              <a:solidFill>
                <a:srgbClr val="FFFFFF"/>
              </a:solidFill>
            </a:endParaRPr>
          </a:p>
        </p:txBody>
      </p:sp>
      <p:sp>
        <p:nvSpPr>
          <p:cNvPr id="57" name="Chevron 39">
            <a:extLst>
              <a:ext uri="{FF2B5EF4-FFF2-40B4-BE49-F238E27FC236}">
                <a16:creationId xmlns:a16="http://schemas.microsoft.com/office/drawing/2014/main" id="{9300BD2A-9AFD-5EF3-2FA7-814E0263D749}"/>
              </a:ext>
            </a:extLst>
          </p:cNvPr>
          <p:cNvSpPr/>
          <p:nvPr/>
        </p:nvSpPr>
        <p:spPr>
          <a:xfrm>
            <a:off x="393700" y="4023444"/>
            <a:ext cx="3446077" cy="369333"/>
          </a:xfrm>
          <a:prstGeom prst="chevron">
            <a:avLst/>
          </a:prstGeom>
          <a:solidFill>
            <a:schemeClr val="accent2"/>
          </a:solidFill>
          <a:ln w="254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7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Open Sans" panose="020B0606030504020204" pitchFamily="34" charset="0"/>
              <a:cs typeface="Arial"/>
              <a:sym typeface="Arial"/>
            </a:endParaRPr>
          </a:p>
        </p:txBody>
      </p:sp>
      <p:sp>
        <p:nvSpPr>
          <p:cNvPr id="58" name="Chevron 41">
            <a:extLst>
              <a:ext uri="{FF2B5EF4-FFF2-40B4-BE49-F238E27FC236}">
                <a16:creationId xmlns:a16="http://schemas.microsoft.com/office/drawing/2014/main" id="{3ED65F30-FF0C-A9B3-CC9D-96B780D551AE}"/>
              </a:ext>
            </a:extLst>
          </p:cNvPr>
          <p:cNvSpPr/>
          <p:nvPr/>
        </p:nvSpPr>
        <p:spPr>
          <a:xfrm>
            <a:off x="3839777" y="4023872"/>
            <a:ext cx="2469664" cy="368476"/>
          </a:xfrm>
          <a:prstGeom prst="chevron">
            <a:avLst/>
          </a:prstGeom>
          <a:solidFill>
            <a:schemeClr val="accent5"/>
          </a:solidFill>
          <a:ln w="254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7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Open Sans" panose="020B0606030504020204" pitchFamily="34" charset="0"/>
              <a:cs typeface="Arial"/>
              <a:sym typeface="Arial"/>
            </a:endParaRPr>
          </a:p>
        </p:txBody>
      </p:sp>
      <p:sp>
        <p:nvSpPr>
          <p:cNvPr id="59" name="Chevron 43">
            <a:extLst>
              <a:ext uri="{FF2B5EF4-FFF2-40B4-BE49-F238E27FC236}">
                <a16:creationId xmlns:a16="http://schemas.microsoft.com/office/drawing/2014/main" id="{36767FAC-6D24-90E7-37D6-038917AAFDEF}"/>
              </a:ext>
            </a:extLst>
          </p:cNvPr>
          <p:cNvSpPr/>
          <p:nvPr/>
        </p:nvSpPr>
        <p:spPr>
          <a:xfrm>
            <a:off x="6263112" y="4005780"/>
            <a:ext cx="2402423" cy="404660"/>
          </a:xfrm>
          <a:prstGeom prst="chevron">
            <a:avLst/>
          </a:prstGeom>
          <a:solidFill>
            <a:schemeClr val="bg1"/>
          </a:solidFill>
          <a:ln w="254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7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Open Sans" panose="020B0606030504020204" pitchFamily="34" charset="0"/>
              <a:cs typeface="Arial"/>
              <a:sym typeface="Arial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4E4FF8F-30DF-AF78-04F1-8B0B9EF82E7B}"/>
              </a:ext>
            </a:extLst>
          </p:cNvPr>
          <p:cNvSpPr txBox="1"/>
          <p:nvPr/>
        </p:nvSpPr>
        <p:spPr>
          <a:xfrm rot="10800000" flipV="1">
            <a:off x="678709" y="4054222"/>
            <a:ext cx="30967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D3D56"/>
                </a:solidFill>
              </a:rPr>
              <a:t>Manual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35BA36E-5BEA-1282-BFE4-6429696867F3}"/>
              </a:ext>
            </a:extLst>
          </p:cNvPr>
          <p:cNvSpPr txBox="1"/>
          <p:nvPr/>
        </p:nvSpPr>
        <p:spPr>
          <a:xfrm rot="10800000" flipV="1">
            <a:off x="4088289" y="4054221"/>
            <a:ext cx="2165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D3D56"/>
                </a:solidFill>
              </a:rPr>
              <a:t>Automation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CF67CAA-7CE0-F4E6-4314-2F15D50293F5}"/>
              </a:ext>
            </a:extLst>
          </p:cNvPr>
          <p:cNvSpPr txBox="1"/>
          <p:nvPr/>
        </p:nvSpPr>
        <p:spPr>
          <a:xfrm rot="10800000" flipV="1">
            <a:off x="6557952" y="4054222"/>
            <a:ext cx="19321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AI-enabled</a:t>
            </a:r>
          </a:p>
        </p:txBody>
      </p:sp>
      <p:sp>
        <p:nvSpPr>
          <p:cNvPr id="79908" name="Oval 79907">
            <a:extLst>
              <a:ext uri="{FF2B5EF4-FFF2-40B4-BE49-F238E27FC236}">
                <a16:creationId xmlns:a16="http://schemas.microsoft.com/office/drawing/2014/main" id="{A4AB42AF-4FFC-C6E7-0975-BF48B73E84CE}"/>
              </a:ext>
            </a:extLst>
          </p:cNvPr>
          <p:cNvSpPr/>
          <p:nvPr/>
        </p:nvSpPr>
        <p:spPr>
          <a:xfrm>
            <a:off x="577435" y="2190238"/>
            <a:ext cx="591710" cy="591710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25400">
            <a:solidFill>
              <a:schemeClr val="accent2"/>
            </a:solidFill>
          </a:ln>
          <a:effectLst>
            <a:glow rad="101600">
              <a:schemeClr val="accent4">
                <a:satMod val="175000"/>
                <a:alpha val="1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9909" name="TextBox 79908">
            <a:extLst>
              <a:ext uri="{FF2B5EF4-FFF2-40B4-BE49-F238E27FC236}">
                <a16:creationId xmlns:a16="http://schemas.microsoft.com/office/drawing/2014/main" id="{5A3BAA58-4637-2E9C-5BB9-02539D1F516B}"/>
              </a:ext>
            </a:extLst>
          </p:cNvPr>
          <p:cNvSpPr txBox="1"/>
          <p:nvPr/>
        </p:nvSpPr>
        <p:spPr>
          <a:xfrm>
            <a:off x="4164742" y="3553562"/>
            <a:ext cx="1522601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Arial"/>
                <a:ea typeface="Open Sans"/>
                <a:cs typeface="Arial"/>
              </a:rPr>
              <a:t>Aggregators</a:t>
            </a:r>
          </a:p>
        </p:txBody>
      </p:sp>
      <p:sp>
        <p:nvSpPr>
          <p:cNvPr id="79911" name="TextBox 79910">
            <a:extLst>
              <a:ext uri="{FF2B5EF4-FFF2-40B4-BE49-F238E27FC236}">
                <a16:creationId xmlns:a16="http://schemas.microsoft.com/office/drawing/2014/main" id="{24D18934-E483-EBB8-CA3A-637175074186}"/>
              </a:ext>
            </a:extLst>
          </p:cNvPr>
          <p:cNvSpPr txBox="1"/>
          <p:nvPr/>
        </p:nvSpPr>
        <p:spPr>
          <a:xfrm>
            <a:off x="3440554" y="1274397"/>
            <a:ext cx="1672938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Arial"/>
                <a:ea typeface="Open Sans"/>
                <a:cs typeface="Arial"/>
              </a:rPr>
              <a:t>Online Recruitment Sites</a:t>
            </a:r>
          </a:p>
        </p:txBody>
      </p:sp>
      <p:sp>
        <p:nvSpPr>
          <p:cNvPr id="79912" name="TextBox 79911">
            <a:extLst>
              <a:ext uri="{FF2B5EF4-FFF2-40B4-BE49-F238E27FC236}">
                <a16:creationId xmlns:a16="http://schemas.microsoft.com/office/drawing/2014/main" id="{D01F9C37-8B25-64CF-E621-B177D074B271}"/>
              </a:ext>
            </a:extLst>
          </p:cNvPr>
          <p:cNvSpPr txBox="1"/>
          <p:nvPr/>
        </p:nvSpPr>
        <p:spPr>
          <a:xfrm>
            <a:off x="5636237" y="3470858"/>
            <a:ext cx="1911949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Arial"/>
                <a:ea typeface="Open Sans"/>
                <a:cs typeface="Arial"/>
              </a:rPr>
              <a:t>Programmatic Job Advertising</a:t>
            </a:r>
          </a:p>
        </p:txBody>
      </p:sp>
      <p:sp>
        <p:nvSpPr>
          <p:cNvPr id="79913" name="TextBox 79912">
            <a:extLst>
              <a:ext uri="{FF2B5EF4-FFF2-40B4-BE49-F238E27FC236}">
                <a16:creationId xmlns:a16="http://schemas.microsoft.com/office/drawing/2014/main" id="{D2615277-1342-C678-2880-40BC9937CF28}"/>
              </a:ext>
            </a:extLst>
          </p:cNvPr>
          <p:cNvSpPr txBox="1"/>
          <p:nvPr/>
        </p:nvSpPr>
        <p:spPr>
          <a:xfrm>
            <a:off x="577435" y="3563191"/>
            <a:ext cx="1134407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Arial"/>
                <a:ea typeface="Open Sans Semibold"/>
                <a:cs typeface="Arial"/>
              </a:rPr>
              <a:t>Newspaper</a:t>
            </a:r>
          </a:p>
        </p:txBody>
      </p:sp>
      <p:sp>
        <p:nvSpPr>
          <p:cNvPr id="79914" name="TextBox 79913">
            <a:extLst>
              <a:ext uri="{FF2B5EF4-FFF2-40B4-BE49-F238E27FC236}">
                <a16:creationId xmlns:a16="http://schemas.microsoft.com/office/drawing/2014/main" id="{4911CC2B-1826-C991-7FD7-3E01C9A07FDA}"/>
              </a:ext>
            </a:extLst>
          </p:cNvPr>
          <p:cNvSpPr txBox="1"/>
          <p:nvPr/>
        </p:nvSpPr>
        <p:spPr>
          <a:xfrm>
            <a:off x="2211680" y="3563191"/>
            <a:ext cx="1609691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Arial"/>
                <a:ea typeface="Open Sans Semibold"/>
                <a:cs typeface="Arial"/>
              </a:rPr>
              <a:t>Yellow Pages</a:t>
            </a:r>
          </a:p>
        </p:txBody>
      </p:sp>
      <p:sp>
        <p:nvSpPr>
          <p:cNvPr id="79915" name="Oval 79914">
            <a:extLst>
              <a:ext uri="{FF2B5EF4-FFF2-40B4-BE49-F238E27FC236}">
                <a16:creationId xmlns:a16="http://schemas.microsoft.com/office/drawing/2014/main" id="{DD99F863-3B4D-42B1-2DD9-B44B70D129CD}"/>
              </a:ext>
            </a:extLst>
          </p:cNvPr>
          <p:cNvSpPr/>
          <p:nvPr/>
        </p:nvSpPr>
        <p:spPr>
          <a:xfrm>
            <a:off x="2739813" y="2242900"/>
            <a:ext cx="591710" cy="591710"/>
          </a:xfrm>
          <a:prstGeom prst="ellipse">
            <a:avLst/>
          </a:prstGeom>
          <a:blipFill>
            <a:blip r:embed="rId4"/>
            <a:srcRect/>
            <a:stretch>
              <a:fillRect l="-25200" r="-25200"/>
            </a:stretch>
          </a:blipFill>
          <a:ln w="25400">
            <a:solidFill>
              <a:schemeClr val="accent2"/>
            </a:solidFill>
          </a:ln>
          <a:effectLst>
            <a:glow rad="101600">
              <a:srgbClr val="8AD43D">
                <a:alpha val="10000"/>
              </a:srgb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cxnSp>
        <p:nvCxnSpPr>
          <p:cNvPr id="79916" name="Straight Connector 79915">
            <a:extLst>
              <a:ext uri="{FF2B5EF4-FFF2-40B4-BE49-F238E27FC236}">
                <a16:creationId xmlns:a16="http://schemas.microsoft.com/office/drawing/2014/main" id="{663F6C51-84FE-D81F-84B7-982AD4629AEC}"/>
              </a:ext>
            </a:extLst>
          </p:cNvPr>
          <p:cNvCxnSpPr>
            <a:cxnSpLocks/>
          </p:cNvCxnSpPr>
          <p:nvPr/>
        </p:nvCxnSpPr>
        <p:spPr>
          <a:xfrm>
            <a:off x="3022144" y="3116918"/>
            <a:ext cx="0" cy="274320"/>
          </a:xfrm>
          <a:prstGeom prst="line">
            <a:avLst/>
          </a:prstGeom>
          <a:ln w="12700" cap="rnd">
            <a:solidFill>
              <a:schemeClr val="accent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917" name="Oval 79916">
            <a:extLst>
              <a:ext uri="{FF2B5EF4-FFF2-40B4-BE49-F238E27FC236}">
                <a16:creationId xmlns:a16="http://schemas.microsoft.com/office/drawing/2014/main" id="{030EA3DE-84A7-83B6-8B27-782323E376E5}"/>
              </a:ext>
            </a:extLst>
          </p:cNvPr>
          <p:cNvSpPr/>
          <p:nvPr/>
        </p:nvSpPr>
        <p:spPr>
          <a:xfrm>
            <a:off x="3884014" y="2231715"/>
            <a:ext cx="591710" cy="591710"/>
          </a:xfrm>
          <a:prstGeom prst="ellipse">
            <a:avLst/>
          </a:prstGeom>
          <a:blipFill>
            <a:blip r:embed="rId5"/>
            <a:srcRect/>
            <a:stretch>
              <a:fillRect l="-7397" t="2571" r="-42603" b="-2571"/>
            </a:stretch>
          </a:blipFill>
          <a:ln w="25400">
            <a:solidFill>
              <a:schemeClr val="accent5"/>
            </a:solidFill>
          </a:ln>
          <a:effectLst>
            <a:glow rad="101600">
              <a:srgbClr val="8AD43D">
                <a:alpha val="10000"/>
              </a:srgb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cxnSp>
        <p:nvCxnSpPr>
          <p:cNvPr id="79918" name="Straight Connector 79917">
            <a:extLst>
              <a:ext uri="{FF2B5EF4-FFF2-40B4-BE49-F238E27FC236}">
                <a16:creationId xmlns:a16="http://schemas.microsoft.com/office/drawing/2014/main" id="{415EB39A-9A1E-7AF2-C629-6E821EDCDEBF}"/>
              </a:ext>
            </a:extLst>
          </p:cNvPr>
          <p:cNvCxnSpPr>
            <a:cxnSpLocks/>
          </p:cNvCxnSpPr>
          <p:nvPr/>
        </p:nvCxnSpPr>
        <p:spPr>
          <a:xfrm rot="10800000">
            <a:off x="4181093" y="1832581"/>
            <a:ext cx="0" cy="274320"/>
          </a:xfrm>
          <a:prstGeom prst="line">
            <a:avLst/>
          </a:prstGeom>
          <a:ln w="12700" cap="rnd"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919" name="Oval 79918">
            <a:extLst>
              <a:ext uri="{FF2B5EF4-FFF2-40B4-BE49-F238E27FC236}">
                <a16:creationId xmlns:a16="http://schemas.microsoft.com/office/drawing/2014/main" id="{ABD30B3B-804C-FB8F-355D-B2969BB7B9DC}"/>
              </a:ext>
            </a:extLst>
          </p:cNvPr>
          <p:cNvSpPr/>
          <p:nvPr/>
        </p:nvSpPr>
        <p:spPr>
          <a:xfrm>
            <a:off x="4614216" y="2233271"/>
            <a:ext cx="591710" cy="591710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 w="25400">
            <a:solidFill>
              <a:schemeClr val="accent5"/>
            </a:solidFill>
          </a:ln>
          <a:effectLst>
            <a:glow rad="101600">
              <a:schemeClr val="accent4">
                <a:satMod val="175000"/>
                <a:alpha val="1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8AD43D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9920" name="Oval 79919">
            <a:extLst>
              <a:ext uri="{FF2B5EF4-FFF2-40B4-BE49-F238E27FC236}">
                <a16:creationId xmlns:a16="http://schemas.microsoft.com/office/drawing/2014/main" id="{8A413F39-8134-EE5A-B32C-3C5290564B3E}"/>
              </a:ext>
            </a:extLst>
          </p:cNvPr>
          <p:cNvSpPr/>
          <p:nvPr/>
        </p:nvSpPr>
        <p:spPr>
          <a:xfrm>
            <a:off x="6282893" y="2242900"/>
            <a:ext cx="591710" cy="591710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25400">
            <a:solidFill>
              <a:schemeClr val="bg1"/>
            </a:solidFill>
          </a:ln>
          <a:effectLst>
            <a:glow rad="101600">
              <a:schemeClr val="accent4">
                <a:satMod val="175000"/>
                <a:alpha val="1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cxnSp>
        <p:nvCxnSpPr>
          <p:cNvPr id="79922" name="Straight Connector 79921">
            <a:extLst>
              <a:ext uri="{FF2B5EF4-FFF2-40B4-BE49-F238E27FC236}">
                <a16:creationId xmlns:a16="http://schemas.microsoft.com/office/drawing/2014/main" id="{B5AE7F49-3D88-392C-8E1A-750750871645}"/>
              </a:ext>
            </a:extLst>
          </p:cNvPr>
          <p:cNvCxnSpPr>
            <a:cxnSpLocks/>
          </p:cNvCxnSpPr>
          <p:nvPr/>
        </p:nvCxnSpPr>
        <p:spPr>
          <a:xfrm>
            <a:off x="863815" y="3116918"/>
            <a:ext cx="0" cy="274320"/>
          </a:xfrm>
          <a:prstGeom prst="line">
            <a:avLst/>
          </a:prstGeom>
          <a:ln w="12700" cap="rnd">
            <a:solidFill>
              <a:schemeClr val="accent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923" name="TextBox 79922">
            <a:extLst>
              <a:ext uri="{FF2B5EF4-FFF2-40B4-BE49-F238E27FC236}">
                <a16:creationId xmlns:a16="http://schemas.microsoft.com/office/drawing/2014/main" id="{7C851441-6765-C30B-3B42-141ED3B75965}"/>
              </a:ext>
            </a:extLst>
          </p:cNvPr>
          <p:cNvSpPr txBox="1"/>
          <p:nvPr/>
        </p:nvSpPr>
        <p:spPr>
          <a:xfrm>
            <a:off x="454499" y="2833209"/>
            <a:ext cx="828882" cy="27699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cs typeface="Arial"/>
              </a:rPr>
              <a:t>1700</a:t>
            </a:r>
          </a:p>
        </p:txBody>
      </p:sp>
      <p:sp>
        <p:nvSpPr>
          <p:cNvPr id="79924" name="TextBox 79923">
            <a:extLst>
              <a:ext uri="{FF2B5EF4-FFF2-40B4-BE49-F238E27FC236}">
                <a16:creationId xmlns:a16="http://schemas.microsoft.com/office/drawing/2014/main" id="{54B034EC-03E8-D00F-158B-7572D1839E47}"/>
              </a:ext>
            </a:extLst>
          </p:cNvPr>
          <p:cNvSpPr txBox="1"/>
          <p:nvPr/>
        </p:nvSpPr>
        <p:spPr>
          <a:xfrm>
            <a:off x="6654347" y="1377915"/>
            <a:ext cx="1787678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Arial"/>
                <a:ea typeface="Open Sans"/>
                <a:cs typeface="Arial"/>
              </a:rPr>
              <a:t>Conversational AI</a:t>
            </a:r>
          </a:p>
        </p:txBody>
      </p:sp>
      <p:sp>
        <p:nvSpPr>
          <p:cNvPr id="79925" name="Oval 79924">
            <a:extLst>
              <a:ext uri="{FF2B5EF4-FFF2-40B4-BE49-F238E27FC236}">
                <a16:creationId xmlns:a16="http://schemas.microsoft.com/office/drawing/2014/main" id="{7FAA6E2D-667E-343C-F5F0-55CCECF7210B}"/>
              </a:ext>
            </a:extLst>
          </p:cNvPr>
          <p:cNvSpPr/>
          <p:nvPr/>
        </p:nvSpPr>
        <p:spPr>
          <a:xfrm>
            <a:off x="7111775" y="2242900"/>
            <a:ext cx="591710" cy="591710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 w="25400">
            <a:solidFill>
              <a:schemeClr val="bg1"/>
            </a:solidFill>
          </a:ln>
          <a:effectLst>
            <a:glow rad="101600">
              <a:schemeClr val="accent4">
                <a:satMod val="175000"/>
                <a:alpha val="1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9926" name="TextBox 79925">
            <a:extLst>
              <a:ext uri="{FF2B5EF4-FFF2-40B4-BE49-F238E27FC236}">
                <a16:creationId xmlns:a16="http://schemas.microsoft.com/office/drawing/2014/main" id="{49386B0B-6420-C44B-BB52-B8684C46D90A}"/>
              </a:ext>
            </a:extLst>
          </p:cNvPr>
          <p:cNvSpPr txBox="1"/>
          <p:nvPr/>
        </p:nvSpPr>
        <p:spPr>
          <a:xfrm>
            <a:off x="7595314" y="3563191"/>
            <a:ext cx="1095311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Arial"/>
                <a:ea typeface="Open Sans"/>
                <a:cs typeface="Arial"/>
              </a:rPr>
              <a:t>Chat GPT</a:t>
            </a:r>
          </a:p>
        </p:txBody>
      </p:sp>
      <p:sp>
        <p:nvSpPr>
          <p:cNvPr id="79927" name="Oval 79926">
            <a:extLst>
              <a:ext uri="{FF2B5EF4-FFF2-40B4-BE49-F238E27FC236}">
                <a16:creationId xmlns:a16="http://schemas.microsoft.com/office/drawing/2014/main" id="{9C37EB1A-6D20-59D6-FF41-7490F8015BED}"/>
              </a:ext>
            </a:extLst>
          </p:cNvPr>
          <p:cNvSpPr/>
          <p:nvPr/>
        </p:nvSpPr>
        <p:spPr>
          <a:xfrm>
            <a:off x="7931290" y="2242900"/>
            <a:ext cx="591710" cy="591710"/>
          </a:xfrm>
          <a:prstGeom prst="ellipse">
            <a:avLst/>
          </a:prstGeom>
          <a:blipFill>
            <a:blip r:embed="rId9"/>
            <a:srcRect/>
            <a:stretch>
              <a:fillRect l="-53406" r="-8495" b="-8008"/>
            </a:stretch>
          </a:blipFill>
          <a:ln w="25400">
            <a:solidFill>
              <a:schemeClr val="bg1"/>
            </a:solidFill>
          </a:ln>
          <a:effectLst>
            <a:glow rad="101600">
              <a:schemeClr val="accent4">
                <a:satMod val="175000"/>
                <a:alpha val="1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cxnSp>
        <p:nvCxnSpPr>
          <p:cNvPr id="79928" name="Straight Connector 79927">
            <a:extLst>
              <a:ext uri="{FF2B5EF4-FFF2-40B4-BE49-F238E27FC236}">
                <a16:creationId xmlns:a16="http://schemas.microsoft.com/office/drawing/2014/main" id="{401F8A1C-0832-0739-91D6-BD338A9206B1}"/>
              </a:ext>
            </a:extLst>
          </p:cNvPr>
          <p:cNvCxnSpPr>
            <a:cxnSpLocks/>
          </p:cNvCxnSpPr>
          <p:nvPr/>
        </p:nvCxnSpPr>
        <p:spPr>
          <a:xfrm rot="10800000">
            <a:off x="7404803" y="1843766"/>
            <a:ext cx="0" cy="274320"/>
          </a:xfrm>
          <a:prstGeom prst="line">
            <a:avLst/>
          </a:prstGeom>
          <a:ln w="12700" cap="rnd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931" name="TextBox 79930">
            <a:extLst>
              <a:ext uri="{FF2B5EF4-FFF2-40B4-BE49-F238E27FC236}">
                <a16:creationId xmlns:a16="http://schemas.microsoft.com/office/drawing/2014/main" id="{EF3714D0-91C5-DA3B-F4D0-086D94F96C5E}"/>
              </a:ext>
            </a:extLst>
          </p:cNvPr>
          <p:cNvSpPr txBox="1"/>
          <p:nvPr/>
        </p:nvSpPr>
        <p:spPr>
          <a:xfrm>
            <a:off x="7812103" y="2833209"/>
            <a:ext cx="82888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2023</a:t>
            </a:r>
          </a:p>
        </p:txBody>
      </p:sp>
      <p:cxnSp>
        <p:nvCxnSpPr>
          <p:cNvPr id="79932" name="Straight Connector 79931">
            <a:extLst>
              <a:ext uri="{FF2B5EF4-FFF2-40B4-BE49-F238E27FC236}">
                <a16:creationId xmlns:a16="http://schemas.microsoft.com/office/drawing/2014/main" id="{6985BFE5-5FE0-6989-44AC-622D4B722E17}"/>
              </a:ext>
            </a:extLst>
          </p:cNvPr>
          <p:cNvCxnSpPr>
            <a:cxnSpLocks/>
          </p:cNvCxnSpPr>
          <p:nvPr/>
        </p:nvCxnSpPr>
        <p:spPr>
          <a:xfrm>
            <a:off x="4892124" y="3107289"/>
            <a:ext cx="0" cy="274320"/>
          </a:xfrm>
          <a:prstGeom prst="line">
            <a:avLst/>
          </a:prstGeom>
          <a:ln w="12700" cap="rnd"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933" name="Straight Connector 79932">
            <a:extLst>
              <a:ext uri="{FF2B5EF4-FFF2-40B4-BE49-F238E27FC236}">
                <a16:creationId xmlns:a16="http://schemas.microsoft.com/office/drawing/2014/main" id="{7DE375FB-AB61-0EF5-49F3-9E1A919C3448}"/>
              </a:ext>
            </a:extLst>
          </p:cNvPr>
          <p:cNvCxnSpPr>
            <a:cxnSpLocks/>
          </p:cNvCxnSpPr>
          <p:nvPr/>
        </p:nvCxnSpPr>
        <p:spPr>
          <a:xfrm>
            <a:off x="8230305" y="3116918"/>
            <a:ext cx="0" cy="274320"/>
          </a:xfrm>
          <a:prstGeom prst="line">
            <a:avLst/>
          </a:prstGeom>
          <a:ln w="12700" cap="rnd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934" name="TextBox 79933">
            <a:extLst>
              <a:ext uri="{FF2B5EF4-FFF2-40B4-BE49-F238E27FC236}">
                <a16:creationId xmlns:a16="http://schemas.microsoft.com/office/drawing/2014/main" id="{E87BB92E-51D6-E746-DA33-09B08AB5964B}"/>
              </a:ext>
            </a:extLst>
          </p:cNvPr>
          <p:cNvSpPr txBox="1"/>
          <p:nvPr/>
        </p:nvSpPr>
        <p:spPr>
          <a:xfrm>
            <a:off x="4901619" y="1366730"/>
            <a:ext cx="1672938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Arial"/>
                <a:ea typeface="Open Sans"/>
                <a:cs typeface="Arial"/>
              </a:rPr>
              <a:t>Job Distribution</a:t>
            </a:r>
          </a:p>
        </p:txBody>
      </p:sp>
      <p:sp>
        <p:nvSpPr>
          <p:cNvPr id="79935" name="Oval 79934">
            <a:extLst>
              <a:ext uri="{FF2B5EF4-FFF2-40B4-BE49-F238E27FC236}">
                <a16:creationId xmlns:a16="http://schemas.microsoft.com/office/drawing/2014/main" id="{C66E14E7-253F-5062-41EF-B7039F6386CE}"/>
              </a:ext>
            </a:extLst>
          </p:cNvPr>
          <p:cNvSpPr/>
          <p:nvPr/>
        </p:nvSpPr>
        <p:spPr>
          <a:xfrm>
            <a:off x="5345079" y="2231715"/>
            <a:ext cx="591710" cy="591710"/>
          </a:xfrm>
          <a:prstGeom prst="ellipse">
            <a:avLst/>
          </a:prstGeom>
          <a:blipFill>
            <a:blip r:embed="rId10"/>
            <a:stretch>
              <a:fillRect/>
            </a:stretch>
          </a:blipFill>
          <a:ln w="25400">
            <a:solidFill>
              <a:schemeClr val="accent5"/>
            </a:solidFill>
          </a:ln>
          <a:effectLst>
            <a:glow rad="101600">
              <a:srgbClr val="8AD43D">
                <a:alpha val="10000"/>
              </a:srgb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cxnSp>
        <p:nvCxnSpPr>
          <p:cNvPr id="79936" name="Straight Connector 79935">
            <a:extLst>
              <a:ext uri="{FF2B5EF4-FFF2-40B4-BE49-F238E27FC236}">
                <a16:creationId xmlns:a16="http://schemas.microsoft.com/office/drawing/2014/main" id="{57E6FF13-7B42-119A-9A32-96EFFBDDC66D}"/>
              </a:ext>
            </a:extLst>
          </p:cNvPr>
          <p:cNvCxnSpPr>
            <a:cxnSpLocks/>
          </p:cNvCxnSpPr>
          <p:nvPr/>
        </p:nvCxnSpPr>
        <p:spPr>
          <a:xfrm rot="10800000">
            <a:off x="5642158" y="1832582"/>
            <a:ext cx="0" cy="274320"/>
          </a:xfrm>
          <a:prstGeom prst="line">
            <a:avLst/>
          </a:prstGeom>
          <a:ln w="12700" cap="rnd"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937" name="Straight Connector 79936">
            <a:extLst>
              <a:ext uri="{FF2B5EF4-FFF2-40B4-BE49-F238E27FC236}">
                <a16:creationId xmlns:a16="http://schemas.microsoft.com/office/drawing/2014/main" id="{92B9665F-A83D-44F3-FA6C-B659757ADDCA}"/>
              </a:ext>
            </a:extLst>
          </p:cNvPr>
          <p:cNvCxnSpPr>
            <a:cxnSpLocks/>
          </p:cNvCxnSpPr>
          <p:nvPr/>
        </p:nvCxnSpPr>
        <p:spPr>
          <a:xfrm>
            <a:off x="6570373" y="3116918"/>
            <a:ext cx="0" cy="274320"/>
          </a:xfrm>
          <a:prstGeom prst="line">
            <a:avLst/>
          </a:prstGeom>
          <a:ln w="12700" cap="rnd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6B7C8E5-30B6-03A4-A5AF-90CFA08A1806}"/>
              </a:ext>
            </a:extLst>
          </p:cNvPr>
          <p:cNvSpPr txBox="1"/>
          <p:nvPr/>
        </p:nvSpPr>
        <p:spPr>
          <a:xfrm>
            <a:off x="2625461" y="2833209"/>
            <a:ext cx="828882" cy="27699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cs typeface="Arial"/>
              </a:rPr>
              <a:t>1960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52331B-1B27-83B7-E2BC-B32890DFF778}"/>
              </a:ext>
            </a:extLst>
          </p:cNvPr>
          <p:cNvSpPr txBox="1"/>
          <p:nvPr/>
        </p:nvSpPr>
        <p:spPr>
          <a:xfrm>
            <a:off x="6143511" y="2833209"/>
            <a:ext cx="82888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2007</a:t>
            </a: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Google Shape;661;p79">
            <a:extLst>
              <a:ext uri="{FF2B5EF4-FFF2-40B4-BE49-F238E27FC236}">
                <a16:creationId xmlns:a16="http://schemas.microsoft.com/office/drawing/2014/main" id="{4D835D2F-251A-E4C9-D7D3-4A175C7F391A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372209" y="523208"/>
            <a:ext cx="2915796" cy="1579132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lang="en-US" altLang="en-US" sz="3200" b="1" dirty="0">
                <a:solidFill>
                  <a:srgbClr val="FFFFFF"/>
                </a:solidFill>
              </a:rPr>
              <a:t>AI for Talent Acquisition </a:t>
            </a:r>
          </a:p>
        </p:txBody>
      </p:sp>
      <p:sp>
        <p:nvSpPr>
          <p:cNvPr id="88068" name="Google Shape;664;p79">
            <a:extLst>
              <a:ext uri="{FF2B5EF4-FFF2-40B4-BE49-F238E27FC236}">
                <a16:creationId xmlns:a16="http://schemas.microsoft.com/office/drawing/2014/main" id="{CCA43939-F7E8-1A04-F6BF-7E8FC7A5DE8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5CA6E4E-7D85-384A-9C2A-DAC48250F5E5}" type="slidenum">
              <a:rPr lang="en-US" altLang="en-US" sz="700">
                <a:solidFill>
                  <a:srgbClr val="FFFFFF"/>
                </a:solidFill>
              </a:rPr>
              <a:pPr/>
              <a:t>4</a:t>
            </a:fld>
            <a:endParaRPr lang="en-US" altLang="en-US" sz="700">
              <a:solidFill>
                <a:srgbClr val="FFFFFF"/>
              </a:solidFill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597586F-016A-4733-A0D0-3F8752677AE7}"/>
              </a:ext>
            </a:extLst>
          </p:cNvPr>
          <p:cNvGrpSpPr/>
          <p:nvPr/>
        </p:nvGrpSpPr>
        <p:grpSpPr>
          <a:xfrm>
            <a:off x="5720389" y="1266440"/>
            <a:ext cx="1750188" cy="3089344"/>
            <a:chOff x="6758672" y="1266440"/>
            <a:chExt cx="1750188" cy="3089344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4C17555C-7EEC-E325-5C83-B2007F59E12C}"/>
                </a:ext>
              </a:extLst>
            </p:cNvPr>
            <p:cNvSpPr/>
            <p:nvPr/>
          </p:nvSpPr>
          <p:spPr>
            <a:xfrm rot="17856434">
              <a:off x="6718249" y="2562962"/>
              <a:ext cx="2133736" cy="14474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prstTxWarp prst="textArchUp">
                <a:avLst>
                  <a:gd name="adj" fmla="val 19521132"/>
                </a:avLst>
              </a:prstTxWarp>
              <a:spAutoFit/>
            </a:bodyPr>
            <a:lstStyle/>
            <a:p>
              <a:pPr algn="ctr"/>
              <a:r>
                <a:rPr lang="en-US" sz="2400" b="0" cap="none" spc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ATTRACT</a:t>
              </a: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DD029C34-6D8E-B87A-3EF2-2DFF57A40DE1}"/>
                </a:ext>
              </a:extLst>
            </p:cNvPr>
            <p:cNvSpPr/>
            <p:nvPr/>
          </p:nvSpPr>
          <p:spPr>
            <a:xfrm>
              <a:off x="6758672" y="3140541"/>
              <a:ext cx="1069089" cy="1215243"/>
            </a:xfrm>
            <a:custGeom>
              <a:avLst/>
              <a:gdLst>
                <a:gd name="connsiteX0" fmla="*/ 0 w 1069089"/>
                <a:gd name="connsiteY0" fmla="*/ 129176 h 1215243"/>
                <a:gd name="connsiteX1" fmla="*/ 318236 w 1069089"/>
                <a:gd name="connsiteY1" fmla="*/ 1215244 h 1215243"/>
                <a:gd name="connsiteX2" fmla="*/ 1069090 w 1069089"/>
                <a:gd name="connsiteY2" fmla="*/ 751951 h 1215243"/>
                <a:gd name="connsiteX3" fmla="*/ 221638 w 1069089"/>
                <a:gd name="connsiteY3" fmla="*/ 0 h 1215243"/>
                <a:gd name="connsiteX4" fmla="*/ 68 w 1069089"/>
                <a:gd name="connsiteY4" fmla="*/ 129176 h 1215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9089" h="1215243">
                  <a:moveTo>
                    <a:pt x="0" y="129176"/>
                  </a:moveTo>
                  <a:lnTo>
                    <a:pt x="318236" y="1215244"/>
                  </a:lnTo>
                  <a:cubicBezTo>
                    <a:pt x="607689" y="1126975"/>
                    <a:pt x="865237" y="965386"/>
                    <a:pt x="1069090" y="751951"/>
                  </a:cubicBezTo>
                  <a:lnTo>
                    <a:pt x="221638" y="0"/>
                  </a:lnTo>
                  <a:cubicBezTo>
                    <a:pt x="158439" y="57487"/>
                    <a:pt x="83089" y="101927"/>
                    <a:pt x="68" y="129176"/>
                  </a:cubicBezTo>
                  <a:close/>
                </a:path>
              </a:pathLst>
            </a:custGeom>
            <a:solidFill>
              <a:srgbClr val="4D9AD6"/>
            </a:solidFill>
            <a:ln w="13554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FFBFB5E-6040-0A24-FC9A-D359BA054191}"/>
                </a:ext>
              </a:extLst>
            </p:cNvPr>
            <p:cNvSpPr/>
            <p:nvPr/>
          </p:nvSpPr>
          <p:spPr>
            <a:xfrm>
              <a:off x="7155109" y="2060249"/>
              <a:ext cx="1155572" cy="909598"/>
            </a:xfrm>
            <a:custGeom>
              <a:avLst/>
              <a:gdLst>
                <a:gd name="connsiteX0" fmla="*/ 26475 w 1155572"/>
                <a:gd name="connsiteY0" fmla="*/ 625221 h 909598"/>
                <a:gd name="connsiteX1" fmla="*/ 18193 w 1155572"/>
                <a:gd name="connsiteY1" fmla="*/ 726061 h 909598"/>
                <a:gd name="connsiteX2" fmla="*/ 1132696 w 1155572"/>
                <a:gd name="connsiteY2" fmla="*/ 909598 h 909598"/>
                <a:gd name="connsiteX3" fmla="*/ 1155573 w 1155572"/>
                <a:gd name="connsiteY3" fmla="*/ 627192 h 909598"/>
                <a:gd name="connsiteX4" fmla="*/ 1039357 w 1155572"/>
                <a:gd name="connsiteY4" fmla="*/ 0 h 909598"/>
                <a:gd name="connsiteX5" fmla="*/ 0 w 1155572"/>
                <a:gd name="connsiteY5" fmla="*/ 446237 h 909598"/>
                <a:gd name="connsiteX6" fmla="*/ 26475 w 1155572"/>
                <a:gd name="connsiteY6" fmla="*/ 625153 h 909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55572" h="909598">
                  <a:moveTo>
                    <a:pt x="26475" y="625221"/>
                  </a:moveTo>
                  <a:cubicBezTo>
                    <a:pt x="26475" y="659605"/>
                    <a:pt x="23623" y="693241"/>
                    <a:pt x="18193" y="726061"/>
                  </a:cubicBezTo>
                  <a:lnTo>
                    <a:pt x="1132696" y="909598"/>
                  </a:lnTo>
                  <a:cubicBezTo>
                    <a:pt x="1147631" y="817660"/>
                    <a:pt x="1155573" y="723343"/>
                    <a:pt x="1155573" y="627192"/>
                  </a:cubicBezTo>
                  <a:cubicBezTo>
                    <a:pt x="1155573" y="406078"/>
                    <a:pt x="1114368" y="194681"/>
                    <a:pt x="1039357" y="0"/>
                  </a:cubicBezTo>
                  <a:lnTo>
                    <a:pt x="0" y="446237"/>
                  </a:lnTo>
                  <a:cubicBezTo>
                    <a:pt x="17174" y="502841"/>
                    <a:pt x="26475" y="562910"/>
                    <a:pt x="26475" y="625153"/>
                  </a:cubicBezTo>
                  <a:close/>
                </a:path>
              </a:pathLst>
            </a:custGeom>
            <a:solidFill>
              <a:srgbClr val="4D9AD6"/>
            </a:solidFill>
            <a:ln w="13554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BF07F204-C1B0-78BB-83EB-94427310207F}"/>
                </a:ext>
              </a:extLst>
            </p:cNvPr>
            <p:cNvSpPr/>
            <p:nvPr/>
          </p:nvSpPr>
          <p:spPr>
            <a:xfrm>
              <a:off x="6952478" y="1266440"/>
              <a:ext cx="1215920" cy="1175152"/>
            </a:xfrm>
            <a:custGeom>
              <a:avLst/>
              <a:gdLst>
                <a:gd name="connsiteX0" fmla="*/ 178872 w 1215920"/>
                <a:gd name="connsiteY0" fmla="*/ 1175152 h 1175152"/>
                <a:gd name="connsiteX1" fmla="*/ 1215920 w 1215920"/>
                <a:gd name="connsiteY1" fmla="*/ 729867 h 1175152"/>
                <a:gd name="connsiteX2" fmla="*/ 626085 w 1215920"/>
                <a:gd name="connsiteY2" fmla="*/ 0 h 1175152"/>
                <a:gd name="connsiteX3" fmla="*/ 0 w 1215920"/>
                <a:gd name="connsiteY3" fmla="*/ 940108 h 1175152"/>
                <a:gd name="connsiteX4" fmla="*/ 178872 w 1215920"/>
                <a:gd name="connsiteY4" fmla="*/ 1175152 h 117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5920" h="1175152">
                  <a:moveTo>
                    <a:pt x="178872" y="1175152"/>
                  </a:moveTo>
                  <a:lnTo>
                    <a:pt x="1215920" y="729867"/>
                  </a:lnTo>
                  <a:cubicBezTo>
                    <a:pt x="1088980" y="435841"/>
                    <a:pt x="883633" y="183673"/>
                    <a:pt x="626085" y="0"/>
                  </a:cubicBezTo>
                  <a:lnTo>
                    <a:pt x="0" y="940108"/>
                  </a:lnTo>
                  <a:cubicBezTo>
                    <a:pt x="77183" y="1002352"/>
                    <a:pt x="139024" y="1082874"/>
                    <a:pt x="178872" y="1175152"/>
                  </a:cubicBezTo>
                  <a:close/>
                </a:path>
              </a:pathLst>
            </a:custGeom>
            <a:solidFill>
              <a:srgbClr val="4D9AD6"/>
            </a:solidFill>
            <a:ln w="13554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8B7FD7AB-9AC2-674C-F997-07A06877C355}"/>
                </a:ext>
              </a:extLst>
            </p:cNvPr>
            <p:cNvSpPr/>
            <p:nvPr/>
          </p:nvSpPr>
          <p:spPr>
            <a:xfrm>
              <a:off x="7028711" y="2853854"/>
              <a:ext cx="1246739" cy="987742"/>
            </a:xfrm>
            <a:custGeom>
              <a:avLst/>
              <a:gdLst>
                <a:gd name="connsiteX0" fmla="*/ 0 w 1246739"/>
                <a:gd name="connsiteY0" fmla="*/ 237354 h 987742"/>
                <a:gd name="connsiteX1" fmla="*/ 845687 w 1246739"/>
                <a:gd name="connsiteY1" fmla="*/ 987742 h 987742"/>
                <a:gd name="connsiteX2" fmla="*/ 1246740 w 1246739"/>
                <a:gd name="connsiteY2" fmla="*/ 184013 h 987742"/>
                <a:gd name="connsiteX3" fmla="*/ 129521 w 1246739"/>
                <a:gd name="connsiteY3" fmla="*/ 0 h 987742"/>
                <a:gd name="connsiteX4" fmla="*/ 0 w 1246739"/>
                <a:gd name="connsiteY4" fmla="*/ 237354 h 987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6739" h="987742">
                  <a:moveTo>
                    <a:pt x="0" y="237354"/>
                  </a:moveTo>
                  <a:lnTo>
                    <a:pt x="845687" y="987742"/>
                  </a:lnTo>
                  <a:cubicBezTo>
                    <a:pt x="1043498" y="763638"/>
                    <a:pt x="1184762" y="488231"/>
                    <a:pt x="1246740" y="184013"/>
                  </a:cubicBezTo>
                  <a:lnTo>
                    <a:pt x="129521" y="0"/>
                  </a:lnTo>
                  <a:cubicBezTo>
                    <a:pt x="104268" y="89016"/>
                    <a:pt x="59398" y="169743"/>
                    <a:pt x="0" y="237354"/>
                  </a:cubicBezTo>
                  <a:close/>
                </a:path>
              </a:pathLst>
            </a:custGeom>
            <a:solidFill>
              <a:srgbClr val="4D9AD6"/>
            </a:solidFill>
            <a:ln w="13554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FE558CEC-9D26-6895-469B-689172542B1D}"/>
                </a:ext>
              </a:extLst>
            </p:cNvPr>
            <p:cNvSpPr/>
            <p:nvPr/>
          </p:nvSpPr>
          <p:spPr>
            <a:xfrm>
              <a:off x="7531588" y="1487215"/>
              <a:ext cx="903183" cy="2800890"/>
            </a:xfrm>
            <a:custGeom>
              <a:avLst/>
              <a:gdLst>
                <a:gd name="connsiteX0" fmla="*/ 466831 w 903183"/>
                <a:gd name="connsiteY0" fmla="*/ 0 h 2800890"/>
                <a:gd name="connsiteX1" fmla="*/ 903184 w 903183"/>
                <a:gd name="connsiteY1" fmla="*/ 1200498 h 2800890"/>
                <a:gd name="connsiteX2" fmla="*/ 0 w 903183"/>
                <a:gd name="connsiteY2" fmla="*/ 2800891 h 280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03183" h="2800890">
                  <a:moveTo>
                    <a:pt x="466831" y="0"/>
                  </a:moveTo>
                  <a:cubicBezTo>
                    <a:pt x="739178" y="324672"/>
                    <a:pt x="903184" y="743389"/>
                    <a:pt x="903184" y="1200498"/>
                  </a:cubicBezTo>
                  <a:cubicBezTo>
                    <a:pt x="903184" y="1879469"/>
                    <a:pt x="541299" y="2473908"/>
                    <a:pt x="0" y="2800891"/>
                  </a:cubicBezTo>
                </a:path>
              </a:pathLst>
            </a:custGeom>
            <a:noFill/>
            <a:ln w="12876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401FF6A3-4FA3-2EF7-3B8E-0BE95E4935E0}"/>
                </a:ext>
              </a:extLst>
            </p:cNvPr>
            <p:cNvSpPr/>
            <p:nvPr/>
          </p:nvSpPr>
          <p:spPr>
            <a:xfrm>
              <a:off x="7486785" y="4234560"/>
              <a:ext cx="107390" cy="107499"/>
            </a:xfrm>
            <a:custGeom>
              <a:avLst/>
              <a:gdLst>
                <a:gd name="connsiteX0" fmla="*/ 107391 w 107390"/>
                <a:gd name="connsiteY0" fmla="*/ 53749 h 107499"/>
                <a:gd name="connsiteX1" fmla="*/ 53696 w 107390"/>
                <a:gd name="connsiteY1" fmla="*/ 107499 h 107499"/>
                <a:gd name="connsiteX2" fmla="*/ 0 w 107390"/>
                <a:gd name="connsiteY2" fmla="*/ 53749 h 107499"/>
                <a:gd name="connsiteX3" fmla="*/ 53696 w 107390"/>
                <a:gd name="connsiteY3" fmla="*/ 0 h 107499"/>
                <a:gd name="connsiteX4" fmla="*/ 107391 w 107390"/>
                <a:gd name="connsiteY4" fmla="*/ 53749 h 107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390" h="107499">
                  <a:moveTo>
                    <a:pt x="107391" y="53749"/>
                  </a:moveTo>
                  <a:cubicBezTo>
                    <a:pt x="107391" y="83435"/>
                    <a:pt x="83351" y="107499"/>
                    <a:pt x="53696" y="107499"/>
                  </a:cubicBezTo>
                  <a:cubicBezTo>
                    <a:pt x="24040" y="107499"/>
                    <a:pt x="0" y="83434"/>
                    <a:pt x="0" y="53749"/>
                  </a:cubicBezTo>
                  <a:cubicBezTo>
                    <a:pt x="0" y="24064"/>
                    <a:pt x="24040" y="0"/>
                    <a:pt x="53696" y="0"/>
                  </a:cubicBezTo>
                  <a:cubicBezTo>
                    <a:pt x="83351" y="0"/>
                    <a:pt x="107391" y="24065"/>
                    <a:pt x="107391" y="53749"/>
                  </a:cubicBezTo>
                  <a:close/>
                </a:path>
              </a:pathLst>
            </a:custGeom>
            <a:solidFill>
              <a:srgbClr val="4D9AD6"/>
            </a:solidFill>
            <a:ln w="12876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62563DD7-F0CF-F838-7D9B-2893FFB1FDB4}"/>
                </a:ext>
              </a:extLst>
            </p:cNvPr>
            <p:cNvSpPr/>
            <p:nvPr/>
          </p:nvSpPr>
          <p:spPr>
            <a:xfrm>
              <a:off x="8165073" y="3493141"/>
              <a:ext cx="107390" cy="107499"/>
            </a:xfrm>
            <a:custGeom>
              <a:avLst/>
              <a:gdLst>
                <a:gd name="connsiteX0" fmla="*/ 107391 w 107390"/>
                <a:gd name="connsiteY0" fmla="*/ 53750 h 107499"/>
                <a:gd name="connsiteX1" fmla="*/ 53696 w 107390"/>
                <a:gd name="connsiteY1" fmla="*/ 107499 h 107499"/>
                <a:gd name="connsiteX2" fmla="*/ 0 w 107390"/>
                <a:gd name="connsiteY2" fmla="*/ 53750 h 107499"/>
                <a:gd name="connsiteX3" fmla="*/ 53696 w 107390"/>
                <a:gd name="connsiteY3" fmla="*/ 0 h 107499"/>
                <a:gd name="connsiteX4" fmla="*/ 107391 w 107390"/>
                <a:gd name="connsiteY4" fmla="*/ 53750 h 107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390" h="107499">
                  <a:moveTo>
                    <a:pt x="107391" y="53750"/>
                  </a:moveTo>
                  <a:cubicBezTo>
                    <a:pt x="107391" y="83435"/>
                    <a:pt x="83351" y="107499"/>
                    <a:pt x="53696" y="107499"/>
                  </a:cubicBezTo>
                  <a:cubicBezTo>
                    <a:pt x="24040" y="107499"/>
                    <a:pt x="0" y="83435"/>
                    <a:pt x="0" y="53750"/>
                  </a:cubicBezTo>
                  <a:cubicBezTo>
                    <a:pt x="0" y="24065"/>
                    <a:pt x="24041" y="0"/>
                    <a:pt x="53696" y="0"/>
                  </a:cubicBezTo>
                  <a:cubicBezTo>
                    <a:pt x="83351" y="0"/>
                    <a:pt x="107391" y="24065"/>
                    <a:pt x="107391" y="53750"/>
                  </a:cubicBezTo>
                  <a:close/>
                </a:path>
              </a:pathLst>
            </a:custGeom>
            <a:solidFill>
              <a:srgbClr val="4D9AD6"/>
            </a:solidFill>
            <a:ln w="12876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F51DC223-2082-3A95-DF73-281497D73248}"/>
                </a:ext>
              </a:extLst>
            </p:cNvPr>
            <p:cNvSpPr/>
            <p:nvPr/>
          </p:nvSpPr>
          <p:spPr>
            <a:xfrm>
              <a:off x="8376121" y="2484742"/>
              <a:ext cx="107390" cy="107499"/>
            </a:xfrm>
            <a:custGeom>
              <a:avLst/>
              <a:gdLst>
                <a:gd name="connsiteX0" fmla="*/ 107391 w 107390"/>
                <a:gd name="connsiteY0" fmla="*/ 53750 h 107499"/>
                <a:gd name="connsiteX1" fmla="*/ 53696 w 107390"/>
                <a:gd name="connsiteY1" fmla="*/ 107499 h 107499"/>
                <a:gd name="connsiteX2" fmla="*/ 0 w 107390"/>
                <a:gd name="connsiteY2" fmla="*/ 53750 h 107499"/>
                <a:gd name="connsiteX3" fmla="*/ 53696 w 107390"/>
                <a:gd name="connsiteY3" fmla="*/ 0 h 107499"/>
                <a:gd name="connsiteX4" fmla="*/ 107391 w 107390"/>
                <a:gd name="connsiteY4" fmla="*/ 53750 h 107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390" h="107499">
                  <a:moveTo>
                    <a:pt x="107391" y="53750"/>
                  </a:moveTo>
                  <a:cubicBezTo>
                    <a:pt x="107391" y="83435"/>
                    <a:pt x="83351" y="107499"/>
                    <a:pt x="53696" y="107499"/>
                  </a:cubicBezTo>
                  <a:cubicBezTo>
                    <a:pt x="24040" y="107499"/>
                    <a:pt x="0" y="83435"/>
                    <a:pt x="0" y="53750"/>
                  </a:cubicBezTo>
                  <a:cubicBezTo>
                    <a:pt x="0" y="24065"/>
                    <a:pt x="24041" y="0"/>
                    <a:pt x="53696" y="0"/>
                  </a:cubicBezTo>
                  <a:cubicBezTo>
                    <a:pt x="83351" y="0"/>
                    <a:pt x="107391" y="24065"/>
                    <a:pt x="107391" y="53750"/>
                  </a:cubicBezTo>
                  <a:close/>
                </a:path>
              </a:pathLst>
            </a:custGeom>
            <a:solidFill>
              <a:srgbClr val="4D9AD6"/>
            </a:solidFill>
            <a:ln w="12876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228EB024-CFFF-3A8C-6065-93D956045F09}"/>
                </a:ext>
              </a:extLst>
            </p:cNvPr>
            <p:cNvSpPr/>
            <p:nvPr/>
          </p:nvSpPr>
          <p:spPr>
            <a:xfrm>
              <a:off x="7968008" y="1450045"/>
              <a:ext cx="107390" cy="107499"/>
            </a:xfrm>
            <a:custGeom>
              <a:avLst/>
              <a:gdLst>
                <a:gd name="connsiteX0" fmla="*/ 107391 w 107390"/>
                <a:gd name="connsiteY0" fmla="*/ 53750 h 107499"/>
                <a:gd name="connsiteX1" fmla="*/ 53696 w 107390"/>
                <a:gd name="connsiteY1" fmla="*/ 107499 h 107499"/>
                <a:gd name="connsiteX2" fmla="*/ 1 w 107390"/>
                <a:gd name="connsiteY2" fmla="*/ 53750 h 107499"/>
                <a:gd name="connsiteX3" fmla="*/ 53696 w 107390"/>
                <a:gd name="connsiteY3" fmla="*/ 0 h 107499"/>
                <a:gd name="connsiteX4" fmla="*/ 107391 w 107390"/>
                <a:gd name="connsiteY4" fmla="*/ 53750 h 107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390" h="107499">
                  <a:moveTo>
                    <a:pt x="107391" y="53750"/>
                  </a:moveTo>
                  <a:cubicBezTo>
                    <a:pt x="107391" y="83435"/>
                    <a:pt x="83351" y="107499"/>
                    <a:pt x="53696" y="107499"/>
                  </a:cubicBezTo>
                  <a:cubicBezTo>
                    <a:pt x="24041" y="107499"/>
                    <a:pt x="1" y="83435"/>
                    <a:pt x="1" y="53750"/>
                  </a:cubicBezTo>
                  <a:cubicBezTo>
                    <a:pt x="1" y="24065"/>
                    <a:pt x="24041" y="0"/>
                    <a:pt x="53696" y="0"/>
                  </a:cubicBezTo>
                  <a:cubicBezTo>
                    <a:pt x="83351" y="0"/>
                    <a:pt x="107391" y="24065"/>
                    <a:pt x="107391" y="53750"/>
                  </a:cubicBezTo>
                  <a:close/>
                </a:path>
              </a:pathLst>
            </a:custGeom>
            <a:solidFill>
              <a:srgbClr val="4D9AD6"/>
            </a:solidFill>
            <a:ln w="12876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024DBCD-FDEF-C1E3-1D06-8E1554940E48}"/>
                </a:ext>
              </a:extLst>
            </p:cNvPr>
            <p:cNvSpPr txBox="1"/>
            <p:nvPr/>
          </p:nvSpPr>
          <p:spPr>
            <a:xfrm>
              <a:off x="7213339" y="1656150"/>
              <a:ext cx="846669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Content</a:t>
              </a:r>
            </a:p>
            <a:p>
              <a:pPr algn="ctr"/>
              <a:r>
                <a:rPr lang="en-US" sz="800" b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Creation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0469B34-B69F-6A5F-D4D8-53CA0FC5A388}"/>
                </a:ext>
              </a:extLst>
            </p:cNvPr>
            <p:cNvSpPr txBox="1"/>
            <p:nvPr/>
          </p:nvSpPr>
          <p:spPr>
            <a:xfrm>
              <a:off x="7403459" y="2389424"/>
              <a:ext cx="962038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Job</a:t>
              </a:r>
            </a:p>
            <a:p>
              <a:pPr algn="ctr"/>
              <a:r>
                <a:rPr lang="en-US" sz="800" b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Advertising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7D181E1D-30D7-E982-4664-1E6B9FF966A5}"/>
                </a:ext>
              </a:extLst>
            </p:cNvPr>
            <p:cNvSpPr txBox="1"/>
            <p:nvPr/>
          </p:nvSpPr>
          <p:spPr>
            <a:xfrm>
              <a:off x="6968969" y="3086218"/>
              <a:ext cx="1489586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Personalized</a:t>
              </a:r>
            </a:p>
            <a:p>
              <a:pPr algn="ctr"/>
              <a:r>
                <a:rPr lang="en-US" sz="800" b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Communication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3B368371-FABA-1F65-0DC7-9F76B20EB9ED}"/>
                </a:ext>
              </a:extLst>
            </p:cNvPr>
            <p:cNvSpPr txBox="1"/>
            <p:nvPr/>
          </p:nvSpPr>
          <p:spPr>
            <a:xfrm>
              <a:off x="6843064" y="3735406"/>
              <a:ext cx="1002890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Resume</a:t>
              </a:r>
            </a:p>
            <a:p>
              <a:pPr algn="ctr"/>
              <a:r>
                <a:rPr lang="en-US" sz="800" b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Review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2F1F492-EE45-6326-C82A-B2464EB18101}"/>
              </a:ext>
            </a:extLst>
          </p:cNvPr>
          <p:cNvGrpSpPr/>
          <p:nvPr/>
        </p:nvGrpSpPr>
        <p:grpSpPr>
          <a:xfrm>
            <a:off x="3934930" y="683190"/>
            <a:ext cx="2548260" cy="1762003"/>
            <a:chOff x="4973213" y="683190"/>
            <a:chExt cx="2548260" cy="1762003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B7EFD14D-F620-C98C-7C7E-52D13293B2A9}"/>
                </a:ext>
              </a:extLst>
            </p:cNvPr>
            <p:cNvSpPr/>
            <p:nvPr/>
          </p:nvSpPr>
          <p:spPr>
            <a:xfrm>
              <a:off x="6602541" y="944079"/>
              <a:ext cx="918932" cy="1222174"/>
            </a:xfrm>
            <a:custGeom>
              <a:avLst/>
              <a:gdLst>
                <a:gd name="connsiteX0" fmla="*/ 293798 w 918932"/>
                <a:gd name="connsiteY0" fmla="*/ 1222175 h 1222174"/>
                <a:gd name="connsiteX1" fmla="*/ 918932 w 918932"/>
                <a:gd name="connsiteY1" fmla="*/ 283493 h 1222174"/>
                <a:gd name="connsiteX2" fmla="*/ 0 w 918932"/>
                <a:gd name="connsiteY2" fmla="*/ 0 h 1222174"/>
                <a:gd name="connsiteX3" fmla="*/ 0 w 918932"/>
                <a:gd name="connsiteY3" fmla="*/ 1127722 h 1222174"/>
                <a:gd name="connsiteX4" fmla="*/ 293798 w 918932"/>
                <a:gd name="connsiteY4" fmla="*/ 1222175 h 1222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8932" h="1222174">
                  <a:moveTo>
                    <a:pt x="293798" y="1222175"/>
                  </a:moveTo>
                  <a:lnTo>
                    <a:pt x="918932" y="283493"/>
                  </a:lnTo>
                  <a:cubicBezTo>
                    <a:pt x="653917" y="109810"/>
                    <a:pt x="338804" y="6523"/>
                    <a:pt x="0" y="0"/>
                  </a:cubicBezTo>
                  <a:lnTo>
                    <a:pt x="0" y="1127722"/>
                  </a:lnTo>
                  <a:cubicBezTo>
                    <a:pt x="107663" y="1133770"/>
                    <a:pt x="207994" y="1167610"/>
                    <a:pt x="293798" y="1222175"/>
                  </a:cubicBezTo>
                  <a:close/>
                </a:path>
              </a:pathLst>
            </a:custGeom>
            <a:solidFill>
              <a:schemeClr val="accent5"/>
            </a:solidFill>
            <a:ln w="13554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D202B339-FA9F-A60C-7E98-CE7E0EF0E5AC}"/>
                </a:ext>
              </a:extLst>
            </p:cNvPr>
            <p:cNvSpPr/>
            <p:nvPr/>
          </p:nvSpPr>
          <p:spPr>
            <a:xfrm>
              <a:off x="5632018" y="944147"/>
              <a:ext cx="901554" cy="1222718"/>
            </a:xfrm>
            <a:custGeom>
              <a:avLst/>
              <a:gdLst>
                <a:gd name="connsiteX0" fmla="*/ 901554 w 901554"/>
                <a:gd name="connsiteY0" fmla="*/ 1127586 h 1222718"/>
                <a:gd name="connsiteX1" fmla="*/ 901554 w 901554"/>
                <a:gd name="connsiteY1" fmla="*/ 0 h 1222718"/>
                <a:gd name="connsiteX2" fmla="*/ 0 w 901554"/>
                <a:gd name="connsiteY2" fmla="*/ 272825 h 1222718"/>
                <a:gd name="connsiteX3" fmla="*/ 605856 w 901554"/>
                <a:gd name="connsiteY3" fmla="*/ 1222718 h 1222718"/>
                <a:gd name="connsiteX4" fmla="*/ 901554 w 901554"/>
                <a:gd name="connsiteY4" fmla="*/ 1127654 h 1222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1554" h="1222718">
                  <a:moveTo>
                    <a:pt x="901554" y="1127586"/>
                  </a:moveTo>
                  <a:lnTo>
                    <a:pt x="901554" y="0"/>
                  </a:lnTo>
                  <a:cubicBezTo>
                    <a:pt x="570082" y="6523"/>
                    <a:pt x="261282" y="105732"/>
                    <a:pt x="0" y="272825"/>
                  </a:cubicBezTo>
                  <a:lnTo>
                    <a:pt x="605856" y="1222718"/>
                  </a:lnTo>
                  <a:cubicBezTo>
                    <a:pt x="692135" y="1167678"/>
                    <a:pt x="793077" y="1133566"/>
                    <a:pt x="901554" y="1127654"/>
                  </a:cubicBezTo>
                  <a:close/>
                </a:path>
              </a:pathLst>
            </a:custGeom>
            <a:solidFill>
              <a:schemeClr val="accent5"/>
            </a:solidFill>
            <a:ln w="13554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F98406FF-237B-817E-4494-D6AB257BE617}"/>
                </a:ext>
              </a:extLst>
            </p:cNvPr>
            <p:cNvSpPr/>
            <p:nvPr/>
          </p:nvSpPr>
          <p:spPr>
            <a:xfrm>
              <a:off x="4973213" y="1255364"/>
              <a:ext cx="1208589" cy="1189829"/>
            </a:xfrm>
            <a:custGeom>
              <a:avLst/>
              <a:gdLst>
                <a:gd name="connsiteX0" fmla="*/ 1208589 w 1208589"/>
                <a:gd name="connsiteY0" fmla="*/ 951864 h 1189829"/>
                <a:gd name="connsiteX1" fmla="*/ 601444 w 1208589"/>
                <a:gd name="connsiteY1" fmla="*/ 0 h 1189829"/>
                <a:gd name="connsiteX2" fmla="*/ 0 w 1208589"/>
                <a:gd name="connsiteY2" fmla="*/ 731022 h 1189829"/>
                <a:gd name="connsiteX3" fmla="*/ 1029039 w 1208589"/>
                <a:gd name="connsiteY3" fmla="*/ 1189830 h 1189829"/>
                <a:gd name="connsiteX4" fmla="*/ 1208589 w 1208589"/>
                <a:gd name="connsiteY4" fmla="*/ 951932 h 1189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8589" h="1189829">
                  <a:moveTo>
                    <a:pt x="1208589" y="951864"/>
                  </a:moveTo>
                  <a:lnTo>
                    <a:pt x="601444" y="0"/>
                  </a:lnTo>
                  <a:cubicBezTo>
                    <a:pt x="339415" y="182586"/>
                    <a:pt x="129928" y="435297"/>
                    <a:pt x="0" y="731022"/>
                  </a:cubicBezTo>
                  <a:lnTo>
                    <a:pt x="1029039" y="1189830"/>
                  </a:lnTo>
                  <a:cubicBezTo>
                    <a:pt x="1068750" y="1096397"/>
                    <a:pt x="1130863" y="1014855"/>
                    <a:pt x="1208589" y="951932"/>
                  </a:cubicBezTo>
                  <a:close/>
                </a:path>
              </a:pathLst>
            </a:custGeom>
            <a:solidFill>
              <a:schemeClr val="accent5"/>
            </a:solidFill>
            <a:ln w="13554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3B147F3-2C49-736F-9AA9-DABDE096428C}"/>
                </a:ext>
              </a:extLst>
            </p:cNvPr>
            <p:cNvSpPr/>
            <p:nvPr/>
          </p:nvSpPr>
          <p:spPr>
            <a:xfrm>
              <a:off x="5125814" y="819660"/>
              <a:ext cx="1992366" cy="683183"/>
            </a:xfrm>
            <a:custGeom>
              <a:avLst/>
              <a:gdLst>
                <a:gd name="connsiteX0" fmla="*/ 0 w 1992366"/>
                <a:gd name="connsiteY0" fmla="*/ 683184 h 683183"/>
                <a:gd name="connsiteX1" fmla="*/ 1442786 w 1992366"/>
                <a:gd name="connsiteY1" fmla="*/ 0 h 683183"/>
                <a:gd name="connsiteX2" fmla="*/ 1992367 w 1992366"/>
                <a:gd name="connsiteY2" fmla="*/ 82289 h 683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92366" h="683183">
                  <a:moveTo>
                    <a:pt x="0" y="683184"/>
                  </a:moveTo>
                  <a:cubicBezTo>
                    <a:pt x="342266" y="266098"/>
                    <a:pt x="861436" y="0"/>
                    <a:pt x="1442786" y="0"/>
                  </a:cubicBezTo>
                  <a:cubicBezTo>
                    <a:pt x="1634080" y="0"/>
                    <a:pt x="1818586" y="28811"/>
                    <a:pt x="1992367" y="82289"/>
                  </a:cubicBezTo>
                </a:path>
              </a:pathLst>
            </a:custGeom>
            <a:noFill/>
            <a:ln w="12876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46D68C2E-1B1B-C87C-4AD1-B13512DCBB80}"/>
                </a:ext>
              </a:extLst>
            </p:cNvPr>
            <p:cNvSpPr/>
            <p:nvPr/>
          </p:nvSpPr>
          <p:spPr>
            <a:xfrm>
              <a:off x="7057425" y="842423"/>
              <a:ext cx="107390" cy="107499"/>
            </a:xfrm>
            <a:custGeom>
              <a:avLst/>
              <a:gdLst>
                <a:gd name="connsiteX0" fmla="*/ 107391 w 107390"/>
                <a:gd name="connsiteY0" fmla="*/ 53750 h 107499"/>
                <a:gd name="connsiteX1" fmla="*/ 53696 w 107390"/>
                <a:gd name="connsiteY1" fmla="*/ 107499 h 107499"/>
                <a:gd name="connsiteX2" fmla="*/ 0 w 107390"/>
                <a:gd name="connsiteY2" fmla="*/ 53750 h 107499"/>
                <a:gd name="connsiteX3" fmla="*/ 53696 w 107390"/>
                <a:gd name="connsiteY3" fmla="*/ 0 h 107499"/>
                <a:gd name="connsiteX4" fmla="*/ 107391 w 107390"/>
                <a:gd name="connsiteY4" fmla="*/ 53750 h 107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390" h="107499">
                  <a:moveTo>
                    <a:pt x="107391" y="53750"/>
                  </a:moveTo>
                  <a:cubicBezTo>
                    <a:pt x="107391" y="83435"/>
                    <a:pt x="83351" y="107499"/>
                    <a:pt x="53696" y="107499"/>
                  </a:cubicBezTo>
                  <a:cubicBezTo>
                    <a:pt x="24040" y="107499"/>
                    <a:pt x="0" y="83435"/>
                    <a:pt x="0" y="53750"/>
                  </a:cubicBezTo>
                  <a:cubicBezTo>
                    <a:pt x="0" y="24065"/>
                    <a:pt x="24040" y="0"/>
                    <a:pt x="53696" y="0"/>
                  </a:cubicBezTo>
                  <a:cubicBezTo>
                    <a:pt x="83351" y="0"/>
                    <a:pt x="107391" y="24065"/>
                    <a:pt x="107391" y="53750"/>
                  </a:cubicBezTo>
                  <a:close/>
                </a:path>
              </a:pathLst>
            </a:custGeom>
            <a:solidFill>
              <a:schemeClr val="accent5"/>
            </a:solidFill>
            <a:ln w="12876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007AA8BB-5357-9F65-DBB2-6279E4CF939F}"/>
                </a:ext>
              </a:extLst>
            </p:cNvPr>
            <p:cNvSpPr/>
            <p:nvPr/>
          </p:nvSpPr>
          <p:spPr>
            <a:xfrm>
              <a:off x="5996006" y="843579"/>
              <a:ext cx="107390" cy="107499"/>
            </a:xfrm>
            <a:custGeom>
              <a:avLst/>
              <a:gdLst>
                <a:gd name="connsiteX0" fmla="*/ 107391 w 107390"/>
                <a:gd name="connsiteY0" fmla="*/ 53750 h 107499"/>
                <a:gd name="connsiteX1" fmla="*/ 53695 w 107390"/>
                <a:gd name="connsiteY1" fmla="*/ 107499 h 107499"/>
                <a:gd name="connsiteX2" fmla="*/ 0 w 107390"/>
                <a:gd name="connsiteY2" fmla="*/ 53750 h 107499"/>
                <a:gd name="connsiteX3" fmla="*/ 53695 w 107390"/>
                <a:gd name="connsiteY3" fmla="*/ 0 h 107499"/>
                <a:gd name="connsiteX4" fmla="*/ 107391 w 107390"/>
                <a:gd name="connsiteY4" fmla="*/ 53750 h 107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390" h="107499">
                  <a:moveTo>
                    <a:pt x="107391" y="53750"/>
                  </a:moveTo>
                  <a:cubicBezTo>
                    <a:pt x="107391" y="83435"/>
                    <a:pt x="83351" y="107499"/>
                    <a:pt x="53695" y="107499"/>
                  </a:cubicBezTo>
                  <a:cubicBezTo>
                    <a:pt x="24040" y="107499"/>
                    <a:pt x="0" y="83435"/>
                    <a:pt x="0" y="53750"/>
                  </a:cubicBezTo>
                  <a:cubicBezTo>
                    <a:pt x="0" y="24065"/>
                    <a:pt x="24040" y="0"/>
                    <a:pt x="53695" y="0"/>
                  </a:cubicBezTo>
                  <a:cubicBezTo>
                    <a:pt x="83351" y="0"/>
                    <a:pt x="107391" y="24065"/>
                    <a:pt x="107391" y="53750"/>
                  </a:cubicBezTo>
                  <a:close/>
                </a:path>
              </a:pathLst>
            </a:custGeom>
            <a:solidFill>
              <a:schemeClr val="accent5"/>
            </a:solidFill>
            <a:ln w="12876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FD16F9EF-B8BF-7A73-F3C5-92CBA7BF59C1}"/>
                </a:ext>
              </a:extLst>
            </p:cNvPr>
            <p:cNvSpPr/>
            <p:nvPr/>
          </p:nvSpPr>
          <p:spPr>
            <a:xfrm>
              <a:off x="5064040" y="1464043"/>
              <a:ext cx="107390" cy="107499"/>
            </a:xfrm>
            <a:custGeom>
              <a:avLst/>
              <a:gdLst>
                <a:gd name="connsiteX0" fmla="*/ 107391 w 107390"/>
                <a:gd name="connsiteY0" fmla="*/ 53750 h 107499"/>
                <a:gd name="connsiteX1" fmla="*/ 53695 w 107390"/>
                <a:gd name="connsiteY1" fmla="*/ 107499 h 107499"/>
                <a:gd name="connsiteX2" fmla="*/ 0 w 107390"/>
                <a:gd name="connsiteY2" fmla="*/ 53750 h 107499"/>
                <a:gd name="connsiteX3" fmla="*/ 53695 w 107390"/>
                <a:gd name="connsiteY3" fmla="*/ 0 h 107499"/>
                <a:gd name="connsiteX4" fmla="*/ 107391 w 107390"/>
                <a:gd name="connsiteY4" fmla="*/ 53750 h 107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390" h="107499">
                  <a:moveTo>
                    <a:pt x="107391" y="53750"/>
                  </a:moveTo>
                  <a:cubicBezTo>
                    <a:pt x="107391" y="83435"/>
                    <a:pt x="83351" y="107499"/>
                    <a:pt x="53695" y="107499"/>
                  </a:cubicBezTo>
                  <a:cubicBezTo>
                    <a:pt x="24040" y="107499"/>
                    <a:pt x="0" y="83435"/>
                    <a:pt x="0" y="53750"/>
                  </a:cubicBezTo>
                  <a:cubicBezTo>
                    <a:pt x="0" y="24065"/>
                    <a:pt x="24040" y="0"/>
                    <a:pt x="53695" y="0"/>
                  </a:cubicBezTo>
                  <a:cubicBezTo>
                    <a:pt x="83351" y="0"/>
                    <a:pt x="107391" y="24065"/>
                    <a:pt x="107391" y="53750"/>
                  </a:cubicBezTo>
                  <a:close/>
                </a:path>
              </a:pathLst>
            </a:custGeom>
            <a:solidFill>
              <a:schemeClr val="accent5"/>
            </a:solidFill>
            <a:ln w="12876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DBC25DD8-4FA0-366C-604A-F0025D2BFF69}"/>
                </a:ext>
              </a:extLst>
            </p:cNvPr>
            <p:cNvSpPr/>
            <p:nvPr/>
          </p:nvSpPr>
          <p:spPr>
            <a:xfrm rot="10152057">
              <a:off x="5083792" y="683190"/>
              <a:ext cx="2133736" cy="14474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prstTxWarp prst="textArchUp">
                <a:avLst>
                  <a:gd name="adj" fmla="val 19521132"/>
                </a:avLst>
              </a:prstTxWarp>
              <a:spAutoFit/>
            </a:bodyPr>
            <a:lstStyle/>
            <a:p>
              <a:pPr algn="ctr"/>
              <a:r>
                <a:rPr lang="en-US" sz="2400" b="0" cap="none" spc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HIRE</a:t>
              </a:r>
            </a:p>
          </p:txBody>
        </p:sp>
        <p:sp>
          <p:nvSpPr>
            <p:cNvPr id="88071" name="TextBox 88070">
              <a:extLst>
                <a:ext uri="{FF2B5EF4-FFF2-40B4-BE49-F238E27FC236}">
                  <a16:creationId xmlns:a16="http://schemas.microsoft.com/office/drawing/2014/main" id="{8EF8D7A7-BE47-4215-7C99-74C0E961A3DE}"/>
                </a:ext>
              </a:extLst>
            </p:cNvPr>
            <p:cNvSpPr txBox="1"/>
            <p:nvPr/>
          </p:nvSpPr>
          <p:spPr>
            <a:xfrm>
              <a:off x="5082532" y="1771220"/>
              <a:ext cx="1021495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>
                  <a:solidFill>
                    <a:srgbClr val="0D3D5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Candidate</a:t>
              </a:r>
            </a:p>
            <a:p>
              <a:pPr algn="ctr"/>
              <a:r>
                <a:rPr lang="en-US" sz="800" b="1">
                  <a:solidFill>
                    <a:srgbClr val="0D3D5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Insights</a:t>
              </a:r>
            </a:p>
          </p:txBody>
        </p:sp>
        <p:sp>
          <p:nvSpPr>
            <p:cNvPr id="88072" name="TextBox 88071">
              <a:extLst>
                <a:ext uri="{FF2B5EF4-FFF2-40B4-BE49-F238E27FC236}">
                  <a16:creationId xmlns:a16="http://schemas.microsoft.com/office/drawing/2014/main" id="{B58E55E0-E239-BD5C-B035-410A51D005A0}"/>
                </a:ext>
              </a:extLst>
            </p:cNvPr>
            <p:cNvSpPr txBox="1"/>
            <p:nvPr/>
          </p:nvSpPr>
          <p:spPr>
            <a:xfrm>
              <a:off x="5781785" y="1424069"/>
              <a:ext cx="846669" cy="2154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>
                  <a:solidFill>
                    <a:srgbClr val="0D3D5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Assessment</a:t>
              </a:r>
            </a:p>
          </p:txBody>
        </p:sp>
        <p:sp>
          <p:nvSpPr>
            <p:cNvPr id="88073" name="TextBox 88072">
              <a:extLst>
                <a:ext uri="{FF2B5EF4-FFF2-40B4-BE49-F238E27FC236}">
                  <a16:creationId xmlns:a16="http://schemas.microsoft.com/office/drawing/2014/main" id="{28664638-03D5-5990-B56F-22D957AA4C12}"/>
                </a:ext>
              </a:extLst>
            </p:cNvPr>
            <p:cNvSpPr txBox="1"/>
            <p:nvPr/>
          </p:nvSpPr>
          <p:spPr>
            <a:xfrm>
              <a:off x="6552796" y="1322134"/>
              <a:ext cx="846669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>
                  <a:solidFill>
                    <a:srgbClr val="0D3D5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Personalized</a:t>
              </a:r>
            </a:p>
            <a:p>
              <a:pPr algn="ctr"/>
              <a:r>
                <a:rPr lang="en-US" sz="800" b="1">
                  <a:solidFill>
                    <a:srgbClr val="0D3D5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Rejection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99E2F35-B1EC-A038-3B38-B2CB40C92510}"/>
              </a:ext>
            </a:extLst>
          </p:cNvPr>
          <p:cNvGrpSpPr/>
          <p:nvPr/>
        </p:nvGrpSpPr>
        <p:grpSpPr>
          <a:xfrm>
            <a:off x="3534382" y="2050124"/>
            <a:ext cx="2583984" cy="2560547"/>
            <a:chOff x="4572665" y="2050124"/>
            <a:chExt cx="2583984" cy="2560547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6F596BA2-DEA7-D084-B3CF-A061CE2221DA}"/>
                </a:ext>
              </a:extLst>
            </p:cNvPr>
            <p:cNvSpPr/>
            <p:nvPr/>
          </p:nvSpPr>
          <p:spPr>
            <a:xfrm rot="3404350">
              <a:off x="4340840" y="2720653"/>
              <a:ext cx="2133736" cy="14474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prstTxWarp prst="textArchUp">
                <a:avLst>
                  <a:gd name="adj" fmla="val 19521132"/>
                </a:avLst>
              </a:prstTxWarp>
              <a:spAutoFit/>
            </a:bodyPr>
            <a:lstStyle/>
            <a:p>
              <a:pPr algn="ctr"/>
              <a:r>
                <a:rPr lang="en-US" sz="2400" b="0" cap="none" spc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ENGAGE</a:t>
              </a: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277B86ED-C8CD-451D-BA56-C66B396AE47B}"/>
                </a:ext>
              </a:extLst>
            </p:cNvPr>
            <p:cNvSpPr/>
            <p:nvPr/>
          </p:nvSpPr>
          <p:spPr>
            <a:xfrm>
              <a:off x="4826518" y="2050124"/>
              <a:ext cx="1152314" cy="927265"/>
            </a:xfrm>
            <a:custGeom>
              <a:avLst/>
              <a:gdLst>
                <a:gd name="connsiteX0" fmla="*/ 1126994 w 1152314"/>
                <a:gd name="connsiteY0" fmla="*/ 635346 h 927265"/>
                <a:gd name="connsiteX1" fmla="*/ 1152314 w 1152314"/>
                <a:gd name="connsiteY1" fmla="*/ 460235 h 927265"/>
                <a:gd name="connsiteX2" fmla="*/ 120085 w 1152314"/>
                <a:gd name="connsiteY2" fmla="*/ 0 h 927265"/>
                <a:gd name="connsiteX3" fmla="*/ 0 w 1152314"/>
                <a:gd name="connsiteY3" fmla="*/ 637385 h 927265"/>
                <a:gd name="connsiteX4" fmla="*/ 24098 w 1152314"/>
                <a:gd name="connsiteY4" fmla="*/ 927265 h 927265"/>
                <a:gd name="connsiteX5" fmla="*/ 1136498 w 1152314"/>
                <a:gd name="connsiteY5" fmla="*/ 743933 h 927265"/>
                <a:gd name="connsiteX6" fmla="*/ 1126926 w 1152314"/>
                <a:gd name="connsiteY6" fmla="*/ 635346 h 927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52314" h="927265">
                  <a:moveTo>
                    <a:pt x="1126994" y="635346"/>
                  </a:moveTo>
                  <a:cubicBezTo>
                    <a:pt x="1126994" y="574462"/>
                    <a:pt x="1135887" y="515751"/>
                    <a:pt x="1152314" y="460235"/>
                  </a:cubicBezTo>
                  <a:lnTo>
                    <a:pt x="120085" y="0"/>
                  </a:lnTo>
                  <a:cubicBezTo>
                    <a:pt x="42563" y="197399"/>
                    <a:pt x="0" y="412397"/>
                    <a:pt x="0" y="637385"/>
                  </a:cubicBezTo>
                  <a:cubicBezTo>
                    <a:pt x="0" y="736186"/>
                    <a:pt x="8350" y="833017"/>
                    <a:pt x="24098" y="927265"/>
                  </a:cubicBezTo>
                  <a:lnTo>
                    <a:pt x="1136498" y="743933"/>
                  </a:lnTo>
                  <a:cubicBezTo>
                    <a:pt x="1130184" y="708666"/>
                    <a:pt x="1126926" y="672380"/>
                    <a:pt x="1126926" y="635346"/>
                  </a:cubicBezTo>
                  <a:close/>
                </a:path>
              </a:pathLst>
            </a:custGeom>
            <a:solidFill>
              <a:srgbClr val="7030A0"/>
            </a:solidFill>
            <a:ln w="13554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63AFDCB5-98B4-2856-E47D-2F3CC2C5B1E3}"/>
                </a:ext>
              </a:extLst>
            </p:cNvPr>
            <p:cNvSpPr/>
            <p:nvPr/>
          </p:nvSpPr>
          <p:spPr>
            <a:xfrm>
              <a:off x="5314189" y="3141221"/>
              <a:ext cx="1058975" cy="1215379"/>
            </a:xfrm>
            <a:custGeom>
              <a:avLst/>
              <a:gdLst>
                <a:gd name="connsiteX0" fmla="*/ 841410 w 1058975"/>
                <a:gd name="connsiteY0" fmla="*/ 0 h 1215379"/>
                <a:gd name="connsiteX1" fmla="*/ 0 w 1058975"/>
                <a:gd name="connsiteY1" fmla="*/ 756164 h 1215379"/>
                <a:gd name="connsiteX2" fmla="*/ 748818 w 1058975"/>
                <a:gd name="connsiteY2" fmla="*/ 1215380 h 1215379"/>
                <a:gd name="connsiteX3" fmla="*/ 1058975 w 1058975"/>
                <a:gd name="connsiteY3" fmla="*/ 127409 h 1215379"/>
                <a:gd name="connsiteX4" fmla="*/ 841478 w 1058975"/>
                <a:gd name="connsiteY4" fmla="*/ 0 h 121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8975" h="1215379">
                  <a:moveTo>
                    <a:pt x="841410" y="0"/>
                  </a:moveTo>
                  <a:lnTo>
                    <a:pt x="0" y="756164"/>
                  </a:lnTo>
                  <a:cubicBezTo>
                    <a:pt x="203785" y="967833"/>
                    <a:pt x="460451" y="1127994"/>
                    <a:pt x="748818" y="1215380"/>
                  </a:cubicBezTo>
                  <a:lnTo>
                    <a:pt x="1058975" y="127409"/>
                  </a:lnTo>
                  <a:cubicBezTo>
                    <a:pt x="977516" y="100228"/>
                    <a:pt x="903659" y="56400"/>
                    <a:pt x="841478" y="0"/>
                  </a:cubicBezTo>
                  <a:close/>
                </a:path>
              </a:pathLst>
            </a:custGeom>
            <a:solidFill>
              <a:srgbClr val="7030A0"/>
            </a:solidFill>
            <a:ln w="13554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583D172C-7392-E6B7-6E16-90AA1CA6D177}"/>
                </a:ext>
              </a:extLst>
            </p:cNvPr>
            <p:cNvSpPr/>
            <p:nvPr/>
          </p:nvSpPr>
          <p:spPr>
            <a:xfrm>
              <a:off x="4863310" y="2861329"/>
              <a:ext cx="1243752" cy="985295"/>
            </a:xfrm>
            <a:custGeom>
              <a:avLst/>
              <a:gdLst>
                <a:gd name="connsiteX0" fmla="*/ 1115793 w 1243752"/>
                <a:gd name="connsiteY0" fmla="*/ 68 h 985295"/>
                <a:gd name="connsiteX1" fmla="*/ 0 w 1243752"/>
                <a:gd name="connsiteY1" fmla="*/ 183945 h 985295"/>
                <a:gd name="connsiteX2" fmla="*/ 403972 w 1243752"/>
                <a:gd name="connsiteY2" fmla="*/ 985296 h 985295"/>
                <a:gd name="connsiteX3" fmla="*/ 1243753 w 1243752"/>
                <a:gd name="connsiteY3" fmla="*/ 230627 h 985295"/>
                <a:gd name="connsiteX4" fmla="*/ 1115793 w 1243752"/>
                <a:gd name="connsiteY4" fmla="*/ 0 h 985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3752" h="985295">
                  <a:moveTo>
                    <a:pt x="1115793" y="68"/>
                  </a:moveTo>
                  <a:lnTo>
                    <a:pt x="0" y="183945"/>
                  </a:lnTo>
                  <a:cubicBezTo>
                    <a:pt x="63267" y="487552"/>
                    <a:pt x="205414" y="762143"/>
                    <a:pt x="403972" y="985296"/>
                  </a:cubicBezTo>
                  <a:lnTo>
                    <a:pt x="1243753" y="230627"/>
                  </a:lnTo>
                  <a:cubicBezTo>
                    <a:pt x="1185713" y="164782"/>
                    <a:pt x="1141521" y="86366"/>
                    <a:pt x="1115793" y="0"/>
                  </a:cubicBezTo>
                  <a:close/>
                </a:path>
              </a:pathLst>
            </a:custGeom>
            <a:solidFill>
              <a:srgbClr val="7030A0"/>
            </a:solidFill>
            <a:ln w="13554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F20607DF-E363-2418-4201-668A250ECFD7}"/>
                </a:ext>
              </a:extLst>
            </p:cNvPr>
            <p:cNvSpPr/>
            <p:nvPr/>
          </p:nvSpPr>
          <p:spPr>
            <a:xfrm>
              <a:off x="6129397" y="3286705"/>
              <a:ext cx="881121" cy="1144574"/>
            </a:xfrm>
            <a:custGeom>
              <a:avLst/>
              <a:gdLst>
                <a:gd name="connsiteX0" fmla="*/ 438185 w 881121"/>
                <a:gd name="connsiteY0" fmla="*/ 13386 h 1144574"/>
                <a:gd name="connsiteX1" fmla="*/ 310361 w 881121"/>
                <a:gd name="connsiteY1" fmla="*/ 0 h 1144574"/>
                <a:gd name="connsiteX2" fmla="*/ 0 w 881121"/>
                <a:gd name="connsiteY2" fmla="*/ 1088650 h 1144574"/>
                <a:gd name="connsiteX3" fmla="*/ 439203 w 881121"/>
                <a:gd name="connsiteY3" fmla="*/ 1144574 h 1144574"/>
                <a:gd name="connsiteX4" fmla="*/ 881122 w 881121"/>
                <a:gd name="connsiteY4" fmla="*/ 1087903 h 1144574"/>
                <a:gd name="connsiteX5" fmla="*/ 562614 w 881121"/>
                <a:gd name="connsiteY5" fmla="*/ 747 h 1144574"/>
                <a:gd name="connsiteX6" fmla="*/ 438185 w 881121"/>
                <a:gd name="connsiteY6" fmla="*/ 13386 h 1144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1121" h="1144574">
                  <a:moveTo>
                    <a:pt x="438185" y="13386"/>
                  </a:moveTo>
                  <a:cubicBezTo>
                    <a:pt x="394332" y="13386"/>
                    <a:pt x="351566" y="8766"/>
                    <a:pt x="310361" y="0"/>
                  </a:cubicBezTo>
                  <a:lnTo>
                    <a:pt x="0" y="1088650"/>
                  </a:lnTo>
                  <a:cubicBezTo>
                    <a:pt x="140314" y="1125140"/>
                    <a:pt x="287484" y="1144574"/>
                    <a:pt x="439203" y="1144574"/>
                  </a:cubicBezTo>
                  <a:cubicBezTo>
                    <a:pt x="590922" y="1144574"/>
                    <a:pt x="739993" y="1124868"/>
                    <a:pt x="881122" y="1087903"/>
                  </a:cubicBezTo>
                  <a:lnTo>
                    <a:pt x="562614" y="747"/>
                  </a:lnTo>
                  <a:cubicBezTo>
                    <a:pt x="522428" y="9037"/>
                    <a:pt x="480815" y="13386"/>
                    <a:pt x="438185" y="13386"/>
                  </a:cubicBezTo>
                  <a:close/>
                </a:path>
              </a:pathLst>
            </a:custGeom>
            <a:solidFill>
              <a:srgbClr val="7030A0"/>
            </a:solidFill>
            <a:ln w="13554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6C2B5648-545A-3D8A-0CD6-00FDB242CDF2}"/>
                </a:ext>
              </a:extLst>
            </p:cNvPr>
            <p:cNvSpPr/>
            <p:nvPr/>
          </p:nvSpPr>
          <p:spPr>
            <a:xfrm>
              <a:off x="4702495" y="2465648"/>
              <a:ext cx="1866104" cy="2090050"/>
            </a:xfrm>
            <a:custGeom>
              <a:avLst/>
              <a:gdLst>
                <a:gd name="connsiteX0" fmla="*/ 1866104 w 1866104"/>
                <a:gd name="connsiteY0" fmla="*/ 2090051 h 2090050"/>
                <a:gd name="connsiteX1" fmla="*/ 0 w 1866104"/>
                <a:gd name="connsiteY1" fmla="*/ 222065 h 2090050"/>
                <a:gd name="connsiteX2" fmla="*/ 13034 w 1866104"/>
                <a:gd name="connsiteY2" fmla="*/ 0 h 209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66104" h="2090050">
                  <a:moveTo>
                    <a:pt x="1866104" y="2090051"/>
                  </a:moveTo>
                  <a:cubicBezTo>
                    <a:pt x="835504" y="2090051"/>
                    <a:pt x="0" y="1253704"/>
                    <a:pt x="0" y="222065"/>
                  </a:cubicBezTo>
                  <a:cubicBezTo>
                    <a:pt x="0" y="146911"/>
                    <a:pt x="4412" y="72844"/>
                    <a:pt x="13034" y="0"/>
                  </a:cubicBezTo>
                </a:path>
              </a:pathLst>
            </a:custGeom>
            <a:noFill/>
            <a:ln w="12876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BA80A31-C6B4-2C87-8223-5FF6926BB742}"/>
                </a:ext>
              </a:extLst>
            </p:cNvPr>
            <p:cNvSpPr/>
            <p:nvPr/>
          </p:nvSpPr>
          <p:spPr>
            <a:xfrm>
              <a:off x="4665431" y="2408025"/>
              <a:ext cx="107390" cy="107499"/>
            </a:xfrm>
            <a:custGeom>
              <a:avLst/>
              <a:gdLst>
                <a:gd name="connsiteX0" fmla="*/ 107391 w 107390"/>
                <a:gd name="connsiteY0" fmla="*/ 53749 h 107499"/>
                <a:gd name="connsiteX1" fmla="*/ 53695 w 107390"/>
                <a:gd name="connsiteY1" fmla="*/ 107499 h 107499"/>
                <a:gd name="connsiteX2" fmla="*/ 0 w 107390"/>
                <a:gd name="connsiteY2" fmla="*/ 53749 h 107499"/>
                <a:gd name="connsiteX3" fmla="*/ 53695 w 107390"/>
                <a:gd name="connsiteY3" fmla="*/ 0 h 107499"/>
                <a:gd name="connsiteX4" fmla="*/ 107391 w 107390"/>
                <a:gd name="connsiteY4" fmla="*/ 53749 h 107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390" h="107499">
                  <a:moveTo>
                    <a:pt x="107391" y="53749"/>
                  </a:moveTo>
                  <a:cubicBezTo>
                    <a:pt x="107391" y="83435"/>
                    <a:pt x="83351" y="107499"/>
                    <a:pt x="53695" y="107499"/>
                  </a:cubicBezTo>
                  <a:cubicBezTo>
                    <a:pt x="24040" y="107499"/>
                    <a:pt x="0" y="83435"/>
                    <a:pt x="0" y="53749"/>
                  </a:cubicBezTo>
                  <a:cubicBezTo>
                    <a:pt x="0" y="24064"/>
                    <a:pt x="24040" y="0"/>
                    <a:pt x="53695" y="0"/>
                  </a:cubicBezTo>
                  <a:cubicBezTo>
                    <a:pt x="83351" y="0"/>
                    <a:pt x="107391" y="24064"/>
                    <a:pt x="107391" y="53749"/>
                  </a:cubicBezTo>
                  <a:close/>
                </a:path>
              </a:pathLst>
            </a:custGeom>
            <a:solidFill>
              <a:schemeClr val="accent6"/>
            </a:solidFill>
            <a:ln w="12876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C7B8040B-9769-6CCA-3CE6-F8C952379EFA}"/>
                </a:ext>
              </a:extLst>
            </p:cNvPr>
            <p:cNvSpPr/>
            <p:nvPr/>
          </p:nvSpPr>
          <p:spPr>
            <a:xfrm>
              <a:off x="4852042" y="3479755"/>
              <a:ext cx="107390" cy="107499"/>
            </a:xfrm>
            <a:custGeom>
              <a:avLst/>
              <a:gdLst>
                <a:gd name="connsiteX0" fmla="*/ 107391 w 107390"/>
                <a:gd name="connsiteY0" fmla="*/ 53750 h 107499"/>
                <a:gd name="connsiteX1" fmla="*/ 53695 w 107390"/>
                <a:gd name="connsiteY1" fmla="*/ 107499 h 107499"/>
                <a:gd name="connsiteX2" fmla="*/ 0 w 107390"/>
                <a:gd name="connsiteY2" fmla="*/ 53750 h 107499"/>
                <a:gd name="connsiteX3" fmla="*/ 53695 w 107390"/>
                <a:gd name="connsiteY3" fmla="*/ 0 h 107499"/>
                <a:gd name="connsiteX4" fmla="*/ 107391 w 107390"/>
                <a:gd name="connsiteY4" fmla="*/ 53750 h 107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390" h="107499">
                  <a:moveTo>
                    <a:pt x="107391" y="53750"/>
                  </a:moveTo>
                  <a:cubicBezTo>
                    <a:pt x="107391" y="83435"/>
                    <a:pt x="83351" y="107499"/>
                    <a:pt x="53695" y="107499"/>
                  </a:cubicBezTo>
                  <a:cubicBezTo>
                    <a:pt x="24040" y="107499"/>
                    <a:pt x="0" y="83435"/>
                    <a:pt x="0" y="53750"/>
                  </a:cubicBezTo>
                  <a:cubicBezTo>
                    <a:pt x="0" y="24065"/>
                    <a:pt x="24040" y="0"/>
                    <a:pt x="53695" y="0"/>
                  </a:cubicBezTo>
                  <a:cubicBezTo>
                    <a:pt x="83351" y="0"/>
                    <a:pt x="107391" y="24065"/>
                    <a:pt x="107391" y="53750"/>
                  </a:cubicBezTo>
                  <a:close/>
                </a:path>
              </a:pathLst>
            </a:custGeom>
            <a:solidFill>
              <a:schemeClr val="accent6"/>
            </a:solidFill>
            <a:ln w="12876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95A4CC3A-96C0-2FD8-0BE5-A46B2CD1A4ED}"/>
                </a:ext>
              </a:extLst>
            </p:cNvPr>
            <p:cNvSpPr/>
            <p:nvPr/>
          </p:nvSpPr>
          <p:spPr>
            <a:xfrm>
              <a:off x="5525373" y="4228784"/>
              <a:ext cx="107390" cy="107499"/>
            </a:xfrm>
            <a:custGeom>
              <a:avLst/>
              <a:gdLst>
                <a:gd name="connsiteX0" fmla="*/ 107391 w 107390"/>
                <a:gd name="connsiteY0" fmla="*/ 53750 h 107499"/>
                <a:gd name="connsiteX1" fmla="*/ 53695 w 107390"/>
                <a:gd name="connsiteY1" fmla="*/ 107499 h 107499"/>
                <a:gd name="connsiteX2" fmla="*/ 0 w 107390"/>
                <a:gd name="connsiteY2" fmla="*/ 53750 h 107499"/>
                <a:gd name="connsiteX3" fmla="*/ 53695 w 107390"/>
                <a:gd name="connsiteY3" fmla="*/ 0 h 107499"/>
                <a:gd name="connsiteX4" fmla="*/ 107391 w 107390"/>
                <a:gd name="connsiteY4" fmla="*/ 53750 h 107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390" h="107499">
                  <a:moveTo>
                    <a:pt x="107391" y="53750"/>
                  </a:moveTo>
                  <a:cubicBezTo>
                    <a:pt x="107391" y="83435"/>
                    <a:pt x="83351" y="107499"/>
                    <a:pt x="53695" y="107499"/>
                  </a:cubicBezTo>
                  <a:cubicBezTo>
                    <a:pt x="24040" y="107499"/>
                    <a:pt x="0" y="83434"/>
                    <a:pt x="0" y="53750"/>
                  </a:cubicBezTo>
                  <a:cubicBezTo>
                    <a:pt x="0" y="24064"/>
                    <a:pt x="24040" y="0"/>
                    <a:pt x="53695" y="0"/>
                  </a:cubicBezTo>
                  <a:cubicBezTo>
                    <a:pt x="83351" y="0"/>
                    <a:pt x="107391" y="24065"/>
                    <a:pt x="107391" y="53750"/>
                  </a:cubicBezTo>
                  <a:close/>
                </a:path>
              </a:pathLst>
            </a:custGeom>
            <a:solidFill>
              <a:schemeClr val="accent6"/>
            </a:solidFill>
            <a:ln w="12876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2F0E253B-6D66-B5D7-EE4A-7FA81933D8CF}"/>
                </a:ext>
              </a:extLst>
            </p:cNvPr>
            <p:cNvSpPr/>
            <p:nvPr/>
          </p:nvSpPr>
          <p:spPr>
            <a:xfrm>
              <a:off x="6520742" y="4503172"/>
              <a:ext cx="107390" cy="107499"/>
            </a:xfrm>
            <a:custGeom>
              <a:avLst/>
              <a:gdLst>
                <a:gd name="connsiteX0" fmla="*/ 107391 w 107390"/>
                <a:gd name="connsiteY0" fmla="*/ 53750 h 107499"/>
                <a:gd name="connsiteX1" fmla="*/ 53696 w 107390"/>
                <a:gd name="connsiteY1" fmla="*/ 107499 h 107499"/>
                <a:gd name="connsiteX2" fmla="*/ 0 w 107390"/>
                <a:gd name="connsiteY2" fmla="*/ 53750 h 107499"/>
                <a:gd name="connsiteX3" fmla="*/ 53696 w 107390"/>
                <a:gd name="connsiteY3" fmla="*/ 0 h 107499"/>
                <a:gd name="connsiteX4" fmla="*/ 107391 w 107390"/>
                <a:gd name="connsiteY4" fmla="*/ 53750 h 107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390" h="107499">
                  <a:moveTo>
                    <a:pt x="107391" y="53750"/>
                  </a:moveTo>
                  <a:cubicBezTo>
                    <a:pt x="107391" y="83435"/>
                    <a:pt x="83351" y="107499"/>
                    <a:pt x="53696" y="107499"/>
                  </a:cubicBezTo>
                  <a:cubicBezTo>
                    <a:pt x="24040" y="107499"/>
                    <a:pt x="0" y="83434"/>
                    <a:pt x="0" y="53750"/>
                  </a:cubicBezTo>
                  <a:cubicBezTo>
                    <a:pt x="0" y="24064"/>
                    <a:pt x="24040" y="0"/>
                    <a:pt x="53696" y="0"/>
                  </a:cubicBezTo>
                  <a:cubicBezTo>
                    <a:pt x="83351" y="0"/>
                    <a:pt x="107391" y="24065"/>
                    <a:pt x="107391" y="53750"/>
                  </a:cubicBezTo>
                  <a:close/>
                </a:path>
              </a:pathLst>
            </a:custGeom>
            <a:solidFill>
              <a:schemeClr val="accent6"/>
            </a:solidFill>
            <a:ln w="12876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064" name="TextBox 88063">
              <a:extLst>
                <a:ext uri="{FF2B5EF4-FFF2-40B4-BE49-F238E27FC236}">
                  <a16:creationId xmlns:a16="http://schemas.microsoft.com/office/drawing/2014/main" id="{FCEFD09C-5362-9AC5-4789-F88EE6D665BA}"/>
                </a:ext>
              </a:extLst>
            </p:cNvPr>
            <p:cNvSpPr txBox="1"/>
            <p:nvPr/>
          </p:nvSpPr>
          <p:spPr>
            <a:xfrm>
              <a:off x="4984374" y="3074820"/>
              <a:ext cx="969928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Conversational </a:t>
              </a:r>
            </a:p>
            <a:p>
              <a:pPr algn="ctr"/>
              <a:r>
                <a:rPr lang="en-US" sz="800" b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AI</a:t>
              </a:r>
            </a:p>
          </p:txBody>
        </p:sp>
        <p:sp>
          <p:nvSpPr>
            <p:cNvPr id="88069" name="TextBox 88068">
              <a:extLst>
                <a:ext uri="{FF2B5EF4-FFF2-40B4-BE49-F238E27FC236}">
                  <a16:creationId xmlns:a16="http://schemas.microsoft.com/office/drawing/2014/main" id="{5170A0DF-4B07-4AA6-018E-898EFF1F5A0C}"/>
                </a:ext>
              </a:extLst>
            </p:cNvPr>
            <p:cNvSpPr txBox="1"/>
            <p:nvPr/>
          </p:nvSpPr>
          <p:spPr>
            <a:xfrm>
              <a:off x="4572665" y="2411591"/>
              <a:ext cx="1474839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AI-Assisted</a:t>
              </a:r>
            </a:p>
            <a:p>
              <a:pPr algn="ctr"/>
              <a:r>
                <a:rPr lang="en-US" sz="800" b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Evaluation</a:t>
              </a:r>
            </a:p>
          </p:txBody>
        </p:sp>
        <p:sp>
          <p:nvSpPr>
            <p:cNvPr id="88070" name="TextBox 88069">
              <a:extLst>
                <a:ext uri="{FF2B5EF4-FFF2-40B4-BE49-F238E27FC236}">
                  <a16:creationId xmlns:a16="http://schemas.microsoft.com/office/drawing/2014/main" id="{CD0DE426-C863-C2F7-2C82-7F20E01C389E}"/>
                </a:ext>
              </a:extLst>
            </p:cNvPr>
            <p:cNvSpPr txBox="1"/>
            <p:nvPr/>
          </p:nvSpPr>
          <p:spPr>
            <a:xfrm>
              <a:off x="6004334" y="3923658"/>
              <a:ext cx="1152315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Intelligent</a:t>
              </a:r>
            </a:p>
            <a:p>
              <a:pPr algn="ctr"/>
              <a:r>
                <a:rPr lang="en-US" sz="800" b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Workflows</a:t>
              </a:r>
            </a:p>
          </p:txBody>
        </p:sp>
        <p:sp>
          <p:nvSpPr>
            <p:cNvPr id="88074" name="TextBox 88073">
              <a:extLst>
                <a:ext uri="{FF2B5EF4-FFF2-40B4-BE49-F238E27FC236}">
                  <a16:creationId xmlns:a16="http://schemas.microsoft.com/office/drawing/2014/main" id="{8A9176B7-120E-B4BB-C667-2D0B1D2D2A5B}"/>
                </a:ext>
              </a:extLst>
            </p:cNvPr>
            <p:cNvSpPr txBox="1"/>
            <p:nvPr/>
          </p:nvSpPr>
          <p:spPr>
            <a:xfrm>
              <a:off x="5401174" y="3701763"/>
              <a:ext cx="947124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800" b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Interview</a:t>
              </a:r>
            </a:p>
            <a:p>
              <a:pPr algn="ctr"/>
              <a:r>
                <a:rPr lang="en-US" sz="800" b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Design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82A3DA8-4AAA-D6D6-2D3E-597EB1FB72A2}"/>
              </a:ext>
            </a:extLst>
          </p:cNvPr>
          <p:cNvGrpSpPr/>
          <p:nvPr/>
        </p:nvGrpSpPr>
        <p:grpSpPr>
          <a:xfrm>
            <a:off x="3629933" y="2051949"/>
            <a:ext cx="2340582" cy="2559242"/>
            <a:chOff x="4668486" y="2052754"/>
            <a:chExt cx="2340582" cy="255924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ECFDA757-1697-8D9F-B61A-29F246DD198C}"/>
                </a:ext>
              </a:extLst>
            </p:cNvPr>
            <p:cNvGrpSpPr/>
            <p:nvPr/>
          </p:nvGrpSpPr>
          <p:grpSpPr>
            <a:xfrm>
              <a:off x="4825068" y="2052754"/>
              <a:ext cx="2184000" cy="2381155"/>
              <a:chOff x="4830953" y="2047848"/>
              <a:chExt cx="2184000" cy="2381155"/>
            </a:xfrm>
            <a:noFill/>
          </p:grpSpPr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A664C45C-FB78-9241-F6A3-8BFC90DC5222}"/>
                  </a:ext>
                </a:extLst>
              </p:cNvPr>
              <p:cNvSpPr/>
              <p:nvPr/>
            </p:nvSpPr>
            <p:spPr>
              <a:xfrm>
                <a:off x="4830953" y="2047848"/>
                <a:ext cx="1152314" cy="927265"/>
              </a:xfrm>
              <a:custGeom>
                <a:avLst/>
                <a:gdLst>
                  <a:gd name="connsiteX0" fmla="*/ 1126994 w 1152314"/>
                  <a:gd name="connsiteY0" fmla="*/ 635346 h 927265"/>
                  <a:gd name="connsiteX1" fmla="*/ 1152314 w 1152314"/>
                  <a:gd name="connsiteY1" fmla="*/ 460235 h 927265"/>
                  <a:gd name="connsiteX2" fmla="*/ 120085 w 1152314"/>
                  <a:gd name="connsiteY2" fmla="*/ 0 h 927265"/>
                  <a:gd name="connsiteX3" fmla="*/ 0 w 1152314"/>
                  <a:gd name="connsiteY3" fmla="*/ 637385 h 927265"/>
                  <a:gd name="connsiteX4" fmla="*/ 24098 w 1152314"/>
                  <a:gd name="connsiteY4" fmla="*/ 927265 h 927265"/>
                  <a:gd name="connsiteX5" fmla="*/ 1136498 w 1152314"/>
                  <a:gd name="connsiteY5" fmla="*/ 743933 h 927265"/>
                  <a:gd name="connsiteX6" fmla="*/ 1126926 w 1152314"/>
                  <a:gd name="connsiteY6" fmla="*/ 635346 h 92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52314" h="927265">
                    <a:moveTo>
                      <a:pt x="1126994" y="635346"/>
                    </a:moveTo>
                    <a:cubicBezTo>
                      <a:pt x="1126994" y="574462"/>
                      <a:pt x="1135887" y="515751"/>
                      <a:pt x="1152314" y="460235"/>
                    </a:cubicBezTo>
                    <a:lnTo>
                      <a:pt x="120085" y="0"/>
                    </a:lnTo>
                    <a:cubicBezTo>
                      <a:pt x="42563" y="197399"/>
                      <a:pt x="0" y="412397"/>
                      <a:pt x="0" y="637385"/>
                    </a:cubicBezTo>
                    <a:cubicBezTo>
                      <a:pt x="0" y="736186"/>
                      <a:pt x="8350" y="833017"/>
                      <a:pt x="24098" y="927265"/>
                    </a:cubicBezTo>
                    <a:lnTo>
                      <a:pt x="1136498" y="743933"/>
                    </a:lnTo>
                    <a:cubicBezTo>
                      <a:pt x="1130184" y="708666"/>
                      <a:pt x="1126926" y="672380"/>
                      <a:pt x="1126926" y="635346"/>
                    </a:cubicBezTo>
                    <a:close/>
                  </a:path>
                </a:pathLst>
              </a:custGeom>
              <a:grpFill/>
              <a:ln w="22225" cap="rnd">
                <a:solidFill>
                  <a:schemeClr val="accent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51E6EB15-60BA-BADB-33D3-EB89091239F8}"/>
                  </a:ext>
                </a:extLst>
              </p:cNvPr>
              <p:cNvSpPr/>
              <p:nvPr/>
            </p:nvSpPr>
            <p:spPr>
              <a:xfrm>
                <a:off x="5318624" y="3138945"/>
                <a:ext cx="1058975" cy="1215379"/>
              </a:xfrm>
              <a:custGeom>
                <a:avLst/>
                <a:gdLst>
                  <a:gd name="connsiteX0" fmla="*/ 841410 w 1058975"/>
                  <a:gd name="connsiteY0" fmla="*/ 0 h 1215379"/>
                  <a:gd name="connsiteX1" fmla="*/ 0 w 1058975"/>
                  <a:gd name="connsiteY1" fmla="*/ 756164 h 1215379"/>
                  <a:gd name="connsiteX2" fmla="*/ 748818 w 1058975"/>
                  <a:gd name="connsiteY2" fmla="*/ 1215380 h 1215379"/>
                  <a:gd name="connsiteX3" fmla="*/ 1058975 w 1058975"/>
                  <a:gd name="connsiteY3" fmla="*/ 127409 h 1215379"/>
                  <a:gd name="connsiteX4" fmla="*/ 841478 w 1058975"/>
                  <a:gd name="connsiteY4" fmla="*/ 0 h 1215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975" h="1215379">
                    <a:moveTo>
                      <a:pt x="841410" y="0"/>
                    </a:moveTo>
                    <a:lnTo>
                      <a:pt x="0" y="756164"/>
                    </a:lnTo>
                    <a:cubicBezTo>
                      <a:pt x="203785" y="967833"/>
                      <a:pt x="460451" y="1127994"/>
                      <a:pt x="748818" y="1215380"/>
                    </a:cubicBezTo>
                    <a:lnTo>
                      <a:pt x="1058975" y="127409"/>
                    </a:lnTo>
                    <a:cubicBezTo>
                      <a:pt x="977516" y="100228"/>
                      <a:pt x="903659" y="56400"/>
                      <a:pt x="841478" y="0"/>
                    </a:cubicBezTo>
                    <a:close/>
                  </a:path>
                </a:pathLst>
              </a:custGeom>
              <a:grpFill/>
              <a:ln w="22225" cap="rnd">
                <a:solidFill>
                  <a:schemeClr val="accent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EE084F73-3AF5-BDDC-CEDC-1AB26975E9F1}"/>
                  </a:ext>
                </a:extLst>
              </p:cNvPr>
              <p:cNvSpPr/>
              <p:nvPr/>
            </p:nvSpPr>
            <p:spPr>
              <a:xfrm>
                <a:off x="4867745" y="2859053"/>
                <a:ext cx="1243752" cy="985295"/>
              </a:xfrm>
              <a:custGeom>
                <a:avLst/>
                <a:gdLst>
                  <a:gd name="connsiteX0" fmla="*/ 1115793 w 1243752"/>
                  <a:gd name="connsiteY0" fmla="*/ 68 h 985295"/>
                  <a:gd name="connsiteX1" fmla="*/ 0 w 1243752"/>
                  <a:gd name="connsiteY1" fmla="*/ 183945 h 985295"/>
                  <a:gd name="connsiteX2" fmla="*/ 403972 w 1243752"/>
                  <a:gd name="connsiteY2" fmla="*/ 985296 h 985295"/>
                  <a:gd name="connsiteX3" fmla="*/ 1243753 w 1243752"/>
                  <a:gd name="connsiteY3" fmla="*/ 230627 h 985295"/>
                  <a:gd name="connsiteX4" fmla="*/ 1115793 w 1243752"/>
                  <a:gd name="connsiteY4" fmla="*/ 0 h 985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3752" h="985295">
                    <a:moveTo>
                      <a:pt x="1115793" y="68"/>
                    </a:moveTo>
                    <a:lnTo>
                      <a:pt x="0" y="183945"/>
                    </a:lnTo>
                    <a:cubicBezTo>
                      <a:pt x="63267" y="487552"/>
                      <a:pt x="205414" y="762143"/>
                      <a:pt x="403972" y="985296"/>
                    </a:cubicBezTo>
                    <a:lnTo>
                      <a:pt x="1243753" y="230627"/>
                    </a:lnTo>
                    <a:cubicBezTo>
                      <a:pt x="1185713" y="164782"/>
                      <a:pt x="1141521" y="86366"/>
                      <a:pt x="1115793" y="0"/>
                    </a:cubicBezTo>
                    <a:close/>
                  </a:path>
                </a:pathLst>
              </a:custGeom>
              <a:grpFill/>
              <a:ln w="22225" cap="rnd">
                <a:solidFill>
                  <a:schemeClr val="accent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BC2EE1D0-A5F7-EF1C-9D67-C35EC40970E7}"/>
                  </a:ext>
                </a:extLst>
              </p:cNvPr>
              <p:cNvSpPr/>
              <p:nvPr/>
            </p:nvSpPr>
            <p:spPr>
              <a:xfrm>
                <a:off x="6133832" y="3284429"/>
                <a:ext cx="881121" cy="1144574"/>
              </a:xfrm>
              <a:custGeom>
                <a:avLst/>
                <a:gdLst>
                  <a:gd name="connsiteX0" fmla="*/ 438185 w 881121"/>
                  <a:gd name="connsiteY0" fmla="*/ 13386 h 1144574"/>
                  <a:gd name="connsiteX1" fmla="*/ 310361 w 881121"/>
                  <a:gd name="connsiteY1" fmla="*/ 0 h 1144574"/>
                  <a:gd name="connsiteX2" fmla="*/ 0 w 881121"/>
                  <a:gd name="connsiteY2" fmla="*/ 1088650 h 1144574"/>
                  <a:gd name="connsiteX3" fmla="*/ 439203 w 881121"/>
                  <a:gd name="connsiteY3" fmla="*/ 1144574 h 1144574"/>
                  <a:gd name="connsiteX4" fmla="*/ 881122 w 881121"/>
                  <a:gd name="connsiteY4" fmla="*/ 1087903 h 1144574"/>
                  <a:gd name="connsiteX5" fmla="*/ 562614 w 881121"/>
                  <a:gd name="connsiteY5" fmla="*/ 747 h 1144574"/>
                  <a:gd name="connsiteX6" fmla="*/ 438185 w 881121"/>
                  <a:gd name="connsiteY6" fmla="*/ 13386 h 1144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81121" h="1144574">
                    <a:moveTo>
                      <a:pt x="438185" y="13386"/>
                    </a:moveTo>
                    <a:cubicBezTo>
                      <a:pt x="394332" y="13386"/>
                      <a:pt x="351566" y="8766"/>
                      <a:pt x="310361" y="0"/>
                    </a:cubicBezTo>
                    <a:lnTo>
                      <a:pt x="0" y="1088650"/>
                    </a:lnTo>
                    <a:cubicBezTo>
                      <a:pt x="140314" y="1125140"/>
                      <a:pt x="287484" y="1144574"/>
                      <a:pt x="439203" y="1144574"/>
                    </a:cubicBezTo>
                    <a:cubicBezTo>
                      <a:pt x="590922" y="1144574"/>
                      <a:pt x="739993" y="1124868"/>
                      <a:pt x="881122" y="1087903"/>
                    </a:cubicBezTo>
                    <a:lnTo>
                      <a:pt x="562614" y="747"/>
                    </a:lnTo>
                    <a:cubicBezTo>
                      <a:pt x="522428" y="9037"/>
                      <a:pt x="480815" y="13386"/>
                      <a:pt x="438185" y="13386"/>
                    </a:cubicBezTo>
                    <a:close/>
                  </a:path>
                </a:pathLst>
              </a:custGeom>
              <a:grpFill/>
              <a:ln w="22225" cap="rnd">
                <a:solidFill>
                  <a:schemeClr val="accent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B2848B2-A053-C2A5-EA32-3C9C39441EEE}"/>
                </a:ext>
              </a:extLst>
            </p:cNvPr>
            <p:cNvSpPr/>
            <p:nvPr/>
          </p:nvSpPr>
          <p:spPr>
            <a:xfrm rot="3404350">
              <a:off x="4343174" y="2720652"/>
              <a:ext cx="2133736" cy="14474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prstTxWarp prst="textArchUp">
                <a:avLst>
                  <a:gd name="adj" fmla="val 19521132"/>
                </a:avLst>
              </a:prstTxWarp>
              <a:spAutoFit/>
            </a:bodyPr>
            <a:lstStyle/>
            <a:p>
              <a:pPr algn="ctr"/>
              <a:r>
                <a:rPr lang="en-US" sz="2400" b="0" cap="none" spc="0">
                  <a:ln w="0">
                    <a:solidFill>
                      <a:schemeClr val="accent4"/>
                    </a:solidFill>
                  </a:ln>
                  <a:solidFill>
                    <a:schemeClr val="accent4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ENGAGE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010A639B-BF3D-60C5-4AF4-673066320297}"/>
                </a:ext>
              </a:extLst>
            </p:cNvPr>
            <p:cNvGrpSpPr/>
            <p:nvPr/>
          </p:nvGrpSpPr>
          <p:grpSpPr>
            <a:xfrm>
              <a:off x="4668486" y="2409350"/>
              <a:ext cx="1962701" cy="2202646"/>
              <a:chOff x="4817831" y="2560425"/>
              <a:chExt cx="1962701" cy="2202646"/>
            </a:xfrm>
          </p:grpSpPr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0AA8F1FD-A681-5585-6386-3BE86B216184}"/>
                  </a:ext>
                </a:extLst>
              </p:cNvPr>
              <p:cNvSpPr/>
              <p:nvPr/>
            </p:nvSpPr>
            <p:spPr>
              <a:xfrm>
                <a:off x="4854895" y="2618048"/>
                <a:ext cx="1866104" cy="2090050"/>
              </a:xfrm>
              <a:custGeom>
                <a:avLst/>
                <a:gdLst>
                  <a:gd name="connsiteX0" fmla="*/ 1866104 w 1866104"/>
                  <a:gd name="connsiteY0" fmla="*/ 2090051 h 2090050"/>
                  <a:gd name="connsiteX1" fmla="*/ 0 w 1866104"/>
                  <a:gd name="connsiteY1" fmla="*/ 222065 h 2090050"/>
                  <a:gd name="connsiteX2" fmla="*/ 13034 w 1866104"/>
                  <a:gd name="connsiteY2" fmla="*/ 0 h 209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66104" h="2090050">
                    <a:moveTo>
                      <a:pt x="1866104" y="2090051"/>
                    </a:moveTo>
                    <a:cubicBezTo>
                      <a:pt x="835504" y="2090051"/>
                      <a:pt x="0" y="1253704"/>
                      <a:pt x="0" y="222065"/>
                    </a:cubicBezTo>
                    <a:cubicBezTo>
                      <a:pt x="0" y="146911"/>
                      <a:pt x="4412" y="72844"/>
                      <a:pt x="13034" y="0"/>
                    </a:cubicBezTo>
                  </a:path>
                </a:pathLst>
              </a:custGeom>
              <a:noFill/>
              <a:ln w="15875" cap="rnd">
                <a:solidFill>
                  <a:schemeClr val="accent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24C71A49-BB09-EB80-DA53-70FE2DD022F1}"/>
                  </a:ext>
                </a:extLst>
              </p:cNvPr>
              <p:cNvSpPr/>
              <p:nvPr/>
            </p:nvSpPr>
            <p:spPr>
              <a:xfrm>
                <a:off x="4817831" y="2560425"/>
                <a:ext cx="107390" cy="107499"/>
              </a:xfrm>
              <a:custGeom>
                <a:avLst/>
                <a:gdLst>
                  <a:gd name="connsiteX0" fmla="*/ 107391 w 107390"/>
                  <a:gd name="connsiteY0" fmla="*/ 53749 h 107499"/>
                  <a:gd name="connsiteX1" fmla="*/ 53695 w 107390"/>
                  <a:gd name="connsiteY1" fmla="*/ 107499 h 107499"/>
                  <a:gd name="connsiteX2" fmla="*/ 0 w 107390"/>
                  <a:gd name="connsiteY2" fmla="*/ 53749 h 107499"/>
                  <a:gd name="connsiteX3" fmla="*/ 53695 w 107390"/>
                  <a:gd name="connsiteY3" fmla="*/ 0 h 107499"/>
                  <a:gd name="connsiteX4" fmla="*/ 107391 w 107390"/>
                  <a:gd name="connsiteY4" fmla="*/ 53749 h 107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390" h="107499">
                    <a:moveTo>
                      <a:pt x="107391" y="53749"/>
                    </a:moveTo>
                    <a:cubicBezTo>
                      <a:pt x="107391" y="83435"/>
                      <a:pt x="83351" y="107499"/>
                      <a:pt x="53695" y="107499"/>
                    </a:cubicBezTo>
                    <a:cubicBezTo>
                      <a:pt x="24040" y="107499"/>
                      <a:pt x="0" y="83435"/>
                      <a:pt x="0" y="53749"/>
                    </a:cubicBezTo>
                    <a:cubicBezTo>
                      <a:pt x="0" y="24064"/>
                      <a:pt x="24040" y="0"/>
                      <a:pt x="53695" y="0"/>
                    </a:cubicBezTo>
                    <a:cubicBezTo>
                      <a:pt x="83351" y="0"/>
                      <a:pt x="107391" y="24064"/>
                      <a:pt x="107391" y="53749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5875" cap="rnd">
                <a:solidFill>
                  <a:schemeClr val="accent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8C78C326-02B2-262C-1267-91B8E0700802}"/>
                  </a:ext>
                </a:extLst>
              </p:cNvPr>
              <p:cNvSpPr/>
              <p:nvPr/>
            </p:nvSpPr>
            <p:spPr>
              <a:xfrm>
                <a:off x="5004442" y="3632155"/>
                <a:ext cx="107390" cy="107499"/>
              </a:xfrm>
              <a:custGeom>
                <a:avLst/>
                <a:gdLst>
                  <a:gd name="connsiteX0" fmla="*/ 107391 w 107390"/>
                  <a:gd name="connsiteY0" fmla="*/ 53750 h 107499"/>
                  <a:gd name="connsiteX1" fmla="*/ 53695 w 107390"/>
                  <a:gd name="connsiteY1" fmla="*/ 107499 h 107499"/>
                  <a:gd name="connsiteX2" fmla="*/ 0 w 107390"/>
                  <a:gd name="connsiteY2" fmla="*/ 53750 h 107499"/>
                  <a:gd name="connsiteX3" fmla="*/ 53695 w 107390"/>
                  <a:gd name="connsiteY3" fmla="*/ 0 h 107499"/>
                  <a:gd name="connsiteX4" fmla="*/ 107391 w 107390"/>
                  <a:gd name="connsiteY4" fmla="*/ 53750 h 107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390" h="107499">
                    <a:moveTo>
                      <a:pt x="107391" y="53750"/>
                    </a:moveTo>
                    <a:cubicBezTo>
                      <a:pt x="107391" y="83435"/>
                      <a:pt x="83351" y="107499"/>
                      <a:pt x="53695" y="107499"/>
                    </a:cubicBezTo>
                    <a:cubicBezTo>
                      <a:pt x="24040" y="107499"/>
                      <a:pt x="0" y="83435"/>
                      <a:pt x="0" y="53750"/>
                    </a:cubicBezTo>
                    <a:cubicBezTo>
                      <a:pt x="0" y="24065"/>
                      <a:pt x="24040" y="0"/>
                      <a:pt x="53695" y="0"/>
                    </a:cubicBezTo>
                    <a:cubicBezTo>
                      <a:pt x="83351" y="0"/>
                      <a:pt x="107391" y="24065"/>
                      <a:pt x="107391" y="5375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5875" cap="rnd">
                <a:solidFill>
                  <a:schemeClr val="accent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06C64906-FFBF-11A3-7C01-E8C91A99A005}"/>
                  </a:ext>
                </a:extLst>
              </p:cNvPr>
              <p:cNvSpPr/>
              <p:nvPr/>
            </p:nvSpPr>
            <p:spPr>
              <a:xfrm>
                <a:off x="5677773" y="4381184"/>
                <a:ext cx="107390" cy="107499"/>
              </a:xfrm>
              <a:custGeom>
                <a:avLst/>
                <a:gdLst>
                  <a:gd name="connsiteX0" fmla="*/ 107391 w 107390"/>
                  <a:gd name="connsiteY0" fmla="*/ 53750 h 107499"/>
                  <a:gd name="connsiteX1" fmla="*/ 53695 w 107390"/>
                  <a:gd name="connsiteY1" fmla="*/ 107499 h 107499"/>
                  <a:gd name="connsiteX2" fmla="*/ 0 w 107390"/>
                  <a:gd name="connsiteY2" fmla="*/ 53750 h 107499"/>
                  <a:gd name="connsiteX3" fmla="*/ 53695 w 107390"/>
                  <a:gd name="connsiteY3" fmla="*/ 0 h 107499"/>
                  <a:gd name="connsiteX4" fmla="*/ 107391 w 107390"/>
                  <a:gd name="connsiteY4" fmla="*/ 53750 h 107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390" h="107499">
                    <a:moveTo>
                      <a:pt x="107391" y="53750"/>
                    </a:moveTo>
                    <a:cubicBezTo>
                      <a:pt x="107391" y="83435"/>
                      <a:pt x="83351" y="107499"/>
                      <a:pt x="53695" y="107499"/>
                    </a:cubicBezTo>
                    <a:cubicBezTo>
                      <a:pt x="24040" y="107499"/>
                      <a:pt x="0" y="83434"/>
                      <a:pt x="0" y="53750"/>
                    </a:cubicBezTo>
                    <a:cubicBezTo>
                      <a:pt x="0" y="24064"/>
                      <a:pt x="24040" y="0"/>
                      <a:pt x="53695" y="0"/>
                    </a:cubicBezTo>
                    <a:cubicBezTo>
                      <a:pt x="83351" y="0"/>
                      <a:pt x="107391" y="24065"/>
                      <a:pt x="107391" y="5375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5875" cap="rnd">
                <a:solidFill>
                  <a:schemeClr val="accent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7ABC171A-FB77-5D19-8622-6A5067F1E96B}"/>
                  </a:ext>
                </a:extLst>
              </p:cNvPr>
              <p:cNvSpPr/>
              <p:nvPr/>
            </p:nvSpPr>
            <p:spPr>
              <a:xfrm>
                <a:off x="6673142" y="4655572"/>
                <a:ext cx="107390" cy="107499"/>
              </a:xfrm>
              <a:custGeom>
                <a:avLst/>
                <a:gdLst>
                  <a:gd name="connsiteX0" fmla="*/ 107391 w 107390"/>
                  <a:gd name="connsiteY0" fmla="*/ 53750 h 107499"/>
                  <a:gd name="connsiteX1" fmla="*/ 53696 w 107390"/>
                  <a:gd name="connsiteY1" fmla="*/ 107499 h 107499"/>
                  <a:gd name="connsiteX2" fmla="*/ 0 w 107390"/>
                  <a:gd name="connsiteY2" fmla="*/ 53750 h 107499"/>
                  <a:gd name="connsiteX3" fmla="*/ 53696 w 107390"/>
                  <a:gd name="connsiteY3" fmla="*/ 0 h 107499"/>
                  <a:gd name="connsiteX4" fmla="*/ 107391 w 107390"/>
                  <a:gd name="connsiteY4" fmla="*/ 53750 h 107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390" h="107499">
                    <a:moveTo>
                      <a:pt x="107391" y="53750"/>
                    </a:moveTo>
                    <a:cubicBezTo>
                      <a:pt x="107391" y="83435"/>
                      <a:pt x="83351" y="107499"/>
                      <a:pt x="53696" y="107499"/>
                    </a:cubicBezTo>
                    <a:cubicBezTo>
                      <a:pt x="24040" y="107499"/>
                      <a:pt x="0" y="83434"/>
                      <a:pt x="0" y="53750"/>
                    </a:cubicBezTo>
                    <a:cubicBezTo>
                      <a:pt x="0" y="24064"/>
                      <a:pt x="24040" y="0"/>
                      <a:pt x="53696" y="0"/>
                    </a:cubicBezTo>
                    <a:cubicBezTo>
                      <a:pt x="83351" y="0"/>
                      <a:pt x="107391" y="24065"/>
                      <a:pt x="107391" y="5375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5875" cap="rnd">
                <a:solidFill>
                  <a:schemeClr val="accent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Google Shape;661;p79">
            <a:extLst>
              <a:ext uri="{FF2B5EF4-FFF2-40B4-BE49-F238E27FC236}">
                <a16:creationId xmlns:a16="http://schemas.microsoft.com/office/drawing/2014/main" id="{4D835D2F-251A-E4C9-D7D3-4A175C7F391A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200732" y="47429"/>
            <a:ext cx="8659500" cy="7131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lang="en-US" alt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for Talent Engagement</a:t>
            </a:r>
          </a:p>
        </p:txBody>
      </p:sp>
      <p:sp>
        <p:nvSpPr>
          <p:cNvPr id="88068" name="Google Shape;664;p79">
            <a:extLst>
              <a:ext uri="{FF2B5EF4-FFF2-40B4-BE49-F238E27FC236}">
                <a16:creationId xmlns:a16="http://schemas.microsoft.com/office/drawing/2014/main" id="{CCA43939-F7E8-1A04-F6BF-7E8FC7A5DE8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noFill/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5CA6E4E-7D85-384A-9C2A-DAC48250F5E5}" type="slidenum">
              <a:rPr lang="en-US" altLang="en-US" sz="700">
                <a:solidFill>
                  <a:srgbClr val="FFFFFF"/>
                </a:solidFill>
              </a:rPr>
              <a:pPr/>
              <a:t>5</a:t>
            </a:fld>
            <a:endParaRPr lang="en-US" altLang="en-US" sz="700">
              <a:solidFill>
                <a:srgbClr val="FFFFFF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A01B649-1D98-3C56-7431-F6D2BC453AB2}"/>
              </a:ext>
            </a:extLst>
          </p:cNvPr>
          <p:cNvGrpSpPr/>
          <p:nvPr/>
        </p:nvGrpSpPr>
        <p:grpSpPr>
          <a:xfrm>
            <a:off x="1551455" y="830624"/>
            <a:ext cx="1953069" cy="3695178"/>
            <a:chOff x="1551455" y="830624"/>
            <a:chExt cx="1953069" cy="3695178"/>
          </a:xfrm>
        </p:grpSpPr>
        <p:sp>
          <p:nvSpPr>
            <p:cNvPr id="88087" name="Rectangle 88086">
              <a:extLst>
                <a:ext uri="{FF2B5EF4-FFF2-40B4-BE49-F238E27FC236}">
                  <a16:creationId xmlns:a16="http://schemas.microsoft.com/office/drawing/2014/main" id="{BCE0CA80-A88D-E7C5-6062-90E9A7280727}"/>
                </a:ext>
              </a:extLst>
            </p:cNvPr>
            <p:cNvSpPr/>
            <p:nvPr/>
          </p:nvSpPr>
          <p:spPr>
            <a:xfrm>
              <a:off x="3000964" y="4345126"/>
              <a:ext cx="75302" cy="86153"/>
            </a:xfrm>
            <a:prstGeom prst="rect">
              <a:avLst/>
            </a:prstGeom>
            <a:solidFill>
              <a:srgbClr val="5128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 descr="A white background with black dots&#10;&#10;Description automatically generated">
              <a:extLst>
                <a:ext uri="{FF2B5EF4-FFF2-40B4-BE49-F238E27FC236}">
                  <a16:creationId xmlns:a16="http://schemas.microsoft.com/office/drawing/2014/main" id="{27F637CC-2D68-FBD2-AC49-45EDE823B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43677" y="975322"/>
              <a:ext cx="1563554" cy="3392116"/>
            </a:xfrm>
            <a:prstGeom prst="rect">
              <a:avLst/>
            </a:prstGeom>
          </p:spPr>
        </p:pic>
        <p:pic>
          <p:nvPicPr>
            <p:cNvPr id="88091" name="Picture 88090" descr="A close-up of a cell phone&#10;&#10;Description automatically generated">
              <a:extLst>
                <a:ext uri="{FF2B5EF4-FFF2-40B4-BE49-F238E27FC236}">
                  <a16:creationId xmlns:a16="http://schemas.microsoft.com/office/drawing/2014/main" id="{E9ED0833-2440-B595-F2BB-7D8DAC6FE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51455" y="830624"/>
              <a:ext cx="1953069" cy="3695178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1CCD8E1-9AEB-D012-3EE9-742130871BA0}"/>
              </a:ext>
            </a:extLst>
          </p:cNvPr>
          <p:cNvGrpSpPr/>
          <p:nvPr/>
        </p:nvGrpSpPr>
        <p:grpSpPr>
          <a:xfrm>
            <a:off x="4619602" y="0"/>
            <a:ext cx="4579482" cy="5143500"/>
            <a:chOff x="4564518" y="0"/>
            <a:chExt cx="4579482" cy="51435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4085B89-3835-02CB-FF31-5F625E640AF1}"/>
                </a:ext>
              </a:extLst>
            </p:cNvPr>
            <p:cNvSpPr/>
            <p:nvPr/>
          </p:nvSpPr>
          <p:spPr>
            <a:xfrm>
              <a:off x="4564518" y="0"/>
              <a:ext cx="4579482" cy="5143500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802FECBB-8CC2-C371-6712-8790A975DF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9466" y="540875"/>
              <a:ext cx="4210408" cy="42780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Open Sans" panose="020B0606030504020204" pitchFamily="34" charset="0"/>
                </a:rPr>
                <a:t>40%</a:t>
              </a:r>
              <a:endParaRPr kumimoji="0" lang="en-US" altLang="en-US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1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Open Sans" panose="020B0606030504020204" pitchFamily="34" charset="0"/>
                </a:rPr>
                <a:t>of chats occur off-hours, allowing job seekers to engage when most convenient </a:t>
              </a:r>
              <a:endParaRPr kumimoji="0" lang="en-US" altLang="en-US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  </a:t>
              </a:r>
              <a:endParaRPr lang="en-US" altLang="en-US" sz="20000">
                <a:solidFill>
                  <a:schemeClr val="tx1"/>
                </a:solidFill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Open Sans" panose="020B0606030504020204" pitchFamily="34" charset="0"/>
                </a:rPr>
                <a:t>88%</a:t>
              </a:r>
              <a:endParaRPr kumimoji="0" lang="en-US" altLang="en-US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1100" b="1">
                  <a:solidFill>
                    <a:srgbClr val="FFFFFF"/>
                  </a:solidFill>
                  <a:ea typeface="Open Sans" panose="020B0606030504020204" pitchFamily="34" charset="0"/>
                </a:rPr>
                <a:t>chat completion </a:t>
              </a:r>
              <a:r>
                <a:rPr kumimoji="0" lang="en-US" altLang="en-US" sz="11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Open Sans" panose="020B0606030504020204" pitchFamily="34" charset="0"/>
                </a:rPr>
                <a:t>rate from chat engagement</a:t>
              </a:r>
              <a:br>
                <a: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</a:b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Open Sans" panose="020B0606030504020204" pitchFamily="34" charset="0"/>
                </a:rPr>
                <a:t>3.5</a:t>
              </a:r>
              <a:r>
                <a:rPr kumimoji="0" lang="en-US" altLang="en-US" sz="10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Open Sans" panose="020B0606030504020204" pitchFamily="34" charset="0"/>
                </a:rPr>
                <a:t> hours</a:t>
              </a:r>
              <a:endParaRPr kumimoji="0" lang="en-US" altLang="en-US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  <a:p>
              <a:r>
                <a:rPr kumimoji="0" lang="en-US" altLang="en-US" sz="11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rial"/>
                  <a:ea typeface="Open Sans"/>
                  <a:cs typeface="Arial"/>
                </a:rPr>
                <a:t>average time from candidate application to </a:t>
              </a:r>
              <a:r>
                <a:rPr lang="en-US" altLang="en-US" sz="1100" b="1">
                  <a:solidFill>
                    <a:srgbClr val="FFFFFF"/>
                  </a:solidFill>
                  <a:latin typeface="Arial"/>
                  <a:ea typeface="Open Sans"/>
                  <a:cs typeface="Arial"/>
                </a:rPr>
                <a:t>the </a:t>
              </a:r>
              <a:r>
                <a:rPr kumimoji="0" lang="en-US" altLang="en-US" sz="11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rial"/>
                  <a:ea typeface="Open Sans"/>
                  <a:cs typeface="Arial"/>
                </a:rPr>
                <a:t>start </a:t>
              </a:r>
              <a:r>
                <a:rPr lang="en-US" altLang="en-US" sz="1100" b="1">
                  <a:solidFill>
                    <a:srgbClr val="FFFFFF"/>
                  </a:solidFill>
                  <a:latin typeface="Arial"/>
                  <a:ea typeface="Open Sans"/>
                  <a:cs typeface="Arial"/>
                </a:rPr>
                <a:t>of the chat </a:t>
              </a:r>
              <a:endParaRPr lang="en-US" altLang="en-US" sz="600">
                <a:solidFill>
                  <a:schemeClr val="tx1"/>
                </a:solidFill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2700" b="0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Open Sans" panose="020B0606030504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700" b="0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Open Sans" panose="020B0606030504020204" pitchFamily="34" charset="0"/>
                </a:rPr>
                <a:t>6.8</a:t>
              </a:r>
              <a:endParaRPr kumimoji="0" lang="en-US" altLang="en-US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1100" b="1">
                  <a:solidFill>
                    <a:srgbClr val="FFFFFF"/>
                  </a:solidFill>
                  <a:ea typeface="Open Sans" panose="020B0606030504020204" pitchFamily="34" charset="0"/>
                </a:rPr>
                <a:t>average </a:t>
              </a:r>
              <a:r>
                <a:rPr kumimoji="0" lang="en-US" altLang="en-US" sz="11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Arial" panose="020B0604020202020204" pitchFamily="34" charset="0"/>
                  <a:ea typeface="Open Sans" panose="020B0606030504020204" pitchFamily="34" charset="0"/>
                </a:rPr>
                <a:t>unique data points per conversation, allowing for more informed decision-making</a:t>
              </a:r>
              <a:endParaRPr kumimoji="0" lang="en-US" altLang="en-US" sz="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DE230BDA-C89D-2D8B-7B58-BBFD20719F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8661" y="494419"/>
              <a:ext cx="465138" cy="465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3">
              <a:extLst>
                <a:ext uri="{FF2B5EF4-FFF2-40B4-BE49-F238E27FC236}">
                  <a16:creationId xmlns:a16="http://schemas.microsoft.com/office/drawing/2014/main" id="{7929E8A7-FD3A-B918-CC0A-3F475F7314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8661" y="1654946"/>
              <a:ext cx="465138" cy="465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4">
              <a:extLst>
                <a:ext uri="{FF2B5EF4-FFF2-40B4-BE49-F238E27FC236}">
                  <a16:creationId xmlns:a16="http://schemas.microsoft.com/office/drawing/2014/main" id="{AD9F1F81-2F59-609F-D2D5-51C47CFC59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8661" y="2606148"/>
              <a:ext cx="465138" cy="465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5">
              <a:extLst>
                <a:ext uri="{FF2B5EF4-FFF2-40B4-BE49-F238E27FC236}">
                  <a16:creationId xmlns:a16="http://schemas.microsoft.com/office/drawing/2014/main" id="{E9A9F7D3-2906-9F14-8FE9-9236A63ED7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8661" y="3696799"/>
              <a:ext cx="465138" cy="465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687709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3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Google Shape;669;p80">
            <a:extLst>
              <a:ext uri="{FF2B5EF4-FFF2-40B4-BE49-F238E27FC236}">
                <a16:creationId xmlns:a16="http://schemas.microsoft.com/office/drawing/2014/main" id="{35B7DBBD-5F34-626E-9978-E179DF6DBC79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311150" y="255588"/>
            <a:ext cx="8659813" cy="712787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lang="en-US" altLang="en-US" sz="2400" b="1" dirty="0">
                <a:solidFill>
                  <a:srgbClr val="FFFFFF"/>
                </a:solidFill>
              </a:rPr>
              <a:t>Candidate Chat</a:t>
            </a:r>
            <a:endParaRPr lang="en-US" altLang="en-US" sz="24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116" name="Google Shape;672;p80">
            <a:extLst>
              <a:ext uri="{FF2B5EF4-FFF2-40B4-BE49-F238E27FC236}">
                <a16:creationId xmlns:a16="http://schemas.microsoft.com/office/drawing/2014/main" id="{4F040D53-D60B-C2CC-117D-3D00A174334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28B25B7F-B9F4-3C4E-8ED2-8731433082C6}" type="slidenum">
              <a:rPr lang="en-US" altLang="en-US" sz="700">
                <a:solidFill>
                  <a:srgbClr val="FFFFFF"/>
                </a:solidFill>
              </a:rPr>
              <a:pPr/>
              <a:t>6</a:t>
            </a:fld>
            <a:endParaRPr lang="en-US" altLang="en-US" sz="700">
              <a:solidFill>
                <a:srgbClr val="FFFFFF"/>
              </a:solidFill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7D767F5-CAA0-C1BD-DD6C-F5214E55293F}"/>
              </a:ext>
            </a:extLst>
          </p:cNvPr>
          <p:cNvCxnSpPr>
            <a:cxnSpLocks/>
            <a:endCxn id="19" idx="2"/>
          </p:cNvCxnSpPr>
          <p:nvPr/>
        </p:nvCxnSpPr>
        <p:spPr>
          <a:xfrm>
            <a:off x="1058877" y="3110646"/>
            <a:ext cx="6674291" cy="0"/>
          </a:xfrm>
          <a:prstGeom prst="line">
            <a:avLst/>
          </a:prstGeom>
          <a:ln w="25400" cap="rnd">
            <a:gradFill>
              <a:gsLst>
                <a:gs pos="0">
                  <a:schemeClr val="accent5"/>
                </a:gs>
                <a:gs pos="62000">
                  <a:srgbClr val="4D9AD6"/>
                </a:gs>
                <a:gs pos="100000">
                  <a:schemeClr val="accent6"/>
                </a:gs>
              </a:gsLst>
              <a:lin ang="4800000" scaled="0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34057F7-7B2E-6E6B-4DFE-AA46557AE559}"/>
              </a:ext>
            </a:extLst>
          </p:cNvPr>
          <p:cNvSpPr txBox="1"/>
          <p:nvPr/>
        </p:nvSpPr>
        <p:spPr>
          <a:xfrm>
            <a:off x="-52413" y="3747023"/>
            <a:ext cx="152260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Arial"/>
                <a:ea typeface="Open Sans"/>
                <a:cs typeface="Arial"/>
              </a:rPr>
              <a:t>Job</a:t>
            </a:r>
          </a:p>
          <a:p>
            <a:pPr algn="ctr"/>
            <a:r>
              <a:rPr lang="en-US" sz="1200" b="1">
                <a:solidFill>
                  <a:schemeClr val="bg1"/>
                </a:solidFill>
                <a:latin typeface="Arial"/>
                <a:ea typeface="Open Sans"/>
                <a:cs typeface="Arial"/>
              </a:rPr>
              <a:t>Description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33DC56D-8923-1055-B0FC-14DE18C7A51A}"/>
              </a:ext>
            </a:extLst>
          </p:cNvPr>
          <p:cNvGrpSpPr/>
          <p:nvPr/>
        </p:nvGrpSpPr>
        <p:grpSpPr>
          <a:xfrm>
            <a:off x="2487688" y="2752644"/>
            <a:ext cx="1609691" cy="1248242"/>
            <a:chOff x="574552" y="2570476"/>
            <a:chExt cx="1609691" cy="124824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7949740-3FA3-D12F-CDF7-1CD9A1AC67E2}"/>
                </a:ext>
              </a:extLst>
            </p:cNvPr>
            <p:cNvSpPr txBox="1"/>
            <p:nvPr/>
          </p:nvSpPr>
          <p:spPr>
            <a:xfrm>
              <a:off x="574552" y="3541719"/>
              <a:ext cx="1609691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/>
                  </a:solidFill>
                  <a:latin typeface="Arial"/>
                  <a:ea typeface="Open Sans Semibold"/>
                  <a:cs typeface="Arial"/>
                </a:rPr>
                <a:t>Generation</a:t>
              </a:r>
            </a:p>
          </p:txBody>
        </p:sp>
        <p:pic>
          <p:nvPicPr>
            <p:cNvPr id="13" name="Picture 12" descr="Question mark boxes">
              <a:extLst>
                <a:ext uri="{FF2B5EF4-FFF2-40B4-BE49-F238E27FC236}">
                  <a16:creationId xmlns:a16="http://schemas.microsoft.com/office/drawing/2014/main" id="{2DD13483-2DBF-5938-88E7-4F864972963F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6498" y="2570476"/>
              <a:ext cx="685800" cy="685800"/>
            </a:xfrm>
            <a:prstGeom prst="ellipse">
              <a:avLst/>
            </a:prstGeom>
            <a:ln w="19050">
              <a:solidFill>
                <a:schemeClr val="accent1"/>
              </a:solidFill>
            </a:ln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B96EC71-E187-86BB-ACD8-E68E49ECBE9D}"/>
              </a:ext>
            </a:extLst>
          </p:cNvPr>
          <p:cNvGrpSpPr/>
          <p:nvPr/>
        </p:nvGrpSpPr>
        <p:grpSpPr>
          <a:xfrm>
            <a:off x="7120093" y="2767746"/>
            <a:ext cx="1911949" cy="1256592"/>
            <a:chOff x="6409124" y="2566270"/>
            <a:chExt cx="1911949" cy="125659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21878B9-A4F8-AC05-4A8F-932D006F092B}"/>
                </a:ext>
              </a:extLst>
            </p:cNvPr>
            <p:cNvSpPr txBox="1"/>
            <p:nvPr/>
          </p:nvSpPr>
          <p:spPr>
            <a:xfrm>
              <a:off x="6409124" y="3545863"/>
              <a:ext cx="1911949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/>
                  </a:solidFill>
                  <a:latin typeface="Arial"/>
                  <a:ea typeface="Open Sans"/>
                  <a:cs typeface="Arial"/>
                </a:rPr>
                <a:t>Evaluation</a:t>
              </a:r>
            </a:p>
          </p:txBody>
        </p:sp>
        <p:pic>
          <p:nvPicPr>
            <p:cNvPr id="19" name="Picture 18" descr="Colorful charts and graphs">
              <a:extLst>
                <a:ext uri="{FF2B5EF4-FFF2-40B4-BE49-F238E27FC236}">
                  <a16:creationId xmlns:a16="http://schemas.microsoft.com/office/drawing/2014/main" id="{5EA9CD2A-4AF5-2066-A727-00B38ED03101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22199" y="2566270"/>
              <a:ext cx="685800" cy="685800"/>
            </a:xfrm>
            <a:prstGeom prst="ellipse">
              <a:avLst/>
            </a:prstGeom>
            <a:ln w="19050">
              <a:solidFill>
                <a:schemeClr val="accent6"/>
              </a:solidFill>
            </a:ln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2C4E7F9-2086-0C4A-8D35-2750F71C40F4}"/>
              </a:ext>
            </a:extLst>
          </p:cNvPr>
          <p:cNvGrpSpPr/>
          <p:nvPr/>
        </p:nvGrpSpPr>
        <p:grpSpPr>
          <a:xfrm>
            <a:off x="708890" y="1882774"/>
            <a:ext cx="7367178" cy="895029"/>
            <a:chOff x="708890" y="1882774"/>
            <a:chExt cx="7367178" cy="895029"/>
          </a:xfrm>
        </p:grpSpPr>
        <p:cxnSp>
          <p:nvCxnSpPr>
            <p:cNvPr id="37" name="Curved Connector 36">
              <a:extLst>
                <a:ext uri="{FF2B5EF4-FFF2-40B4-BE49-F238E27FC236}">
                  <a16:creationId xmlns:a16="http://schemas.microsoft.com/office/drawing/2014/main" id="{41412BE1-41B4-F940-DF7B-1680065021A1}"/>
                </a:ext>
              </a:extLst>
            </p:cNvPr>
            <p:cNvCxnSpPr>
              <a:cxnSpLocks/>
              <a:stCxn id="35" idx="2"/>
              <a:endCxn id="60" idx="0"/>
            </p:cNvCxnSpPr>
            <p:nvPr/>
          </p:nvCxnSpPr>
          <p:spPr>
            <a:xfrm rot="16200000" flipH="1">
              <a:off x="4660898" y="1498277"/>
              <a:ext cx="895029" cy="1664023"/>
            </a:xfrm>
            <a:prstGeom prst="curvedConnector3">
              <a:avLst>
                <a:gd name="adj1" fmla="val 50000"/>
              </a:avLst>
            </a:prstGeom>
            <a:ln w="19050">
              <a:gradFill>
                <a:gsLst>
                  <a:gs pos="0">
                    <a:schemeClr val="accent5"/>
                  </a:gs>
                  <a:gs pos="100000">
                    <a:schemeClr val="bg2"/>
                  </a:gs>
                </a:gsLst>
                <a:lin ang="5400000" scaled="1"/>
              </a:gra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urved Connector 37">
              <a:extLst>
                <a:ext uri="{FF2B5EF4-FFF2-40B4-BE49-F238E27FC236}">
                  <a16:creationId xmlns:a16="http://schemas.microsoft.com/office/drawing/2014/main" id="{90BD0D6E-3E32-766E-14F4-8D4747160AAE}"/>
                </a:ext>
              </a:extLst>
            </p:cNvPr>
            <p:cNvCxnSpPr>
              <a:cxnSpLocks/>
              <a:stCxn id="35" idx="2"/>
              <a:endCxn id="13" idx="0"/>
            </p:cNvCxnSpPr>
            <p:nvPr/>
          </p:nvCxnSpPr>
          <p:spPr>
            <a:xfrm rot="5400000">
              <a:off x="3349534" y="1825776"/>
              <a:ext cx="869869" cy="983867"/>
            </a:xfrm>
            <a:prstGeom prst="curvedConnector3">
              <a:avLst>
                <a:gd name="adj1" fmla="val 50000"/>
              </a:avLst>
            </a:prstGeom>
            <a:ln w="19050">
              <a:gradFill>
                <a:gsLst>
                  <a:gs pos="0">
                    <a:schemeClr val="accent5"/>
                  </a:gs>
                  <a:gs pos="100000">
                    <a:schemeClr val="accent1"/>
                  </a:gs>
                </a:gsLst>
                <a:lin ang="5400000" scaled="1"/>
              </a:gra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urved Connector 40">
              <a:extLst>
                <a:ext uri="{FF2B5EF4-FFF2-40B4-BE49-F238E27FC236}">
                  <a16:creationId xmlns:a16="http://schemas.microsoft.com/office/drawing/2014/main" id="{B255FC44-A72E-38AF-8E30-1EE97F4ECDEF}"/>
                </a:ext>
              </a:extLst>
            </p:cNvPr>
            <p:cNvCxnSpPr>
              <a:cxnSpLocks/>
              <a:stCxn id="35" idx="2"/>
            </p:cNvCxnSpPr>
            <p:nvPr/>
          </p:nvCxnSpPr>
          <p:spPr>
            <a:xfrm rot="5400000">
              <a:off x="2050160" y="541504"/>
              <a:ext cx="884971" cy="3567512"/>
            </a:xfrm>
            <a:prstGeom prst="curvedConnector3">
              <a:avLst>
                <a:gd name="adj1" fmla="val 50000"/>
              </a:avLst>
            </a:prstGeom>
            <a:ln w="19050">
              <a:gradFill>
                <a:gsLst>
                  <a:gs pos="0">
                    <a:schemeClr val="accent5"/>
                  </a:gs>
                  <a:gs pos="100000">
                    <a:schemeClr val="accent2"/>
                  </a:gs>
                </a:gsLst>
                <a:lin ang="5400000" scaled="1"/>
              </a:gra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urved Connector 43">
              <a:extLst>
                <a:ext uri="{FF2B5EF4-FFF2-40B4-BE49-F238E27FC236}">
                  <a16:creationId xmlns:a16="http://schemas.microsoft.com/office/drawing/2014/main" id="{CAC05AAF-8DAA-0801-F98C-8F6EAA11A321}"/>
                </a:ext>
              </a:extLst>
            </p:cNvPr>
            <p:cNvCxnSpPr>
              <a:cxnSpLocks/>
              <a:stCxn id="35" idx="2"/>
              <a:endCxn id="19" idx="0"/>
            </p:cNvCxnSpPr>
            <p:nvPr/>
          </p:nvCxnSpPr>
          <p:spPr>
            <a:xfrm rot="16200000" flipH="1">
              <a:off x="5733749" y="425426"/>
              <a:ext cx="884971" cy="3799667"/>
            </a:xfrm>
            <a:prstGeom prst="curvedConnector3">
              <a:avLst>
                <a:gd name="adj1" fmla="val 50000"/>
              </a:avLst>
            </a:prstGeom>
            <a:ln w="19050">
              <a:gradFill>
                <a:gsLst>
                  <a:gs pos="0">
                    <a:schemeClr val="accent5"/>
                  </a:gs>
                  <a:gs pos="99000">
                    <a:schemeClr val="accent6"/>
                  </a:gs>
                </a:gsLst>
                <a:lin ang="5400000" scaled="1"/>
              </a:gra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228" name="Group 90227">
            <a:extLst>
              <a:ext uri="{FF2B5EF4-FFF2-40B4-BE49-F238E27FC236}">
                <a16:creationId xmlns:a16="http://schemas.microsoft.com/office/drawing/2014/main" id="{8C5BE185-D241-8604-3719-8F4E68D6C284}"/>
              </a:ext>
            </a:extLst>
          </p:cNvPr>
          <p:cNvGrpSpPr/>
          <p:nvPr/>
        </p:nvGrpSpPr>
        <p:grpSpPr>
          <a:xfrm>
            <a:off x="2844565" y="968375"/>
            <a:ext cx="2863672" cy="914400"/>
            <a:chOff x="2844565" y="968375"/>
            <a:chExt cx="2863672" cy="914400"/>
          </a:xfrm>
        </p:grpSpPr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9B9A42EA-2A7D-7284-E357-94C6F8530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065810" y="1142614"/>
              <a:ext cx="641351" cy="641351"/>
            </a:xfrm>
            <a:prstGeom prst="rect">
              <a:avLst/>
            </a:prstGeom>
          </p:spPr>
        </p:pic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41FEF005-D292-6775-7CE4-16FFD534E0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88657" y="1104899"/>
              <a:ext cx="641350" cy="641350"/>
            </a:xfrm>
            <a:prstGeom prst="rect">
              <a:avLst/>
            </a:prstGeom>
          </p:spPr>
        </p:pic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92F9B9EA-231D-68D0-884B-79304EF5F71A}"/>
                </a:ext>
              </a:extLst>
            </p:cNvPr>
            <p:cNvSpPr/>
            <p:nvPr/>
          </p:nvSpPr>
          <p:spPr>
            <a:xfrm>
              <a:off x="2844565" y="968375"/>
              <a:ext cx="2863672" cy="914400"/>
            </a:xfrm>
            <a:prstGeom prst="roundRect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0227" name="Group 90226">
              <a:extLst>
                <a:ext uri="{FF2B5EF4-FFF2-40B4-BE49-F238E27FC236}">
                  <a16:creationId xmlns:a16="http://schemas.microsoft.com/office/drawing/2014/main" id="{AA90FEC8-C8D0-740A-FB75-2D7E89CA84E6}"/>
                </a:ext>
              </a:extLst>
            </p:cNvPr>
            <p:cNvGrpSpPr/>
            <p:nvPr/>
          </p:nvGrpSpPr>
          <p:grpSpPr>
            <a:xfrm>
              <a:off x="3953606" y="1106988"/>
              <a:ext cx="639837" cy="646080"/>
              <a:chOff x="3953606" y="1106988"/>
              <a:chExt cx="639837" cy="646080"/>
            </a:xfrm>
          </p:grpSpPr>
          <p:sp>
            <p:nvSpPr>
              <p:cNvPr id="90171" name="Rounded Rectangle 90170">
                <a:extLst>
                  <a:ext uri="{FF2B5EF4-FFF2-40B4-BE49-F238E27FC236}">
                    <a16:creationId xmlns:a16="http://schemas.microsoft.com/office/drawing/2014/main" id="{C62B58B4-7B68-4333-35C1-28EDFCAA0C94}"/>
                  </a:ext>
                </a:extLst>
              </p:cNvPr>
              <p:cNvSpPr/>
              <p:nvPr/>
            </p:nvSpPr>
            <p:spPr>
              <a:xfrm>
                <a:off x="3953606" y="1106988"/>
                <a:ext cx="639837" cy="634229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0216" name="Group 90215">
                <a:extLst>
                  <a:ext uri="{FF2B5EF4-FFF2-40B4-BE49-F238E27FC236}">
                    <a16:creationId xmlns:a16="http://schemas.microsoft.com/office/drawing/2014/main" id="{F3FEF450-B1FB-3728-2E2A-AA9B1A02B2A1}"/>
                  </a:ext>
                </a:extLst>
              </p:cNvPr>
              <p:cNvGrpSpPr/>
              <p:nvPr/>
            </p:nvGrpSpPr>
            <p:grpSpPr>
              <a:xfrm>
                <a:off x="4003941" y="1189523"/>
                <a:ext cx="539167" cy="343673"/>
                <a:chOff x="5927564" y="1134141"/>
                <a:chExt cx="683793" cy="435860"/>
              </a:xfrm>
            </p:grpSpPr>
            <p:sp>
              <p:nvSpPr>
                <p:cNvPr id="3" name="Oval 2">
                  <a:extLst>
                    <a:ext uri="{FF2B5EF4-FFF2-40B4-BE49-F238E27FC236}">
                      <a16:creationId xmlns:a16="http://schemas.microsoft.com/office/drawing/2014/main" id="{0C6AC13B-E09A-DC6D-80F2-6EE413398508}"/>
                    </a:ext>
                  </a:extLst>
                </p:cNvPr>
                <p:cNvSpPr/>
                <p:nvPr/>
              </p:nvSpPr>
              <p:spPr>
                <a:xfrm>
                  <a:off x="6234188" y="1193148"/>
                  <a:ext cx="78359" cy="78360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" name="Oval 3">
                  <a:extLst>
                    <a:ext uri="{FF2B5EF4-FFF2-40B4-BE49-F238E27FC236}">
                      <a16:creationId xmlns:a16="http://schemas.microsoft.com/office/drawing/2014/main" id="{7A4F8644-B23D-F40F-2F15-459FD32CA01A}"/>
                    </a:ext>
                  </a:extLst>
                </p:cNvPr>
                <p:cNvSpPr/>
                <p:nvPr/>
              </p:nvSpPr>
              <p:spPr>
                <a:xfrm>
                  <a:off x="6234188" y="1310895"/>
                  <a:ext cx="78359" cy="78360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BA67E334-92C3-EE51-3734-7404A473DBC6}"/>
                    </a:ext>
                  </a:extLst>
                </p:cNvPr>
                <p:cNvSpPr/>
                <p:nvPr/>
              </p:nvSpPr>
              <p:spPr>
                <a:xfrm>
                  <a:off x="6234188" y="1428642"/>
                  <a:ext cx="78359" cy="78360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ACD45BDE-1870-7357-404A-1AF087CFBBF7}"/>
                    </a:ext>
                  </a:extLst>
                </p:cNvPr>
                <p:cNvSpPr/>
                <p:nvPr/>
              </p:nvSpPr>
              <p:spPr>
                <a:xfrm>
                  <a:off x="6384634" y="1134141"/>
                  <a:ext cx="78359" cy="78360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17B74805-2161-FCE3-49D3-8D39A842B04C}"/>
                    </a:ext>
                  </a:extLst>
                </p:cNvPr>
                <p:cNvSpPr/>
                <p:nvPr/>
              </p:nvSpPr>
              <p:spPr>
                <a:xfrm>
                  <a:off x="6384634" y="1251888"/>
                  <a:ext cx="78359" cy="78360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81DC47D9-E14D-A755-7E73-9E4E41471641}"/>
                    </a:ext>
                  </a:extLst>
                </p:cNvPr>
                <p:cNvSpPr/>
                <p:nvPr/>
              </p:nvSpPr>
              <p:spPr>
                <a:xfrm>
                  <a:off x="6384634" y="1369636"/>
                  <a:ext cx="78359" cy="78360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9F3EACE1-3119-4255-0ECD-7756AD52099B}"/>
                    </a:ext>
                  </a:extLst>
                </p:cNvPr>
                <p:cNvSpPr/>
                <p:nvPr/>
              </p:nvSpPr>
              <p:spPr>
                <a:xfrm>
                  <a:off x="6388610" y="1487649"/>
                  <a:ext cx="78359" cy="78360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2116F541-061E-CEE4-EB3D-3BAEC2EEC761}"/>
                    </a:ext>
                  </a:extLst>
                </p:cNvPr>
                <p:cNvSpPr/>
                <p:nvPr/>
              </p:nvSpPr>
              <p:spPr>
                <a:xfrm>
                  <a:off x="6532998" y="1251319"/>
                  <a:ext cx="78359" cy="78360"/>
                </a:xfrm>
                <a:prstGeom prst="ellipse">
                  <a:avLst/>
                </a:prstGeom>
                <a:solidFill>
                  <a:schemeClr val="accent6"/>
                </a:solidFill>
                <a:ln w="1270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8C50EAEA-8DC0-5BB1-FC05-CF22359BB0DF}"/>
                    </a:ext>
                  </a:extLst>
                </p:cNvPr>
                <p:cNvSpPr/>
                <p:nvPr/>
              </p:nvSpPr>
              <p:spPr>
                <a:xfrm>
                  <a:off x="6532998" y="1369067"/>
                  <a:ext cx="78359" cy="78360"/>
                </a:xfrm>
                <a:prstGeom prst="ellipse">
                  <a:avLst/>
                </a:prstGeom>
                <a:solidFill>
                  <a:schemeClr val="accent6"/>
                </a:solidFill>
                <a:ln w="1270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302EBE64-BDD1-E64A-02E0-1B479BF097BC}"/>
                    </a:ext>
                  </a:extLst>
                </p:cNvPr>
                <p:cNvCxnSpPr>
                  <a:cxnSpLocks/>
                  <a:stCxn id="7" idx="2"/>
                  <a:endCxn id="3" idx="6"/>
                </p:cNvCxnSpPr>
                <p:nvPr/>
              </p:nvCxnSpPr>
              <p:spPr>
                <a:xfrm flipH="1">
                  <a:off x="6312547" y="1173321"/>
                  <a:ext cx="72087" cy="59007"/>
                </a:xfrm>
                <a:prstGeom prst="line">
                  <a:avLst/>
                </a:prstGeom>
                <a:ln w="127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2813B660-A2F6-8300-0392-E8E9099755EE}"/>
                    </a:ext>
                  </a:extLst>
                </p:cNvPr>
                <p:cNvCxnSpPr>
                  <a:cxnSpLocks/>
                  <a:stCxn id="7" idx="2"/>
                  <a:endCxn id="4" idx="6"/>
                </p:cNvCxnSpPr>
                <p:nvPr/>
              </p:nvCxnSpPr>
              <p:spPr>
                <a:xfrm flipH="1">
                  <a:off x="6312547" y="1173321"/>
                  <a:ext cx="72087" cy="176754"/>
                </a:xfrm>
                <a:prstGeom prst="line">
                  <a:avLst/>
                </a:prstGeom>
                <a:ln w="127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DEED7B31-0072-29D8-3156-D5C6AC80B06E}"/>
                    </a:ext>
                  </a:extLst>
                </p:cNvPr>
                <p:cNvCxnSpPr>
                  <a:cxnSpLocks/>
                  <a:stCxn id="7" idx="2"/>
                  <a:endCxn id="5" idx="6"/>
                </p:cNvCxnSpPr>
                <p:nvPr/>
              </p:nvCxnSpPr>
              <p:spPr>
                <a:xfrm flipH="1">
                  <a:off x="6312547" y="1173321"/>
                  <a:ext cx="72087" cy="294501"/>
                </a:xfrm>
                <a:prstGeom prst="line">
                  <a:avLst/>
                </a:prstGeom>
                <a:ln w="127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3D65A70E-84A4-0153-635D-69BC1BB9B2F7}"/>
                    </a:ext>
                  </a:extLst>
                </p:cNvPr>
                <p:cNvCxnSpPr>
                  <a:cxnSpLocks/>
                  <a:stCxn id="12" idx="2"/>
                  <a:endCxn id="3" idx="6"/>
                </p:cNvCxnSpPr>
                <p:nvPr/>
              </p:nvCxnSpPr>
              <p:spPr>
                <a:xfrm flipH="1" flipV="1">
                  <a:off x="6312547" y="1232328"/>
                  <a:ext cx="72087" cy="58741"/>
                </a:xfrm>
                <a:prstGeom prst="line">
                  <a:avLst/>
                </a:prstGeom>
                <a:ln w="127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928BDB32-F906-D998-9169-FFD9A2D3F3F4}"/>
                    </a:ext>
                  </a:extLst>
                </p:cNvPr>
                <p:cNvCxnSpPr>
                  <a:cxnSpLocks/>
                  <a:stCxn id="12" idx="2"/>
                  <a:endCxn id="4" idx="6"/>
                </p:cNvCxnSpPr>
                <p:nvPr/>
              </p:nvCxnSpPr>
              <p:spPr>
                <a:xfrm flipH="1">
                  <a:off x="6312547" y="1291068"/>
                  <a:ext cx="72087" cy="59007"/>
                </a:xfrm>
                <a:prstGeom prst="line">
                  <a:avLst/>
                </a:prstGeom>
                <a:ln w="127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6892A5D3-3F8F-DC23-733C-0EEAA13142D5}"/>
                    </a:ext>
                  </a:extLst>
                </p:cNvPr>
                <p:cNvCxnSpPr>
                  <a:cxnSpLocks/>
                  <a:stCxn id="12" idx="2"/>
                  <a:endCxn id="5" idx="6"/>
                </p:cNvCxnSpPr>
                <p:nvPr/>
              </p:nvCxnSpPr>
              <p:spPr>
                <a:xfrm flipH="1">
                  <a:off x="6312547" y="1291068"/>
                  <a:ext cx="72087" cy="176754"/>
                </a:xfrm>
                <a:prstGeom prst="line">
                  <a:avLst/>
                </a:prstGeom>
                <a:solidFill>
                  <a:schemeClr val="bg1"/>
                </a:solidFill>
                <a:ln w="127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DFD3E722-BE29-B466-0F34-654C06353DE1}"/>
                    </a:ext>
                  </a:extLst>
                </p:cNvPr>
                <p:cNvCxnSpPr>
                  <a:cxnSpLocks/>
                  <a:stCxn id="14" idx="2"/>
                  <a:endCxn id="3" idx="6"/>
                </p:cNvCxnSpPr>
                <p:nvPr/>
              </p:nvCxnSpPr>
              <p:spPr>
                <a:xfrm flipH="1" flipV="1">
                  <a:off x="6312547" y="1232328"/>
                  <a:ext cx="72087" cy="176488"/>
                </a:xfrm>
                <a:prstGeom prst="line">
                  <a:avLst/>
                </a:prstGeom>
                <a:ln w="127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1D9AAC83-7058-43AD-F6DF-2B01FF1385BC}"/>
                    </a:ext>
                  </a:extLst>
                </p:cNvPr>
                <p:cNvCxnSpPr>
                  <a:cxnSpLocks/>
                  <a:stCxn id="14" idx="2"/>
                  <a:endCxn id="4" idx="6"/>
                </p:cNvCxnSpPr>
                <p:nvPr/>
              </p:nvCxnSpPr>
              <p:spPr>
                <a:xfrm flipH="1" flipV="1">
                  <a:off x="6312547" y="1350075"/>
                  <a:ext cx="72087" cy="58741"/>
                </a:xfrm>
                <a:prstGeom prst="line">
                  <a:avLst/>
                </a:prstGeom>
                <a:ln w="127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435651DB-73AA-3274-18C7-5ABAC850D157}"/>
                    </a:ext>
                  </a:extLst>
                </p:cNvPr>
                <p:cNvCxnSpPr>
                  <a:cxnSpLocks/>
                  <a:stCxn id="14" idx="2"/>
                  <a:endCxn id="5" idx="6"/>
                </p:cNvCxnSpPr>
                <p:nvPr/>
              </p:nvCxnSpPr>
              <p:spPr>
                <a:xfrm flipH="1">
                  <a:off x="6312547" y="1408816"/>
                  <a:ext cx="72087" cy="59007"/>
                </a:xfrm>
                <a:prstGeom prst="line">
                  <a:avLst/>
                </a:prstGeom>
                <a:ln w="127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115" name="Straight Connector 90114">
                  <a:extLst>
                    <a:ext uri="{FF2B5EF4-FFF2-40B4-BE49-F238E27FC236}">
                      <a16:creationId xmlns:a16="http://schemas.microsoft.com/office/drawing/2014/main" id="{0A91869E-4A18-951B-3570-0AC4355D8113}"/>
                    </a:ext>
                  </a:extLst>
                </p:cNvPr>
                <p:cNvCxnSpPr>
                  <a:cxnSpLocks/>
                  <a:stCxn id="15" idx="2"/>
                  <a:endCxn id="3" idx="6"/>
                </p:cNvCxnSpPr>
                <p:nvPr/>
              </p:nvCxnSpPr>
              <p:spPr>
                <a:xfrm flipH="1" flipV="1">
                  <a:off x="6312547" y="1232328"/>
                  <a:ext cx="76062" cy="294502"/>
                </a:xfrm>
                <a:prstGeom prst="line">
                  <a:avLst/>
                </a:prstGeom>
                <a:ln w="127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119" name="Straight Connector 90118">
                  <a:extLst>
                    <a:ext uri="{FF2B5EF4-FFF2-40B4-BE49-F238E27FC236}">
                      <a16:creationId xmlns:a16="http://schemas.microsoft.com/office/drawing/2014/main" id="{04CA05C4-9B3F-33FA-4E55-802DFAC576A3}"/>
                    </a:ext>
                  </a:extLst>
                </p:cNvPr>
                <p:cNvCxnSpPr>
                  <a:cxnSpLocks/>
                  <a:stCxn id="15" idx="2"/>
                  <a:endCxn id="4" idx="6"/>
                </p:cNvCxnSpPr>
                <p:nvPr/>
              </p:nvCxnSpPr>
              <p:spPr>
                <a:xfrm flipH="1" flipV="1">
                  <a:off x="6312547" y="1350075"/>
                  <a:ext cx="76062" cy="176755"/>
                </a:xfrm>
                <a:prstGeom prst="line">
                  <a:avLst/>
                </a:prstGeom>
                <a:ln w="127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122" name="Straight Connector 90121">
                  <a:extLst>
                    <a:ext uri="{FF2B5EF4-FFF2-40B4-BE49-F238E27FC236}">
                      <a16:creationId xmlns:a16="http://schemas.microsoft.com/office/drawing/2014/main" id="{AC349236-54F0-F669-4FEB-09D84B841C42}"/>
                    </a:ext>
                  </a:extLst>
                </p:cNvPr>
                <p:cNvCxnSpPr>
                  <a:cxnSpLocks/>
                  <a:stCxn id="15" idx="2"/>
                  <a:endCxn id="5" idx="6"/>
                </p:cNvCxnSpPr>
                <p:nvPr/>
              </p:nvCxnSpPr>
              <p:spPr>
                <a:xfrm flipH="1" flipV="1">
                  <a:off x="6312547" y="1467822"/>
                  <a:ext cx="76062" cy="59007"/>
                </a:xfrm>
                <a:prstGeom prst="line">
                  <a:avLst/>
                </a:prstGeom>
                <a:ln w="127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125" name="Straight Connector 90124">
                  <a:extLst>
                    <a:ext uri="{FF2B5EF4-FFF2-40B4-BE49-F238E27FC236}">
                      <a16:creationId xmlns:a16="http://schemas.microsoft.com/office/drawing/2014/main" id="{CD87AA44-245F-D2C3-8915-4643C8CF5D96}"/>
                    </a:ext>
                  </a:extLst>
                </p:cNvPr>
                <p:cNvCxnSpPr>
                  <a:cxnSpLocks/>
                  <a:stCxn id="7" idx="6"/>
                  <a:endCxn id="21" idx="2"/>
                </p:cNvCxnSpPr>
                <p:nvPr/>
              </p:nvCxnSpPr>
              <p:spPr>
                <a:xfrm>
                  <a:off x="6462994" y="1173321"/>
                  <a:ext cx="70004" cy="117178"/>
                </a:xfrm>
                <a:prstGeom prst="line">
                  <a:avLst/>
                </a:prstGeom>
                <a:ln w="127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126" name="Straight Connector 90125">
                  <a:extLst>
                    <a:ext uri="{FF2B5EF4-FFF2-40B4-BE49-F238E27FC236}">
                      <a16:creationId xmlns:a16="http://schemas.microsoft.com/office/drawing/2014/main" id="{72A19694-9D62-24E2-ED3F-298BB9F4E30C}"/>
                    </a:ext>
                  </a:extLst>
                </p:cNvPr>
                <p:cNvCxnSpPr>
                  <a:cxnSpLocks/>
                  <a:stCxn id="7" idx="6"/>
                  <a:endCxn id="24" idx="2"/>
                </p:cNvCxnSpPr>
                <p:nvPr/>
              </p:nvCxnSpPr>
              <p:spPr>
                <a:xfrm>
                  <a:off x="6462994" y="1173321"/>
                  <a:ext cx="70004" cy="234926"/>
                </a:xfrm>
                <a:prstGeom prst="line">
                  <a:avLst/>
                </a:prstGeom>
                <a:ln w="127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128" name="Straight Connector 90127">
                  <a:extLst>
                    <a:ext uri="{FF2B5EF4-FFF2-40B4-BE49-F238E27FC236}">
                      <a16:creationId xmlns:a16="http://schemas.microsoft.com/office/drawing/2014/main" id="{C15B288A-1AD5-AB06-FDA0-C762E03ED631}"/>
                    </a:ext>
                  </a:extLst>
                </p:cNvPr>
                <p:cNvCxnSpPr>
                  <a:cxnSpLocks/>
                  <a:stCxn id="12" idx="6"/>
                  <a:endCxn id="21" idx="2"/>
                </p:cNvCxnSpPr>
                <p:nvPr/>
              </p:nvCxnSpPr>
              <p:spPr>
                <a:xfrm flipV="1">
                  <a:off x="6462994" y="1290499"/>
                  <a:ext cx="70004" cy="569"/>
                </a:xfrm>
                <a:prstGeom prst="line">
                  <a:avLst/>
                </a:prstGeom>
                <a:ln w="127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129" name="Straight Connector 90128">
                  <a:extLst>
                    <a:ext uri="{FF2B5EF4-FFF2-40B4-BE49-F238E27FC236}">
                      <a16:creationId xmlns:a16="http://schemas.microsoft.com/office/drawing/2014/main" id="{4D52D90C-4677-E41D-F2B2-E87EA30EFD66}"/>
                    </a:ext>
                  </a:extLst>
                </p:cNvPr>
                <p:cNvCxnSpPr>
                  <a:cxnSpLocks/>
                  <a:stCxn id="12" idx="6"/>
                  <a:endCxn id="24" idx="2"/>
                </p:cNvCxnSpPr>
                <p:nvPr/>
              </p:nvCxnSpPr>
              <p:spPr>
                <a:xfrm>
                  <a:off x="6462994" y="1291068"/>
                  <a:ext cx="70004" cy="117179"/>
                </a:xfrm>
                <a:prstGeom prst="line">
                  <a:avLst/>
                </a:prstGeom>
                <a:ln w="127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132" name="Straight Connector 90131">
                  <a:extLst>
                    <a:ext uri="{FF2B5EF4-FFF2-40B4-BE49-F238E27FC236}">
                      <a16:creationId xmlns:a16="http://schemas.microsoft.com/office/drawing/2014/main" id="{152DAEAF-F18F-72D5-3FA2-3798857248B0}"/>
                    </a:ext>
                  </a:extLst>
                </p:cNvPr>
                <p:cNvCxnSpPr>
                  <a:cxnSpLocks/>
                  <a:stCxn id="14" idx="6"/>
                  <a:endCxn id="21" idx="2"/>
                </p:cNvCxnSpPr>
                <p:nvPr/>
              </p:nvCxnSpPr>
              <p:spPr>
                <a:xfrm flipV="1">
                  <a:off x="6462994" y="1290499"/>
                  <a:ext cx="70004" cy="118317"/>
                </a:xfrm>
                <a:prstGeom prst="line">
                  <a:avLst/>
                </a:prstGeom>
                <a:ln w="127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133" name="Straight Connector 90132">
                  <a:extLst>
                    <a:ext uri="{FF2B5EF4-FFF2-40B4-BE49-F238E27FC236}">
                      <a16:creationId xmlns:a16="http://schemas.microsoft.com/office/drawing/2014/main" id="{2C7B5CE9-2CD4-1E6D-AFFD-A104EC816A9C}"/>
                    </a:ext>
                  </a:extLst>
                </p:cNvPr>
                <p:cNvCxnSpPr>
                  <a:cxnSpLocks/>
                  <a:stCxn id="14" idx="6"/>
                  <a:endCxn id="24" idx="2"/>
                </p:cNvCxnSpPr>
                <p:nvPr/>
              </p:nvCxnSpPr>
              <p:spPr>
                <a:xfrm flipV="1">
                  <a:off x="6462994" y="1408247"/>
                  <a:ext cx="70004" cy="569"/>
                </a:xfrm>
                <a:prstGeom prst="line">
                  <a:avLst/>
                </a:prstGeom>
                <a:ln w="127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134" name="Straight Connector 90133">
                  <a:extLst>
                    <a:ext uri="{FF2B5EF4-FFF2-40B4-BE49-F238E27FC236}">
                      <a16:creationId xmlns:a16="http://schemas.microsoft.com/office/drawing/2014/main" id="{FD6536D7-EBA9-CDBC-0CB6-20718A47F6B6}"/>
                    </a:ext>
                  </a:extLst>
                </p:cNvPr>
                <p:cNvCxnSpPr>
                  <a:cxnSpLocks/>
                  <a:stCxn id="15" idx="6"/>
                  <a:endCxn id="21" idx="2"/>
                </p:cNvCxnSpPr>
                <p:nvPr/>
              </p:nvCxnSpPr>
              <p:spPr>
                <a:xfrm flipV="1">
                  <a:off x="6466969" y="1290499"/>
                  <a:ext cx="66028" cy="236330"/>
                </a:xfrm>
                <a:prstGeom prst="line">
                  <a:avLst/>
                </a:prstGeom>
                <a:ln w="127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136" name="Straight Connector 90135">
                  <a:extLst>
                    <a:ext uri="{FF2B5EF4-FFF2-40B4-BE49-F238E27FC236}">
                      <a16:creationId xmlns:a16="http://schemas.microsoft.com/office/drawing/2014/main" id="{ED6D183F-CC35-4718-62FA-5CDCB475F4DF}"/>
                    </a:ext>
                  </a:extLst>
                </p:cNvPr>
                <p:cNvCxnSpPr>
                  <a:cxnSpLocks/>
                  <a:stCxn id="15" idx="6"/>
                  <a:endCxn id="24" idx="2"/>
                </p:cNvCxnSpPr>
                <p:nvPr/>
              </p:nvCxnSpPr>
              <p:spPr>
                <a:xfrm flipV="1">
                  <a:off x="6466969" y="1408247"/>
                  <a:ext cx="66028" cy="118583"/>
                </a:xfrm>
                <a:prstGeom prst="line">
                  <a:avLst/>
                </a:prstGeom>
                <a:ln w="127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0172" name="Oval 90171">
                  <a:extLst>
                    <a:ext uri="{FF2B5EF4-FFF2-40B4-BE49-F238E27FC236}">
                      <a16:creationId xmlns:a16="http://schemas.microsoft.com/office/drawing/2014/main" id="{E8CEAD1D-B63C-750D-9A91-43392BDFE91D}"/>
                    </a:ext>
                  </a:extLst>
                </p:cNvPr>
                <p:cNvSpPr/>
                <p:nvPr/>
              </p:nvSpPr>
              <p:spPr>
                <a:xfrm>
                  <a:off x="5927564" y="1197140"/>
                  <a:ext cx="78359" cy="78360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173" name="Oval 90172">
                  <a:extLst>
                    <a:ext uri="{FF2B5EF4-FFF2-40B4-BE49-F238E27FC236}">
                      <a16:creationId xmlns:a16="http://schemas.microsoft.com/office/drawing/2014/main" id="{EE50D1F7-879F-CE88-DBF5-0F40EE8FBD96}"/>
                    </a:ext>
                  </a:extLst>
                </p:cNvPr>
                <p:cNvSpPr/>
                <p:nvPr/>
              </p:nvSpPr>
              <p:spPr>
                <a:xfrm>
                  <a:off x="5927564" y="1314887"/>
                  <a:ext cx="78359" cy="78360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174" name="Oval 90173">
                  <a:extLst>
                    <a:ext uri="{FF2B5EF4-FFF2-40B4-BE49-F238E27FC236}">
                      <a16:creationId xmlns:a16="http://schemas.microsoft.com/office/drawing/2014/main" id="{E77FC81F-2EDF-8835-E2B9-895CAEF9229F}"/>
                    </a:ext>
                  </a:extLst>
                </p:cNvPr>
                <p:cNvSpPr/>
                <p:nvPr/>
              </p:nvSpPr>
              <p:spPr>
                <a:xfrm>
                  <a:off x="5927564" y="1432634"/>
                  <a:ext cx="78359" cy="78360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175" name="Oval 90174">
                  <a:extLst>
                    <a:ext uri="{FF2B5EF4-FFF2-40B4-BE49-F238E27FC236}">
                      <a16:creationId xmlns:a16="http://schemas.microsoft.com/office/drawing/2014/main" id="{2E27E194-0D72-9CD1-CC61-EFA47FA9D6D7}"/>
                    </a:ext>
                  </a:extLst>
                </p:cNvPr>
                <p:cNvSpPr/>
                <p:nvPr/>
              </p:nvSpPr>
              <p:spPr>
                <a:xfrm>
                  <a:off x="6078010" y="1138133"/>
                  <a:ext cx="78359" cy="78360"/>
                </a:xfrm>
                <a:prstGeom prst="ellipse">
                  <a:avLst/>
                </a:prstGeom>
                <a:solidFill>
                  <a:schemeClr val="accent4"/>
                </a:solidFill>
                <a:ln w="1270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176" name="Oval 90175">
                  <a:extLst>
                    <a:ext uri="{FF2B5EF4-FFF2-40B4-BE49-F238E27FC236}">
                      <a16:creationId xmlns:a16="http://schemas.microsoft.com/office/drawing/2014/main" id="{FB3310D5-E7CA-71EC-B745-936E71234285}"/>
                    </a:ext>
                  </a:extLst>
                </p:cNvPr>
                <p:cNvSpPr/>
                <p:nvPr/>
              </p:nvSpPr>
              <p:spPr>
                <a:xfrm>
                  <a:off x="6078010" y="1255880"/>
                  <a:ext cx="78359" cy="78360"/>
                </a:xfrm>
                <a:prstGeom prst="ellipse">
                  <a:avLst/>
                </a:prstGeom>
                <a:solidFill>
                  <a:schemeClr val="accent4"/>
                </a:solidFill>
                <a:ln w="1270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177" name="Oval 90176">
                  <a:extLst>
                    <a:ext uri="{FF2B5EF4-FFF2-40B4-BE49-F238E27FC236}">
                      <a16:creationId xmlns:a16="http://schemas.microsoft.com/office/drawing/2014/main" id="{0A129577-82E4-186A-457C-30E0F75F59AB}"/>
                    </a:ext>
                  </a:extLst>
                </p:cNvPr>
                <p:cNvSpPr/>
                <p:nvPr/>
              </p:nvSpPr>
              <p:spPr>
                <a:xfrm>
                  <a:off x="6078010" y="1373628"/>
                  <a:ext cx="78359" cy="78360"/>
                </a:xfrm>
                <a:prstGeom prst="ellipse">
                  <a:avLst/>
                </a:prstGeom>
                <a:solidFill>
                  <a:schemeClr val="accent4"/>
                </a:solidFill>
                <a:ln w="1270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178" name="Oval 90177">
                  <a:extLst>
                    <a:ext uri="{FF2B5EF4-FFF2-40B4-BE49-F238E27FC236}">
                      <a16:creationId xmlns:a16="http://schemas.microsoft.com/office/drawing/2014/main" id="{72331F38-0D34-DA70-D3A3-5845E0372AE9}"/>
                    </a:ext>
                  </a:extLst>
                </p:cNvPr>
                <p:cNvSpPr/>
                <p:nvPr/>
              </p:nvSpPr>
              <p:spPr>
                <a:xfrm>
                  <a:off x="6081986" y="1491641"/>
                  <a:ext cx="78359" cy="78360"/>
                </a:xfrm>
                <a:prstGeom prst="ellipse">
                  <a:avLst/>
                </a:prstGeom>
                <a:solidFill>
                  <a:schemeClr val="accent4"/>
                </a:solidFill>
                <a:ln w="1270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90179" name="Straight Connector 90178">
                  <a:extLst>
                    <a:ext uri="{FF2B5EF4-FFF2-40B4-BE49-F238E27FC236}">
                      <a16:creationId xmlns:a16="http://schemas.microsoft.com/office/drawing/2014/main" id="{243DE090-9FDA-1DA4-208C-E547C1C0A927}"/>
                    </a:ext>
                  </a:extLst>
                </p:cNvPr>
                <p:cNvCxnSpPr>
                  <a:cxnSpLocks/>
                  <a:stCxn id="90175" idx="2"/>
                  <a:endCxn id="90172" idx="6"/>
                </p:cNvCxnSpPr>
                <p:nvPr/>
              </p:nvCxnSpPr>
              <p:spPr>
                <a:xfrm flipH="1">
                  <a:off x="6005923" y="1177313"/>
                  <a:ext cx="72087" cy="59007"/>
                </a:xfrm>
                <a:prstGeom prst="line">
                  <a:avLst/>
                </a:prstGeom>
                <a:ln w="127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180" name="Straight Connector 90179">
                  <a:extLst>
                    <a:ext uri="{FF2B5EF4-FFF2-40B4-BE49-F238E27FC236}">
                      <a16:creationId xmlns:a16="http://schemas.microsoft.com/office/drawing/2014/main" id="{E889912B-7783-39BF-13B5-94256C128570}"/>
                    </a:ext>
                  </a:extLst>
                </p:cNvPr>
                <p:cNvCxnSpPr>
                  <a:cxnSpLocks/>
                  <a:stCxn id="90175" idx="2"/>
                  <a:endCxn id="90173" idx="6"/>
                </p:cNvCxnSpPr>
                <p:nvPr/>
              </p:nvCxnSpPr>
              <p:spPr>
                <a:xfrm flipH="1">
                  <a:off x="6005923" y="1177313"/>
                  <a:ext cx="72087" cy="176754"/>
                </a:xfrm>
                <a:prstGeom prst="line">
                  <a:avLst/>
                </a:prstGeom>
                <a:ln w="127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181" name="Straight Connector 90180">
                  <a:extLst>
                    <a:ext uri="{FF2B5EF4-FFF2-40B4-BE49-F238E27FC236}">
                      <a16:creationId xmlns:a16="http://schemas.microsoft.com/office/drawing/2014/main" id="{88EA373F-6C2E-3780-0857-B217CA9F04BF}"/>
                    </a:ext>
                  </a:extLst>
                </p:cNvPr>
                <p:cNvCxnSpPr>
                  <a:cxnSpLocks/>
                  <a:stCxn id="90175" idx="2"/>
                  <a:endCxn id="90174" idx="6"/>
                </p:cNvCxnSpPr>
                <p:nvPr/>
              </p:nvCxnSpPr>
              <p:spPr>
                <a:xfrm flipH="1">
                  <a:off x="6005923" y="1177313"/>
                  <a:ext cx="72087" cy="294501"/>
                </a:xfrm>
                <a:prstGeom prst="line">
                  <a:avLst/>
                </a:prstGeom>
                <a:ln w="127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182" name="Straight Connector 90181">
                  <a:extLst>
                    <a:ext uri="{FF2B5EF4-FFF2-40B4-BE49-F238E27FC236}">
                      <a16:creationId xmlns:a16="http://schemas.microsoft.com/office/drawing/2014/main" id="{09F19297-DA13-0EAD-C55F-F0045CD7193A}"/>
                    </a:ext>
                  </a:extLst>
                </p:cNvPr>
                <p:cNvCxnSpPr>
                  <a:cxnSpLocks/>
                  <a:stCxn id="90176" idx="2"/>
                  <a:endCxn id="90172" idx="6"/>
                </p:cNvCxnSpPr>
                <p:nvPr/>
              </p:nvCxnSpPr>
              <p:spPr>
                <a:xfrm flipH="1" flipV="1">
                  <a:off x="6005923" y="1236320"/>
                  <a:ext cx="72087" cy="58741"/>
                </a:xfrm>
                <a:prstGeom prst="line">
                  <a:avLst/>
                </a:prstGeom>
                <a:ln w="127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183" name="Straight Connector 90182">
                  <a:extLst>
                    <a:ext uri="{FF2B5EF4-FFF2-40B4-BE49-F238E27FC236}">
                      <a16:creationId xmlns:a16="http://schemas.microsoft.com/office/drawing/2014/main" id="{DC64959A-F2DF-A08F-1D70-E0C51FC1B1C2}"/>
                    </a:ext>
                  </a:extLst>
                </p:cNvPr>
                <p:cNvCxnSpPr>
                  <a:cxnSpLocks/>
                  <a:stCxn id="90176" idx="2"/>
                  <a:endCxn id="90173" idx="6"/>
                </p:cNvCxnSpPr>
                <p:nvPr/>
              </p:nvCxnSpPr>
              <p:spPr>
                <a:xfrm flipH="1">
                  <a:off x="6005923" y="1295060"/>
                  <a:ext cx="72087" cy="59007"/>
                </a:xfrm>
                <a:prstGeom prst="line">
                  <a:avLst/>
                </a:prstGeom>
                <a:ln w="127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184" name="Straight Connector 90183">
                  <a:extLst>
                    <a:ext uri="{FF2B5EF4-FFF2-40B4-BE49-F238E27FC236}">
                      <a16:creationId xmlns:a16="http://schemas.microsoft.com/office/drawing/2014/main" id="{BECB4E90-4D1E-1BC2-BED6-C69F74D16E88}"/>
                    </a:ext>
                  </a:extLst>
                </p:cNvPr>
                <p:cNvCxnSpPr>
                  <a:cxnSpLocks/>
                  <a:stCxn id="90176" idx="2"/>
                  <a:endCxn id="90174" idx="6"/>
                </p:cNvCxnSpPr>
                <p:nvPr/>
              </p:nvCxnSpPr>
              <p:spPr>
                <a:xfrm flipH="1">
                  <a:off x="6005923" y="1295060"/>
                  <a:ext cx="72087" cy="176754"/>
                </a:xfrm>
                <a:prstGeom prst="line">
                  <a:avLst/>
                </a:prstGeom>
                <a:ln w="127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185" name="Straight Connector 90184">
                  <a:extLst>
                    <a:ext uri="{FF2B5EF4-FFF2-40B4-BE49-F238E27FC236}">
                      <a16:creationId xmlns:a16="http://schemas.microsoft.com/office/drawing/2014/main" id="{026836D9-5ED4-936F-ADED-5C5DCD3F3CEC}"/>
                    </a:ext>
                  </a:extLst>
                </p:cNvPr>
                <p:cNvCxnSpPr>
                  <a:cxnSpLocks/>
                  <a:stCxn id="90177" idx="2"/>
                  <a:endCxn id="90172" idx="6"/>
                </p:cNvCxnSpPr>
                <p:nvPr/>
              </p:nvCxnSpPr>
              <p:spPr>
                <a:xfrm flipH="1" flipV="1">
                  <a:off x="6005923" y="1236320"/>
                  <a:ext cx="72087" cy="176488"/>
                </a:xfrm>
                <a:prstGeom prst="line">
                  <a:avLst/>
                </a:prstGeom>
                <a:ln w="127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186" name="Straight Connector 90185">
                  <a:extLst>
                    <a:ext uri="{FF2B5EF4-FFF2-40B4-BE49-F238E27FC236}">
                      <a16:creationId xmlns:a16="http://schemas.microsoft.com/office/drawing/2014/main" id="{F87B0779-B21A-A642-7A22-BBFDB466FD91}"/>
                    </a:ext>
                  </a:extLst>
                </p:cNvPr>
                <p:cNvCxnSpPr>
                  <a:cxnSpLocks/>
                  <a:stCxn id="90177" idx="2"/>
                  <a:endCxn id="90173" idx="6"/>
                </p:cNvCxnSpPr>
                <p:nvPr/>
              </p:nvCxnSpPr>
              <p:spPr>
                <a:xfrm flipH="1" flipV="1">
                  <a:off x="6005923" y="1354067"/>
                  <a:ext cx="72087" cy="58741"/>
                </a:xfrm>
                <a:prstGeom prst="line">
                  <a:avLst/>
                </a:prstGeom>
                <a:ln w="127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187" name="Straight Connector 90186">
                  <a:extLst>
                    <a:ext uri="{FF2B5EF4-FFF2-40B4-BE49-F238E27FC236}">
                      <a16:creationId xmlns:a16="http://schemas.microsoft.com/office/drawing/2014/main" id="{83CF3412-751B-A9EB-4164-8B00460FFFF0}"/>
                    </a:ext>
                  </a:extLst>
                </p:cNvPr>
                <p:cNvCxnSpPr>
                  <a:cxnSpLocks/>
                  <a:stCxn id="90177" idx="2"/>
                  <a:endCxn id="90174" idx="6"/>
                </p:cNvCxnSpPr>
                <p:nvPr/>
              </p:nvCxnSpPr>
              <p:spPr>
                <a:xfrm flipH="1">
                  <a:off x="6005923" y="1412808"/>
                  <a:ext cx="72087" cy="59007"/>
                </a:xfrm>
                <a:prstGeom prst="line">
                  <a:avLst/>
                </a:prstGeom>
                <a:ln w="127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188" name="Straight Connector 90187">
                  <a:extLst>
                    <a:ext uri="{FF2B5EF4-FFF2-40B4-BE49-F238E27FC236}">
                      <a16:creationId xmlns:a16="http://schemas.microsoft.com/office/drawing/2014/main" id="{C6414103-468C-BF30-CA13-05AD28346ABA}"/>
                    </a:ext>
                  </a:extLst>
                </p:cNvPr>
                <p:cNvCxnSpPr>
                  <a:cxnSpLocks/>
                  <a:stCxn id="90178" idx="2"/>
                  <a:endCxn id="90172" idx="6"/>
                </p:cNvCxnSpPr>
                <p:nvPr/>
              </p:nvCxnSpPr>
              <p:spPr>
                <a:xfrm flipH="1" flipV="1">
                  <a:off x="6005923" y="1236320"/>
                  <a:ext cx="76062" cy="294502"/>
                </a:xfrm>
                <a:prstGeom prst="line">
                  <a:avLst/>
                </a:prstGeom>
                <a:ln w="127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189" name="Straight Connector 90188">
                  <a:extLst>
                    <a:ext uri="{FF2B5EF4-FFF2-40B4-BE49-F238E27FC236}">
                      <a16:creationId xmlns:a16="http://schemas.microsoft.com/office/drawing/2014/main" id="{259DF15D-9771-4988-1890-41F5C436505B}"/>
                    </a:ext>
                  </a:extLst>
                </p:cNvPr>
                <p:cNvCxnSpPr>
                  <a:cxnSpLocks/>
                  <a:stCxn id="90178" idx="2"/>
                  <a:endCxn id="90173" idx="6"/>
                </p:cNvCxnSpPr>
                <p:nvPr/>
              </p:nvCxnSpPr>
              <p:spPr>
                <a:xfrm flipH="1" flipV="1">
                  <a:off x="6005923" y="1354067"/>
                  <a:ext cx="76062" cy="176755"/>
                </a:xfrm>
                <a:prstGeom prst="line">
                  <a:avLst/>
                </a:prstGeom>
                <a:ln w="127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190" name="Straight Connector 90189">
                  <a:extLst>
                    <a:ext uri="{FF2B5EF4-FFF2-40B4-BE49-F238E27FC236}">
                      <a16:creationId xmlns:a16="http://schemas.microsoft.com/office/drawing/2014/main" id="{E4EE80CB-FBA0-CA0D-DEEF-6801428F9BAA}"/>
                    </a:ext>
                  </a:extLst>
                </p:cNvPr>
                <p:cNvCxnSpPr>
                  <a:cxnSpLocks/>
                  <a:stCxn id="90178" idx="2"/>
                  <a:endCxn id="90174" idx="6"/>
                </p:cNvCxnSpPr>
                <p:nvPr/>
              </p:nvCxnSpPr>
              <p:spPr>
                <a:xfrm flipH="1" flipV="1">
                  <a:off x="6005923" y="1471814"/>
                  <a:ext cx="76062" cy="59007"/>
                </a:xfrm>
                <a:prstGeom prst="line">
                  <a:avLst/>
                </a:prstGeom>
                <a:ln w="127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90215" name="Group 90214">
                  <a:extLst>
                    <a:ext uri="{FF2B5EF4-FFF2-40B4-BE49-F238E27FC236}">
                      <a16:creationId xmlns:a16="http://schemas.microsoft.com/office/drawing/2014/main" id="{AE927F6B-BF8D-1332-BB1E-8A60B06F8E70}"/>
                    </a:ext>
                  </a:extLst>
                </p:cNvPr>
                <p:cNvGrpSpPr/>
                <p:nvPr/>
              </p:nvGrpSpPr>
              <p:grpSpPr>
                <a:xfrm rot="10800000">
                  <a:off x="6156138" y="1182159"/>
                  <a:ext cx="76062" cy="353509"/>
                  <a:chOff x="6831054" y="1445583"/>
                  <a:chExt cx="76062" cy="353509"/>
                </a:xfrm>
              </p:grpSpPr>
              <p:cxnSp>
                <p:nvCxnSpPr>
                  <p:cNvPr id="90203" name="Straight Connector 90202">
                    <a:extLst>
                      <a:ext uri="{FF2B5EF4-FFF2-40B4-BE49-F238E27FC236}">
                        <a16:creationId xmlns:a16="http://schemas.microsoft.com/office/drawing/2014/main" id="{6B81EF11-C60C-6998-9570-CB1F3A2B32A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6831054" y="1445583"/>
                    <a:ext cx="72087" cy="59007"/>
                  </a:xfrm>
                  <a:prstGeom prst="line">
                    <a:avLst/>
                  </a:prstGeom>
                  <a:ln w="12700">
                    <a:solidFill>
                      <a:schemeClr val="bg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204" name="Straight Connector 90203">
                    <a:extLst>
                      <a:ext uri="{FF2B5EF4-FFF2-40B4-BE49-F238E27FC236}">
                        <a16:creationId xmlns:a16="http://schemas.microsoft.com/office/drawing/2014/main" id="{6B1140E3-7DDE-4113-55A0-7583968A893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6831054" y="1445583"/>
                    <a:ext cx="72087" cy="176754"/>
                  </a:xfrm>
                  <a:prstGeom prst="line">
                    <a:avLst/>
                  </a:prstGeom>
                  <a:ln w="12700">
                    <a:solidFill>
                      <a:schemeClr val="bg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205" name="Straight Connector 90204">
                    <a:extLst>
                      <a:ext uri="{FF2B5EF4-FFF2-40B4-BE49-F238E27FC236}">
                        <a16:creationId xmlns:a16="http://schemas.microsoft.com/office/drawing/2014/main" id="{4E1C929F-E74D-73BB-AF5D-CE3543154A6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6831054" y="1445583"/>
                    <a:ext cx="72087" cy="294501"/>
                  </a:xfrm>
                  <a:prstGeom prst="line">
                    <a:avLst/>
                  </a:prstGeom>
                  <a:ln w="12700">
                    <a:solidFill>
                      <a:schemeClr val="bg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206" name="Straight Connector 90205">
                    <a:extLst>
                      <a:ext uri="{FF2B5EF4-FFF2-40B4-BE49-F238E27FC236}">
                        <a16:creationId xmlns:a16="http://schemas.microsoft.com/office/drawing/2014/main" id="{E5072DD3-8E47-F391-34D2-7EADA2361E6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6831054" y="1504590"/>
                    <a:ext cx="72087" cy="58741"/>
                  </a:xfrm>
                  <a:prstGeom prst="line">
                    <a:avLst/>
                  </a:prstGeom>
                  <a:ln w="12700">
                    <a:solidFill>
                      <a:schemeClr val="bg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207" name="Straight Connector 90206">
                    <a:extLst>
                      <a:ext uri="{FF2B5EF4-FFF2-40B4-BE49-F238E27FC236}">
                        <a16:creationId xmlns:a16="http://schemas.microsoft.com/office/drawing/2014/main" id="{37D332A6-5C8C-67CC-2266-E839DE9128F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6831054" y="1563330"/>
                    <a:ext cx="72087" cy="59007"/>
                  </a:xfrm>
                  <a:prstGeom prst="line">
                    <a:avLst/>
                  </a:prstGeom>
                  <a:ln w="12700">
                    <a:solidFill>
                      <a:schemeClr val="bg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208" name="Straight Connector 90207">
                    <a:extLst>
                      <a:ext uri="{FF2B5EF4-FFF2-40B4-BE49-F238E27FC236}">
                        <a16:creationId xmlns:a16="http://schemas.microsoft.com/office/drawing/2014/main" id="{763E9939-B705-918B-BEA9-1AB2D4A30D9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6831054" y="1563330"/>
                    <a:ext cx="72087" cy="176754"/>
                  </a:xfrm>
                  <a:prstGeom prst="line">
                    <a:avLst/>
                  </a:prstGeom>
                  <a:ln w="12700">
                    <a:solidFill>
                      <a:schemeClr val="bg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209" name="Straight Connector 90208">
                    <a:extLst>
                      <a:ext uri="{FF2B5EF4-FFF2-40B4-BE49-F238E27FC236}">
                        <a16:creationId xmlns:a16="http://schemas.microsoft.com/office/drawing/2014/main" id="{43B4DB9A-0368-9061-87B1-CD7E8DC536E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6831054" y="1504590"/>
                    <a:ext cx="72087" cy="176488"/>
                  </a:xfrm>
                  <a:prstGeom prst="line">
                    <a:avLst/>
                  </a:prstGeom>
                  <a:ln w="12700">
                    <a:solidFill>
                      <a:schemeClr val="bg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210" name="Straight Connector 90209">
                    <a:extLst>
                      <a:ext uri="{FF2B5EF4-FFF2-40B4-BE49-F238E27FC236}">
                        <a16:creationId xmlns:a16="http://schemas.microsoft.com/office/drawing/2014/main" id="{A180925A-6B31-2153-1726-45BA2ED6298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6831054" y="1622337"/>
                    <a:ext cx="72087" cy="58741"/>
                  </a:xfrm>
                  <a:prstGeom prst="line">
                    <a:avLst/>
                  </a:prstGeom>
                  <a:ln w="12700">
                    <a:solidFill>
                      <a:schemeClr val="bg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211" name="Straight Connector 90210">
                    <a:extLst>
                      <a:ext uri="{FF2B5EF4-FFF2-40B4-BE49-F238E27FC236}">
                        <a16:creationId xmlns:a16="http://schemas.microsoft.com/office/drawing/2014/main" id="{5B4B03C8-FC73-F0DC-CDCC-CFEBA81C5E9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6831054" y="1681078"/>
                    <a:ext cx="72087" cy="59007"/>
                  </a:xfrm>
                  <a:prstGeom prst="line">
                    <a:avLst/>
                  </a:prstGeom>
                  <a:ln w="12700">
                    <a:solidFill>
                      <a:schemeClr val="bg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212" name="Straight Connector 90211">
                    <a:extLst>
                      <a:ext uri="{FF2B5EF4-FFF2-40B4-BE49-F238E27FC236}">
                        <a16:creationId xmlns:a16="http://schemas.microsoft.com/office/drawing/2014/main" id="{56D52EED-2649-59F1-BD71-34C3681B990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6831054" y="1504590"/>
                    <a:ext cx="76062" cy="294502"/>
                  </a:xfrm>
                  <a:prstGeom prst="line">
                    <a:avLst/>
                  </a:prstGeom>
                  <a:ln w="12700">
                    <a:solidFill>
                      <a:schemeClr val="bg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213" name="Straight Connector 90212">
                    <a:extLst>
                      <a:ext uri="{FF2B5EF4-FFF2-40B4-BE49-F238E27FC236}">
                        <a16:creationId xmlns:a16="http://schemas.microsoft.com/office/drawing/2014/main" id="{E86A5826-DE2A-16B2-DCF5-43C24856D86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6831054" y="1622337"/>
                    <a:ext cx="76062" cy="176755"/>
                  </a:xfrm>
                  <a:prstGeom prst="line">
                    <a:avLst/>
                  </a:prstGeom>
                  <a:ln w="12700">
                    <a:solidFill>
                      <a:schemeClr val="bg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214" name="Straight Connector 90213">
                    <a:extLst>
                      <a:ext uri="{FF2B5EF4-FFF2-40B4-BE49-F238E27FC236}">
                        <a16:creationId xmlns:a16="http://schemas.microsoft.com/office/drawing/2014/main" id="{CE16105E-44B4-61A0-878F-1CD2E3FBE44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6831054" y="1740084"/>
                    <a:ext cx="76062" cy="59007"/>
                  </a:xfrm>
                  <a:prstGeom prst="line">
                    <a:avLst/>
                  </a:prstGeom>
                  <a:ln w="12700">
                    <a:solidFill>
                      <a:schemeClr val="bg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90217" name="TextBox 90216">
                <a:extLst>
                  <a:ext uri="{FF2B5EF4-FFF2-40B4-BE49-F238E27FC236}">
                    <a16:creationId xmlns:a16="http://schemas.microsoft.com/office/drawing/2014/main" id="{4ACDF50F-197C-BB3D-C272-402FEBE8B016}"/>
                  </a:ext>
                </a:extLst>
              </p:cNvPr>
              <p:cNvSpPr txBox="1"/>
              <p:nvPr/>
            </p:nvSpPr>
            <p:spPr>
              <a:xfrm>
                <a:off x="3982419" y="1522236"/>
                <a:ext cx="582211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b="1">
                    <a:solidFill>
                      <a:schemeClr val="bg2"/>
                    </a:solidFill>
                  </a:rPr>
                  <a:t>DSLLM</a:t>
                </a:r>
              </a:p>
            </p:txBody>
          </p:sp>
        </p:grpSp>
      </p:grpSp>
      <p:grpSp>
        <p:nvGrpSpPr>
          <p:cNvPr id="90229" name="Group 90228">
            <a:extLst>
              <a:ext uri="{FF2B5EF4-FFF2-40B4-BE49-F238E27FC236}">
                <a16:creationId xmlns:a16="http://schemas.microsoft.com/office/drawing/2014/main" id="{F16E8117-D975-991F-0A69-E0D2855AF896}"/>
              </a:ext>
            </a:extLst>
          </p:cNvPr>
          <p:cNvGrpSpPr/>
          <p:nvPr/>
        </p:nvGrpSpPr>
        <p:grpSpPr>
          <a:xfrm>
            <a:off x="5033002" y="2777804"/>
            <a:ext cx="1911949" cy="1260797"/>
            <a:chOff x="4564630" y="2759396"/>
            <a:chExt cx="1911949" cy="126079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7238C61-4735-41DE-A383-1D78AE09B925}"/>
                </a:ext>
              </a:extLst>
            </p:cNvPr>
            <p:cNvSpPr txBox="1"/>
            <p:nvPr/>
          </p:nvSpPr>
          <p:spPr>
            <a:xfrm>
              <a:off x="4564630" y="3743194"/>
              <a:ext cx="1911949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/>
                  </a:solidFill>
                  <a:latin typeface="Arial"/>
                  <a:ea typeface="Open Sans"/>
                  <a:cs typeface="Arial"/>
                </a:rPr>
                <a:t>Execution</a:t>
              </a:r>
            </a:p>
          </p:txBody>
        </p:sp>
        <p:pic>
          <p:nvPicPr>
            <p:cNvPr id="60" name="Picture 59" descr="A close-up of a person holding a phone&#10;&#10;Description automatically generated">
              <a:extLst>
                <a:ext uri="{FF2B5EF4-FFF2-40B4-BE49-F238E27FC236}">
                  <a16:creationId xmlns:a16="http://schemas.microsoft.com/office/drawing/2014/main" id="{4DDA3D7E-CDED-E7E3-11C6-C8B6F0672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129152" y="2759396"/>
              <a:ext cx="685800" cy="685800"/>
            </a:xfrm>
            <a:prstGeom prst="ellipse">
              <a:avLst/>
            </a:prstGeom>
            <a:ln w="19050">
              <a:solidFill>
                <a:schemeClr val="bg2"/>
              </a:solidFill>
            </a:ln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F6958E91-6BC0-5467-C5D6-56018A2275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5987" y="2777804"/>
            <a:ext cx="685800" cy="685800"/>
          </a:xfrm>
          <a:prstGeom prst="ellipse">
            <a:avLst/>
          </a:prstGeom>
          <a:ln w="22225">
            <a:solidFill>
              <a:schemeClr val="accent5"/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0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1C98BF-C2CC-9F44-6854-1E4DD3F3F101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C41D9A-88ED-B940-A87C-6C8BD1F30E0B}" type="slidenum">
              <a:rPr lang="en-US" altLang="en-US" smtClean="0"/>
              <a:pPr/>
              <a:t>7</a:t>
            </a:fld>
            <a:endParaRPr lang="en-US" alt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F7EE9B-5C54-FA8D-A633-27BC5B089686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9501B9CB-ED3D-B142-961E-A2A257A5ECEA}" type="slidenum">
              <a:rPr lang="en-US" altLang="en-US" smtClean="0"/>
              <a:pPr/>
              <a:t>7</a:t>
            </a:fld>
            <a:endParaRPr lang="en-US" altLang="en-US"/>
          </a:p>
        </p:txBody>
      </p:sp>
      <p:sp>
        <p:nvSpPr>
          <p:cNvPr id="4" name="Google Shape;686;p82">
            <a:extLst>
              <a:ext uri="{FF2B5EF4-FFF2-40B4-BE49-F238E27FC236}">
                <a16:creationId xmlns:a16="http://schemas.microsoft.com/office/drawing/2014/main" id="{A5893151-C5D6-2C38-C5DD-AE9220E0E785}"/>
              </a:ext>
            </a:extLst>
          </p:cNvPr>
          <p:cNvSpPr txBox="1">
            <a:spLocks noChangeArrowheads="1"/>
          </p:cNvSpPr>
          <p:nvPr/>
        </p:nvSpPr>
        <p:spPr>
          <a:xfrm>
            <a:off x="311150" y="442281"/>
            <a:ext cx="8659813" cy="71278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1pPr>
            <a:lvl2pPr lvl="1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2pPr>
            <a:lvl3pPr lvl="2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3pPr>
            <a:lvl4pPr lvl="3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4pPr>
            <a:lvl5pPr lvl="4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panose="020B0604020202020204" pitchFamily="34" charset="0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FFFFFF"/>
              </a:buClr>
            </a:pPr>
            <a:r>
              <a:rPr lang="en-US" altLang="en-US" sz="2400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Study: Veritone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B74D4C-CC2B-A679-97FC-BA4E7432A1AA}"/>
              </a:ext>
            </a:extLst>
          </p:cNvPr>
          <p:cNvSpPr txBox="1"/>
          <p:nvPr/>
        </p:nvSpPr>
        <p:spPr>
          <a:xfrm>
            <a:off x="311150" y="1283204"/>
            <a:ext cx="5245955" cy="27315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i="1" dirty="0">
                <a:solidFill>
                  <a:schemeClr val="bg1"/>
                </a:solidFill>
                <a:latin typeface="Arial"/>
                <a:cs typeface="Arial"/>
              </a:rPr>
              <a:t>"We</a:t>
            </a:r>
            <a:r>
              <a:rPr lang="en-US" b="1" i="1" dirty="0">
                <a:solidFill>
                  <a:schemeClr val="bg1"/>
                </a:solidFill>
                <a:effectLst/>
                <a:latin typeface="Arial"/>
                <a:cs typeface="Arial"/>
              </a:rPr>
              <a:t> were overwhelmed with candidates coming in for a Marketing Director role</a:t>
            </a:r>
            <a:r>
              <a:rPr lang="en-US" b="1" i="1" dirty="0">
                <a:solidFill>
                  <a:schemeClr val="bg1"/>
                </a:solidFill>
                <a:latin typeface="Arial"/>
                <a:cs typeface="Arial"/>
              </a:rPr>
              <a:t>,</a:t>
            </a:r>
            <a:r>
              <a:rPr lang="en-US" b="1" i="1" dirty="0">
                <a:solidFill>
                  <a:schemeClr val="bg1"/>
                </a:solidFill>
                <a:effectLst/>
                <a:latin typeface="Arial"/>
                <a:cs typeface="Arial"/>
              </a:rPr>
              <a:t> but we narrowed them down to</a:t>
            </a:r>
            <a:r>
              <a:rPr lang="en-US" b="1" i="1" dirty="0">
                <a:solidFill>
                  <a:schemeClr val="bg1"/>
                </a:solidFill>
                <a:latin typeface="Arial"/>
                <a:cs typeface="Arial"/>
              </a:rPr>
              <a:t> </a:t>
            </a:r>
            <a:r>
              <a:rPr lang="en-US" b="1" i="1" dirty="0">
                <a:solidFill>
                  <a:schemeClr val="bg1"/>
                </a:solidFill>
                <a:effectLst/>
                <a:latin typeface="Arial"/>
                <a:cs typeface="Arial"/>
              </a:rPr>
              <a:t>30 candidates in a matter of days.</a:t>
            </a:r>
            <a:r>
              <a:rPr lang="en-US" b="1" i="1" dirty="0">
                <a:solidFill>
                  <a:schemeClr val="bg1"/>
                </a:solidFill>
                <a:latin typeface="Arial"/>
                <a:cs typeface="Arial"/>
              </a:rPr>
              <a:t> </a:t>
            </a:r>
            <a:endParaRPr lang="en-US" b="1" i="1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i="1" dirty="0">
                <a:solidFill>
                  <a:schemeClr val="bg1"/>
                </a:solidFill>
                <a:effectLst/>
                <a:latin typeface="Arial"/>
                <a:cs typeface="Arial"/>
              </a:rPr>
              <a:t>We started using conversational AI to show that we are drinking our own champagne, now I don't ever want to go back to the old way</a:t>
            </a:r>
            <a:r>
              <a:rPr lang="en-US" b="1" i="1" dirty="0">
                <a:solidFill>
                  <a:schemeClr val="bg1"/>
                </a:solidFill>
                <a:latin typeface="Arial"/>
                <a:cs typeface="Arial"/>
              </a:rPr>
              <a:t>."</a:t>
            </a:r>
            <a:endParaRPr lang="en-US" b="1" i="1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endParaRPr lang="en-US" i="1" dirty="0">
              <a:solidFill>
                <a:schemeClr val="bg1"/>
              </a:solidFill>
            </a:endParaRPr>
          </a:p>
          <a:p>
            <a:pPr algn="r"/>
            <a:r>
              <a:rPr lang="en-US" sz="1050" dirty="0">
                <a:solidFill>
                  <a:schemeClr val="bg1"/>
                </a:solidFill>
                <a:latin typeface="Arial"/>
                <a:cs typeface="Arial"/>
              </a:rPr>
              <a:t>-- Seth Greenberg, CMO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44A9FE-FD4B-47AC-B191-3208595D2C61}"/>
              </a:ext>
            </a:extLst>
          </p:cNvPr>
          <p:cNvSpPr txBox="1"/>
          <p:nvPr/>
        </p:nvSpPr>
        <p:spPr>
          <a:xfrm>
            <a:off x="7150268" y="575318"/>
            <a:ext cx="12808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14 </a:t>
            </a:r>
          </a:p>
          <a:p>
            <a:pPr algn="l"/>
            <a:r>
              <a:rPr lang="en-US" sz="110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roles opened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986059-E348-D388-E9E6-DB27A125FCD6}"/>
              </a:ext>
            </a:extLst>
          </p:cNvPr>
          <p:cNvSpPr txBox="1"/>
          <p:nvPr/>
        </p:nvSpPr>
        <p:spPr>
          <a:xfrm>
            <a:off x="7130812" y="2554139"/>
            <a:ext cx="2013188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876 </a:t>
            </a:r>
          </a:p>
          <a:p>
            <a:pPr algn="l"/>
            <a:r>
              <a:rPr lang="en-US" sz="1100" b="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applications processed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200E2B-9105-031C-1720-57E31D61B171}"/>
              </a:ext>
            </a:extLst>
          </p:cNvPr>
          <p:cNvSpPr txBox="1"/>
          <p:nvPr/>
        </p:nvSpPr>
        <p:spPr>
          <a:xfrm>
            <a:off x="7150267" y="1602934"/>
            <a:ext cx="12808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87.5%</a:t>
            </a:r>
          </a:p>
          <a:p>
            <a:pPr algn="l"/>
            <a:r>
              <a:rPr lang="en-US" sz="1100" b="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chat completed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21970C-A408-F21D-6B19-2BF4580EC0FB}"/>
              </a:ext>
            </a:extLst>
          </p:cNvPr>
          <p:cNvSpPr txBox="1"/>
          <p:nvPr/>
        </p:nvSpPr>
        <p:spPr>
          <a:xfrm>
            <a:off x="7150267" y="3631603"/>
            <a:ext cx="1465843" cy="74578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/>
            <a:r>
              <a:rPr lang="en-US" sz="2800" b="1" i="0">
                <a:solidFill>
                  <a:schemeClr val="bg1"/>
                </a:solidFill>
                <a:effectLst/>
                <a:latin typeface="Arial"/>
                <a:cs typeface="Arial"/>
              </a:rPr>
              <a:t>~300</a:t>
            </a:r>
            <a:r>
              <a:rPr lang="en-US" sz="1100" b="0" i="0">
                <a:solidFill>
                  <a:schemeClr val="bg1"/>
                </a:solidFill>
                <a:effectLst/>
                <a:latin typeface="Arial"/>
                <a:cs typeface="Arial"/>
              </a:rPr>
              <a:t>hours</a:t>
            </a:r>
          </a:p>
          <a:p>
            <a:pPr algn="l">
              <a:lnSpc>
                <a:spcPct val="150000"/>
              </a:lnSpc>
            </a:pPr>
            <a:r>
              <a:rPr lang="en-US" sz="1100" b="0" i="0">
                <a:solidFill>
                  <a:schemeClr val="bg1"/>
                </a:solidFill>
                <a:effectLst/>
                <a:latin typeface="Arial"/>
                <a:cs typeface="Arial"/>
              </a:rPr>
              <a:t> saved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05C98ED4-F893-46F6-ACB4-B24940019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423" y="3712196"/>
            <a:ext cx="379975" cy="37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B831D31-0FB0-404E-63EF-C7017460DA8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 contrast="-70000"/>
          </a:blip>
          <a:stretch>
            <a:fillRect/>
          </a:stretch>
        </p:blipFill>
        <p:spPr>
          <a:xfrm>
            <a:off x="8409302" y="2682892"/>
            <a:ext cx="413616" cy="28436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C2DE378D-CDF5-BC40-DFEE-C0ABDD595D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21107" y="1720122"/>
            <a:ext cx="411291" cy="386151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2C5BA84A-6441-16CC-1BA8-046525D00C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46247" y="661040"/>
            <a:ext cx="386151" cy="38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181884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C629209-3455-14F6-8D0C-144355F08A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2845" y="589591"/>
            <a:ext cx="3468900" cy="384900"/>
          </a:xfrm>
        </p:spPr>
        <p:txBody>
          <a:bodyPr/>
          <a:lstStyle/>
          <a:p>
            <a:r>
              <a:rPr lang="en-US" sz="3200"/>
              <a:t>Demo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86BF11-5F29-8F0C-F4CF-494E2BC1DDBE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DB28EED6-2084-CD41-A275-DE3F534F62D8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40137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Google Shape;686;p82">
            <a:extLst>
              <a:ext uri="{FF2B5EF4-FFF2-40B4-BE49-F238E27FC236}">
                <a16:creationId xmlns:a16="http://schemas.microsoft.com/office/drawing/2014/main" id="{5300D364-C99D-DEC9-84D4-4B46160DA013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311150" y="255588"/>
            <a:ext cx="8659813" cy="712787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FFFFFF"/>
                </a:solidFill>
              </a:rPr>
              <a:t>Key Takeaways</a:t>
            </a:r>
          </a:p>
        </p:txBody>
      </p:sp>
      <p:sp>
        <p:nvSpPr>
          <p:cNvPr id="94212" name="Google Shape;689;p82">
            <a:extLst>
              <a:ext uri="{FF2B5EF4-FFF2-40B4-BE49-F238E27FC236}">
                <a16:creationId xmlns:a16="http://schemas.microsoft.com/office/drawing/2014/main" id="{80D977A9-FEF3-ABE5-52BF-80176B237FF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A12869E4-D0E0-884C-8EFF-32EF70DC30D5}" type="slidenum">
              <a:rPr lang="en-US" altLang="en-US" sz="700">
                <a:solidFill>
                  <a:srgbClr val="FFFFFF"/>
                </a:solidFill>
              </a:rPr>
              <a:pPr/>
              <a:t>9</a:t>
            </a:fld>
            <a:endParaRPr lang="en-US" altLang="en-US" sz="700">
              <a:solidFill>
                <a:srgbClr val="FFFF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FD380B-B685-4D51-BFC5-141C0AFD49CC}"/>
              </a:ext>
            </a:extLst>
          </p:cNvPr>
          <p:cNvSpPr txBox="1"/>
          <p:nvPr/>
        </p:nvSpPr>
        <p:spPr>
          <a:xfrm>
            <a:off x="281850" y="1140199"/>
            <a:ext cx="8714699" cy="33303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800" b="1">
                <a:solidFill>
                  <a:schemeClr val="bg1"/>
                </a:solidFill>
                <a:latin typeface="Arial"/>
                <a:cs typeface="Arial"/>
              </a:rPr>
              <a:t>Question Answering</a:t>
            </a:r>
            <a:r>
              <a:rPr lang="en-US" sz="1800">
                <a:solidFill>
                  <a:schemeClr val="bg1"/>
                </a:solidFill>
                <a:latin typeface="Arial"/>
                <a:cs typeface="Arial"/>
              </a:rPr>
              <a:t>:  Providing guidance and empowerment to those who hire</a:t>
            </a:r>
            <a:endParaRPr lang="en-US" sz="1800">
              <a:solidFill>
                <a:schemeClr val="bg1"/>
              </a:solidFill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800" b="1">
                <a:solidFill>
                  <a:schemeClr val="bg1"/>
                </a:solidFill>
                <a:latin typeface="Arial"/>
                <a:cs typeface="Arial"/>
              </a:rPr>
              <a:t>Engagement</a:t>
            </a:r>
            <a:r>
              <a:rPr lang="en-US" sz="1800">
                <a:solidFill>
                  <a:schemeClr val="bg1"/>
                </a:solidFill>
                <a:latin typeface="Arial"/>
                <a:cs typeface="Arial"/>
              </a:rPr>
              <a:t>: Timely communication to candidates, streamlining the process </a:t>
            </a:r>
            <a:endParaRPr lang="en-US" sz="1800">
              <a:solidFill>
                <a:schemeClr val="bg1"/>
              </a:solidFill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800" b="1">
                <a:solidFill>
                  <a:schemeClr val="bg1"/>
                </a:solidFill>
                <a:latin typeface="Arial"/>
                <a:cs typeface="Arial"/>
              </a:rPr>
              <a:t>Evaluation:</a:t>
            </a:r>
            <a:r>
              <a:rPr lang="en-US" sz="1800">
                <a:solidFill>
                  <a:schemeClr val="bg1"/>
                </a:solidFill>
                <a:latin typeface="Arial"/>
                <a:cs typeface="Arial"/>
              </a:rPr>
              <a:t> Summarizing the pool of candidates allowing recruiters to assess and hire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sz="1800">
              <a:solidFill>
                <a:schemeClr val="bg1"/>
              </a:solidFill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sz="1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640957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Veritone Template 2023">
  <a:themeElements>
    <a:clrScheme name="Simple Light">
      <a:dk1>
        <a:srgbClr val="000000"/>
      </a:dk1>
      <a:lt1>
        <a:srgbClr val="FFFFFF"/>
      </a:lt1>
      <a:dk2>
        <a:srgbClr val="334B91"/>
      </a:dk2>
      <a:lt2>
        <a:srgbClr val="798FBE"/>
      </a:lt2>
      <a:accent1>
        <a:srgbClr val="4D99D6"/>
      </a:accent1>
      <a:accent2>
        <a:srgbClr val="74C1F2"/>
      </a:accent2>
      <a:accent3>
        <a:srgbClr val="F50057"/>
      </a:accent3>
      <a:accent4>
        <a:srgbClr val="F8BA5A"/>
      </a:accent4>
      <a:accent5>
        <a:srgbClr val="28E0FB"/>
      </a:accent5>
      <a:accent6>
        <a:srgbClr val="764294"/>
      </a:accent6>
      <a:hlink>
        <a:srgbClr val="2196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eritone Deck Template 2023" id="{3505F1B8-BA84-2A43-B3A9-A7D3B583E37E}" vid="{77EC8703-7068-D545-81FB-D79BD548EE2E}"/>
    </a:ext>
  </a:extLst>
</a:theme>
</file>

<file path=ppt/theme/theme2.xml><?xml version="1.0" encoding="utf-8"?>
<a:theme xmlns:a="http://schemas.openxmlformats.org/drawingml/2006/main" name="Text and Image Slides">
  <a:themeElements>
    <a:clrScheme name="PandoLogic">
      <a:dk1>
        <a:srgbClr val="0D3C56"/>
      </a:dk1>
      <a:lt1>
        <a:srgbClr val="FFFFFF"/>
      </a:lt1>
      <a:dk2>
        <a:srgbClr val="0D3C56"/>
      </a:dk2>
      <a:lt2>
        <a:srgbClr val="FFFFFF"/>
      </a:lt2>
      <a:accent1>
        <a:srgbClr val="78FFD6"/>
      </a:accent1>
      <a:accent2>
        <a:srgbClr val="09AAC3"/>
      </a:accent2>
      <a:accent3>
        <a:srgbClr val="8AD33C"/>
      </a:accent3>
      <a:accent4>
        <a:srgbClr val="CEEEF3"/>
      </a:accent4>
      <a:accent5>
        <a:srgbClr val="09AAC3"/>
      </a:accent5>
      <a:accent6>
        <a:srgbClr val="8AD33C"/>
      </a:accent6>
      <a:hlink>
        <a:srgbClr val="595959"/>
      </a:hlink>
      <a:folHlink>
        <a:srgbClr val="59595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Veritone Template 2023</Template>
  <TotalTime>39</TotalTime>
  <Words>384</Words>
  <Application>Microsoft Macintosh PowerPoint</Application>
  <PresentationFormat>On-screen Show (16:9)</PresentationFormat>
  <Paragraphs>124</Paragraphs>
  <Slides>10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Arial</vt:lpstr>
      <vt:lpstr>Calibri</vt:lpstr>
      <vt:lpstr>Courier New</vt:lpstr>
      <vt:lpstr>Helvetica</vt:lpstr>
      <vt:lpstr>Open Sans</vt:lpstr>
      <vt:lpstr>Open Sans Extrabold</vt:lpstr>
      <vt:lpstr>Wingdings</vt:lpstr>
      <vt:lpstr>Wingdings,Sans-Serif</vt:lpstr>
      <vt:lpstr>Veritone Template 2023</vt:lpstr>
      <vt:lpstr>Text and Image Slides</vt:lpstr>
      <vt:lpstr>The Power of Conversational AI to Make the Best Hire</vt:lpstr>
      <vt:lpstr>About PandoLogic</vt:lpstr>
      <vt:lpstr>Evolution of Talent Acquisition Technologies</vt:lpstr>
      <vt:lpstr>AI for Talent Acquisition </vt:lpstr>
      <vt:lpstr>AI for Talent Engagement</vt:lpstr>
      <vt:lpstr>Candidate Chat</vt:lpstr>
      <vt:lpstr>PowerPoint Presentation</vt:lpstr>
      <vt:lpstr>PowerPoint Presentation</vt:lpstr>
      <vt:lpstr>Key Takeaways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Keisuke Inoue</dc:creator>
  <cp:lastModifiedBy>Laurel Young</cp:lastModifiedBy>
  <cp:revision>4</cp:revision>
  <dcterms:created xsi:type="dcterms:W3CDTF">2023-08-24T15:56:58Z</dcterms:created>
  <dcterms:modified xsi:type="dcterms:W3CDTF">2023-09-01T19:28:01Z</dcterms:modified>
</cp:coreProperties>
</file>