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9" r:id="rId5"/>
    <p:sldMasterId id="2147483730" r:id="rId6"/>
    <p:sldMasterId id="2147483731" r:id="rId7"/>
    <p:sldMasterId id="214748373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Lst>
  <p:sldSz cy="5143500" cx="9144000"/>
  <p:notesSz cx="6858000" cy="9144000"/>
  <p:embeddedFontLst>
    <p:embeddedFont>
      <p:font typeface="Roboto Black"/>
      <p:bold r:id="rId27"/>
      <p:boldItalic r:id="rId28"/>
    </p:embeddedFont>
    <p:embeddedFont>
      <p:font typeface="Roboto"/>
      <p:regular r:id="rId29"/>
      <p:bold r:id="rId30"/>
      <p:italic r:id="rId31"/>
      <p:boldItalic r:id="rId32"/>
    </p:embeddedFont>
    <p:embeddedFont>
      <p:font typeface="Roboto Medium"/>
      <p:regular r:id="rId33"/>
      <p:bold r:id="rId34"/>
      <p:italic r:id="rId35"/>
      <p:boldItalic r:id="rId36"/>
    </p:embeddedFont>
    <p:embeddedFont>
      <p:font typeface="Playfair Display"/>
      <p:regular r:id="rId37"/>
      <p:bold r:id="rId38"/>
      <p:italic r:id="rId39"/>
      <p:boldItalic r:id="rId40"/>
    </p:embeddedFont>
    <p:embeddedFont>
      <p:font typeface="Roboto Light"/>
      <p:regular r:id="rId41"/>
      <p:bold r:id="rId42"/>
      <p:italic r:id="rId43"/>
      <p:boldItalic r:id="rId44"/>
    </p:embeddedFont>
    <p:embeddedFont>
      <p:font typeface="Playfair Display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Heather Blac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08477C-1BA7-4081-8AA2-8C668FA5A9D7}">
  <a:tblStyle styleId="{E108477C-1BA7-4081-8AA2-8C668FA5A9D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layfairDisplay-boldItalic.fntdata"/><Relationship Id="rId20" Type="http://schemas.openxmlformats.org/officeDocument/2006/relationships/slide" Target="slides/slide11.xml"/><Relationship Id="rId42" Type="http://schemas.openxmlformats.org/officeDocument/2006/relationships/font" Target="fonts/RobotoLight-bold.fntdata"/><Relationship Id="rId41" Type="http://schemas.openxmlformats.org/officeDocument/2006/relationships/font" Target="fonts/RobotoLight-regular.fntdata"/><Relationship Id="rId22" Type="http://schemas.openxmlformats.org/officeDocument/2006/relationships/slide" Target="slides/slide13.xml"/><Relationship Id="rId44" Type="http://schemas.openxmlformats.org/officeDocument/2006/relationships/font" Target="fonts/RobotoLight-boldItalic.fntdata"/><Relationship Id="rId21" Type="http://schemas.openxmlformats.org/officeDocument/2006/relationships/slide" Target="slides/slide12.xml"/><Relationship Id="rId43" Type="http://schemas.openxmlformats.org/officeDocument/2006/relationships/font" Target="fonts/RobotoLight-italic.fntdata"/><Relationship Id="rId24" Type="http://schemas.openxmlformats.org/officeDocument/2006/relationships/slide" Target="slides/slide15.xml"/><Relationship Id="rId46" Type="http://schemas.openxmlformats.org/officeDocument/2006/relationships/font" Target="fonts/PlayfairDisplaySemiBold-bold.fntdata"/><Relationship Id="rId23" Type="http://schemas.openxmlformats.org/officeDocument/2006/relationships/slide" Target="slides/slide14.xml"/><Relationship Id="rId45" Type="http://schemas.openxmlformats.org/officeDocument/2006/relationships/font" Target="fonts/PlayfairDisplaySemiBold-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26" Type="http://schemas.openxmlformats.org/officeDocument/2006/relationships/slide" Target="slides/slide17.xml"/><Relationship Id="rId48" Type="http://schemas.openxmlformats.org/officeDocument/2006/relationships/font" Target="fonts/PlayfairDisplaySemiBold-boldItalic.fntdata"/><Relationship Id="rId25" Type="http://schemas.openxmlformats.org/officeDocument/2006/relationships/slide" Target="slides/slide16.xml"/><Relationship Id="rId47" Type="http://schemas.openxmlformats.org/officeDocument/2006/relationships/font" Target="fonts/PlayfairDisplaySemiBold-italic.fntdata"/><Relationship Id="rId28" Type="http://schemas.openxmlformats.org/officeDocument/2006/relationships/font" Target="fonts/RobotoBlack-boldItalic.fntdata"/><Relationship Id="rId27" Type="http://schemas.openxmlformats.org/officeDocument/2006/relationships/font" Target="fonts/Roboto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regular.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2.xml"/><Relationship Id="rId33" Type="http://schemas.openxmlformats.org/officeDocument/2006/relationships/font" Target="fonts/RobotoMedium-regular.fntdata"/><Relationship Id="rId10" Type="http://schemas.openxmlformats.org/officeDocument/2006/relationships/slide" Target="slides/slide1.xml"/><Relationship Id="rId32" Type="http://schemas.openxmlformats.org/officeDocument/2006/relationships/font" Target="fonts/Roboto-boldItalic.fntdata"/><Relationship Id="rId13" Type="http://schemas.openxmlformats.org/officeDocument/2006/relationships/slide" Target="slides/slide4.xml"/><Relationship Id="rId35" Type="http://schemas.openxmlformats.org/officeDocument/2006/relationships/font" Target="fonts/RobotoMedium-italic.fntdata"/><Relationship Id="rId12" Type="http://schemas.openxmlformats.org/officeDocument/2006/relationships/slide" Target="slides/slide3.xml"/><Relationship Id="rId34" Type="http://schemas.openxmlformats.org/officeDocument/2006/relationships/font" Target="fonts/RobotoMedium-bold.fntdata"/><Relationship Id="rId15" Type="http://schemas.openxmlformats.org/officeDocument/2006/relationships/slide" Target="slides/slide6.xml"/><Relationship Id="rId37" Type="http://schemas.openxmlformats.org/officeDocument/2006/relationships/font" Target="fonts/PlayfairDisplay-regular.fntdata"/><Relationship Id="rId14" Type="http://schemas.openxmlformats.org/officeDocument/2006/relationships/slide" Target="slides/slide5.xml"/><Relationship Id="rId36" Type="http://schemas.openxmlformats.org/officeDocument/2006/relationships/font" Target="fonts/RobotoMedium-boldItalic.fntdata"/><Relationship Id="rId17" Type="http://schemas.openxmlformats.org/officeDocument/2006/relationships/slide" Target="slides/slide8.xml"/><Relationship Id="rId39" Type="http://schemas.openxmlformats.org/officeDocument/2006/relationships/font" Target="fonts/PlayfairDisplay-italic.fntdata"/><Relationship Id="rId16" Type="http://schemas.openxmlformats.org/officeDocument/2006/relationships/slide" Target="slides/slide7.xml"/><Relationship Id="rId38" Type="http://schemas.openxmlformats.org/officeDocument/2006/relationships/font" Target="fonts/PlayfairDisplay-bold.fntdata"/><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01T22:31:46.211">
    <p:pos x="144" y="123"/>
    <p:text>I've added animation, so each box shows up on the click</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9-02T14:49:53.095">
    <p:pos x="1842" y="702"/>
    <p:text>@ic@wysdom.ai any of these points can be editted to reflect the challenges you're talking about, but you'll want to keep copy to a minimum.</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9-04T03:19:36.033">
    <p:pos x="6000" y="0"/>
    <p:text>was trying a Venn Diagram concept ... not sure it worked, so I put it in "hide" but it's here if you want to use it. Otherwise, the next one is also an option.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40e18570fb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40e18570fb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7b261d9947_1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27b261d9947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At Wysdom, we believe that the key performance indicators that will show you how well your conversational bot is meeting business goals can be narrowed down to three cornerstone KPIs.</a:t>
            </a:r>
            <a:endParaRPr sz="1200"/>
          </a:p>
          <a:p>
            <a:pPr indent="0" lvl="0" marL="0" rtl="0" algn="l">
              <a:spcBef>
                <a:spcPts val="0"/>
              </a:spcBef>
              <a:spcAft>
                <a:spcPts val="0"/>
              </a:spcAft>
              <a:buNone/>
            </a:pPr>
            <a:r>
              <a:t/>
            </a:r>
            <a:endParaRPr sz="1200"/>
          </a:p>
          <a:p>
            <a:pPr indent="0" lvl="0" marL="0" rtl="0" algn="l">
              <a:lnSpc>
                <a:spcPct val="115000"/>
              </a:lnSpc>
              <a:spcBef>
                <a:spcPts val="0"/>
              </a:spcBef>
              <a:spcAft>
                <a:spcPts val="0"/>
              </a:spcAft>
              <a:buNone/>
            </a:pPr>
            <a:r>
              <a:rPr lang="en" sz="1200">
                <a:solidFill>
                  <a:srgbClr val="022A39"/>
                </a:solidFill>
              </a:rPr>
              <a:t>When we focus on these three business metrics, it makes it clear what needs to be done</a:t>
            </a:r>
            <a:endParaRPr sz="1200">
              <a:solidFill>
                <a:srgbClr val="022A39"/>
              </a:solidFill>
            </a:endParaRPr>
          </a:p>
          <a:p>
            <a:pPr indent="0" lvl="0" marL="0" rtl="0" algn="l">
              <a:lnSpc>
                <a:spcPct val="115000"/>
              </a:lnSpc>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7b261d9947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7b261d9947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7b261d9947_1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7b261d9947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7b261d9947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27b261d9947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022A39"/>
                </a:solidFill>
                <a:latin typeface="Roboto"/>
                <a:ea typeface="Roboto"/>
                <a:cs typeface="Roboto"/>
                <a:sym typeface="Roboto"/>
              </a:rPr>
              <a:t>Slide 3 - Introduce topics: 4 minutes </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Top level/bottom level - (disposition codes, intents) Metrics weren’t actionable at either level</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Topics is the goldilocks place in the middle, 100-150</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AI can solve this problem</a:t>
            </a:r>
            <a:endParaRPr sz="700">
              <a:solidFill>
                <a:srgbClr val="022A39"/>
              </a:solidFill>
              <a:latin typeface="Roboto"/>
              <a:ea typeface="Roboto"/>
              <a:cs typeface="Roboto"/>
              <a:sym typeface="Roboto"/>
            </a:endParaRPr>
          </a:p>
          <a:p>
            <a:pPr indent="0" lvl="0" marL="0" rtl="0" algn="l">
              <a:lnSpc>
                <a:spcPct val="115000"/>
              </a:lnSpc>
              <a:spcBef>
                <a:spcPts val="0"/>
              </a:spcBef>
              <a:spcAft>
                <a:spcPts val="0"/>
              </a:spcAft>
              <a:buNone/>
            </a:pPr>
            <a:r>
              <a:rPr lang="en" sz="700">
                <a:solidFill>
                  <a:srgbClr val="022A39"/>
                </a:solidFill>
                <a:latin typeface="Roboto"/>
                <a:ea typeface="Roboto"/>
                <a:cs typeface="Roboto"/>
                <a:sym typeface="Roboto"/>
              </a:rPr>
              <a:t>Slide 4 - Metrics by topic - 3 mins</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When we focus on the right metrics, by topic,  it makes things clear</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Another AI technique - conversation analysis, allows us to show the key metrics by topic</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Human agents are managed by disposition codes, virtual agents by intents, no intersection - you need one - topics</a:t>
            </a:r>
            <a:endParaRPr sz="700">
              <a:solidFill>
                <a:srgbClr val="022A39"/>
              </a:solidFill>
              <a:latin typeface="Roboto"/>
              <a:ea typeface="Roboto"/>
              <a:cs typeface="Roboto"/>
              <a:sym typeface="Roboto"/>
            </a:endParaRPr>
          </a:p>
          <a:p>
            <a:pPr indent="-273050" lvl="0" marL="4572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Windstream - now they can see real progress</a:t>
            </a:r>
            <a:endParaRPr sz="700">
              <a:solidFill>
                <a:srgbClr val="022A39"/>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40e18570fb_0_7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6" name="Google Shape;1026;g240e18570fb_0_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40e18570fb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40e18570fb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24c79f185d_0_20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24c79f185d_0_20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talking points: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so, that’s a wrap for me, hope you learned something today. </a:t>
            </a:r>
            <a:endParaRPr/>
          </a:p>
          <a:p>
            <a:pPr indent="0" lvl="0" marL="0" rtl="0" algn="l">
              <a:spcBef>
                <a:spcPts val="0"/>
              </a:spcBef>
              <a:spcAft>
                <a:spcPts val="0"/>
              </a:spcAft>
              <a:buNone/>
            </a:pPr>
            <a:r>
              <a:rPr lang="en"/>
              <a:t>I wanted to invite you to check out our website, but more importantly, find us on LinkedIn search for Wysdom AI (Wysdom with a Y), and follow us. </a:t>
            </a:r>
            <a:endParaRPr/>
          </a:p>
          <a:p>
            <a:pPr indent="0" lvl="0" marL="0" rtl="0" algn="l">
              <a:spcBef>
                <a:spcPts val="0"/>
              </a:spcBef>
              <a:spcAft>
                <a:spcPts val="0"/>
              </a:spcAft>
              <a:buNone/>
            </a:pPr>
            <a:r>
              <a:rPr lang="en"/>
              <a:t>The Team has been putting out a lot of content about bot analytics that you might find quite interesting. We’ve recently started a topic around LLMs talking about how ChatGPT, Bing and so on, about these latest trends.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411309edb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411309edb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7b261d9947_1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7b261d9947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7b26eecd9d_1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27b26eecd9d_1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Talking points</a:t>
            </a:r>
            <a:endParaRPr/>
          </a:p>
          <a:p>
            <a:pPr indent="-298450" lvl="0" marL="457200" rtl="0" algn="l">
              <a:spcBef>
                <a:spcPts val="0"/>
              </a:spcBef>
              <a:spcAft>
                <a:spcPts val="0"/>
              </a:spcAft>
              <a:buSzPts val="1100"/>
              <a:buChar char="-"/>
            </a:pPr>
            <a:r>
              <a:rPr lang="en"/>
              <a:t>Thanks for joining me today.</a:t>
            </a:r>
            <a:endParaRPr/>
          </a:p>
          <a:p>
            <a:pPr indent="-298450" lvl="0" marL="457200" rtl="0" algn="l">
              <a:spcBef>
                <a:spcPts val="0"/>
              </a:spcBef>
              <a:spcAft>
                <a:spcPts val="0"/>
              </a:spcAft>
              <a:buSzPts val="1100"/>
              <a:buChar char="-"/>
            </a:pPr>
            <a:r>
              <a:rPr lang="en"/>
              <a:t>First a bit about us.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4954c4e040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4954c4e040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40e18570fb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240e18570fb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7b261d9947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27b261d9947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3050" lvl="1" marL="9144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Once it’s launched - the challenge</a:t>
            </a:r>
            <a:endParaRPr sz="700">
              <a:solidFill>
                <a:srgbClr val="022A39"/>
              </a:solidFill>
              <a:latin typeface="Roboto"/>
              <a:ea typeface="Roboto"/>
              <a:cs typeface="Roboto"/>
              <a:sym typeface="Roboto"/>
            </a:endParaRPr>
          </a:p>
          <a:p>
            <a:pPr indent="-273050" lvl="2" marL="13716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It’s making mistakes, not solving customer problems, but where &amp; why?</a:t>
            </a:r>
            <a:endParaRPr sz="700">
              <a:solidFill>
                <a:srgbClr val="022A39"/>
              </a:solidFill>
              <a:latin typeface="Roboto"/>
              <a:ea typeface="Roboto"/>
              <a:cs typeface="Roboto"/>
              <a:sym typeface="Roboto"/>
            </a:endParaRPr>
          </a:p>
          <a:p>
            <a:pPr indent="-273050" lvl="2" marL="13716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It’s not static, always changing, customers and products</a:t>
            </a:r>
            <a:endParaRPr sz="700">
              <a:solidFill>
                <a:srgbClr val="022A39"/>
              </a:solidFill>
              <a:latin typeface="Roboto"/>
              <a:ea typeface="Roboto"/>
              <a:cs typeface="Roboto"/>
              <a:sym typeface="Roboto"/>
            </a:endParaRPr>
          </a:p>
          <a:p>
            <a:pPr indent="-273050" lvl="2" marL="13716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Topics trend up and down - what can be automated - move to the bot; what should not be automated, push it right away to the agent</a:t>
            </a:r>
            <a:endParaRPr sz="700">
              <a:solidFill>
                <a:srgbClr val="022A39"/>
              </a:solidFill>
              <a:latin typeface="Roboto"/>
              <a:ea typeface="Roboto"/>
              <a:cs typeface="Roboto"/>
              <a:sym typeface="Roboto"/>
            </a:endParaRPr>
          </a:p>
          <a:p>
            <a:pPr indent="-273050" lvl="1" marL="9144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Random, unsynchronized Bot Management efforts </a:t>
            </a:r>
            <a:endParaRPr sz="700">
              <a:solidFill>
                <a:srgbClr val="022A39"/>
              </a:solidFill>
              <a:latin typeface="Roboto"/>
              <a:ea typeface="Roboto"/>
              <a:cs typeface="Roboto"/>
              <a:sym typeface="Roboto"/>
            </a:endParaRPr>
          </a:p>
          <a:p>
            <a:pPr indent="-273050" lvl="2" marL="13716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What is the impact? To what end</a:t>
            </a:r>
            <a:endParaRPr sz="700">
              <a:solidFill>
                <a:srgbClr val="022A39"/>
              </a:solidFill>
              <a:latin typeface="Roboto"/>
              <a:ea typeface="Roboto"/>
              <a:cs typeface="Roboto"/>
              <a:sym typeface="Roboto"/>
            </a:endParaRPr>
          </a:p>
          <a:p>
            <a:pPr indent="-273050" lvl="2" marL="13716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The end goal is unclear</a:t>
            </a:r>
            <a:endParaRPr sz="700">
              <a:solidFill>
                <a:srgbClr val="022A39"/>
              </a:solidFill>
              <a:latin typeface="Roboto"/>
              <a:ea typeface="Roboto"/>
              <a:cs typeface="Roboto"/>
              <a:sym typeface="Roboto"/>
            </a:endParaRPr>
          </a:p>
          <a:p>
            <a:pPr indent="-273050" lvl="2" marL="1371600" rtl="0" algn="l">
              <a:lnSpc>
                <a:spcPct val="115000"/>
              </a:lnSpc>
              <a:spcBef>
                <a:spcPts val="0"/>
              </a:spcBef>
              <a:spcAft>
                <a:spcPts val="0"/>
              </a:spcAft>
              <a:buClr>
                <a:srgbClr val="022A39"/>
              </a:buClr>
              <a:buSzPts val="700"/>
              <a:buFont typeface="Roboto"/>
              <a:buChar char="-"/>
            </a:pPr>
            <a:r>
              <a:rPr lang="en" sz="700">
                <a:solidFill>
                  <a:srgbClr val="022A39"/>
                </a:solidFill>
                <a:latin typeface="Roboto"/>
                <a:ea typeface="Roboto"/>
                <a:cs typeface="Roboto"/>
                <a:sym typeface="Roboto"/>
              </a:rPr>
              <a:t>Efforts are focussed on the technology</a:t>
            </a:r>
            <a:endParaRPr sz="700">
              <a:solidFill>
                <a:srgbClr val="022A39"/>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24c79f185d_0_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224c79f185d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022A39"/>
              </a:solidFill>
              <a:highlight>
                <a:srgbClr val="FBFBFD"/>
              </a:highlight>
              <a:latin typeface="Roboto"/>
              <a:ea typeface="Roboto"/>
              <a:cs typeface="Roboto"/>
              <a:sym typeface="Roboto"/>
            </a:endParaRPr>
          </a:p>
          <a:p>
            <a:pPr indent="0" lvl="0" marL="0" rtl="0" algn="l">
              <a:spcBef>
                <a:spcPts val="110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7b261d9947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27b261d9947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At Wysdom, we believe that the key performance indicators that will show you how well your conversational bot is meeting business goals can be narrowed down to three cornerstone KPIs.</a:t>
            </a:r>
            <a:endParaRPr sz="1200"/>
          </a:p>
          <a:p>
            <a:pPr indent="0" lvl="0" marL="0" rtl="0" algn="l">
              <a:spcBef>
                <a:spcPts val="0"/>
              </a:spcBef>
              <a:spcAft>
                <a:spcPts val="0"/>
              </a:spcAft>
              <a:buNone/>
            </a:pPr>
            <a:r>
              <a:t/>
            </a:r>
            <a:endParaRPr sz="1200"/>
          </a:p>
          <a:p>
            <a:pPr indent="0" lvl="0" marL="0" rtl="0" algn="l">
              <a:lnSpc>
                <a:spcPct val="115000"/>
              </a:lnSpc>
              <a:spcBef>
                <a:spcPts val="0"/>
              </a:spcBef>
              <a:spcAft>
                <a:spcPts val="0"/>
              </a:spcAft>
              <a:buNone/>
            </a:pPr>
            <a:r>
              <a:rPr lang="en" sz="1200">
                <a:solidFill>
                  <a:srgbClr val="022A39"/>
                </a:solidFill>
              </a:rPr>
              <a:t>When we focus on these three business metrics, it makes it clear what needs to be done</a:t>
            </a:r>
            <a:endParaRPr sz="1200">
              <a:solidFill>
                <a:srgbClr val="022A39"/>
              </a:solidFill>
            </a:endParaRPr>
          </a:p>
          <a:p>
            <a:pPr indent="0" lvl="0" marL="0" rtl="0" algn="l">
              <a:lnSpc>
                <a:spcPct val="115000"/>
              </a:lnSpc>
              <a:spcBef>
                <a:spcPts val="0"/>
              </a:spcBef>
              <a:spcAft>
                <a:spcPts val="0"/>
              </a:spcAft>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7b261d9947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27b261d9947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At Wysdom, we believe that the key performance indicators that will show you how well your conversational bot is meeting business goals can be narrowed down to three cornerstone KPIs.</a:t>
            </a:r>
            <a:endParaRPr sz="1200"/>
          </a:p>
          <a:p>
            <a:pPr indent="0" lvl="0" marL="0" rtl="0" algn="l">
              <a:spcBef>
                <a:spcPts val="0"/>
              </a:spcBef>
              <a:spcAft>
                <a:spcPts val="0"/>
              </a:spcAft>
              <a:buNone/>
            </a:pPr>
            <a:r>
              <a:t/>
            </a:r>
            <a:endParaRPr sz="1200"/>
          </a:p>
          <a:p>
            <a:pPr indent="0" lvl="0" marL="0" rtl="0" algn="l">
              <a:lnSpc>
                <a:spcPct val="115000"/>
              </a:lnSpc>
              <a:spcBef>
                <a:spcPts val="0"/>
              </a:spcBef>
              <a:spcAft>
                <a:spcPts val="0"/>
              </a:spcAft>
              <a:buNone/>
            </a:pPr>
            <a:r>
              <a:rPr lang="en" sz="1200">
                <a:solidFill>
                  <a:srgbClr val="022A39"/>
                </a:solidFill>
              </a:rPr>
              <a:t>When we focus on these three business metrics, it makes it clear what needs to be done</a:t>
            </a:r>
            <a:endParaRPr sz="1200">
              <a:solidFill>
                <a:srgbClr val="022A39"/>
              </a:solidFill>
            </a:endParaRPr>
          </a:p>
          <a:p>
            <a:pPr indent="0" lvl="0" marL="0" rtl="0" algn="l">
              <a:lnSpc>
                <a:spcPct val="115000"/>
              </a:lnSpc>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0" Type="http://schemas.openxmlformats.org/officeDocument/2006/relationships/image" Target="../media/image8.png"/><Relationship Id="rId22" Type="http://schemas.openxmlformats.org/officeDocument/2006/relationships/image" Target="../media/image25.png"/><Relationship Id="rId21" Type="http://schemas.openxmlformats.org/officeDocument/2006/relationships/image" Target="../media/image6.png"/><Relationship Id="rId24" Type="http://schemas.openxmlformats.org/officeDocument/2006/relationships/image" Target="../media/image26.png"/><Relationship Id="rId23"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4.png"/><Relationship Id="rId26" Type="http://schemas.openxmlformats.org/officeDocument/2006/relationships/image" Target="../media/image46.png"/><Relationship Id="rId25" Type="http://schemas.openxmlformats.org/officeDocument/2006/relationships/image" Target="../media/image36.png"/><Relationship Id="rId28" Type="http://schemas.openxmlformats.org/officeDocument/2006/relationships/image" Target="../media/image22.png"/><Relationship Id="rId27" Type="http://schemas.openxmlformats.org/officeDocument/2006/relationships/image" Target="../media/image43.png"/><Relationship Id="rId5" Type="http://schemas.openxmlformats.org/officeDocument/2006/relationships/image" Target="../media/image2.png"/><Relationship Id="rId6" Type="http://schemas.openxmlformats.org/officeDocument/2006/relationships/image" Target="../media/image5.png"/><Relationship Id="rId29"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11.png"/><Relationship Id="rId31" Type="http://schemas.openxmlformats.org/officeDocument/2006/relationships/image" Target="../media/image20.png"/><Relationship Id="rId30" Type="http://schemas.openxmlformats.org/officeDocument/2006/relationships/image" Target="../media/image18.png"/><Relationship Id="rId11" Type="http://schemas.openxmlformats.org/officeDocument/2006/relationships/image" Target="../media/image12.png"/><Relationship Id="rId33" Type="http://schemas.openxmlformats.org/officeDocument/2006/relationships/image" Target="../media/image48.png"/><Relationship Id="rId10" Type="http://schemas.openxmlformats.org/officeDocument/2006/relationships/image" Target="../media/image14.png"/><Relationship Id="rId32" Type="http://schemas.openxmlformats.org/officeDocument/2006/relationships/image" Target="../media/image44.png"/><Relationship Id="rId13" Type="http://schemas.openxmlformats.org/officeDocument/2006/relationships/image" Target="../media/image15.png"/><Relationship Id="rId35" Type="http://schemas.openxmlformats.org/officeDocument/2006/relationships/image" Target="../media/image47.png"/><Relationship Id="rId12" Type="http://schemas.openxmlformats.org/officeDocument/2006/relationships/image" Target="../media/image10.png"/><Relationship Id="rId34" Type="http://schemas.openxmlformats.org/officeDocument/2006/relationships/image" Target="../media/image45.png"/><Relationship Id="rId15" Type="http://schemas.openxmlformats.org/officeDocument/2006/relationships/image" Target="../media/image9.png"/><Relationship Id="rId37" Type="http://schemas.openxmlformats.org/officeDocument/2006/relationships/image" Target="../media/image51.png"/><Relationship Id="rId14" Type="http://schemas.openxmlformats.org/officeDocument/2006/relationships/image" Target="../media/image13.png"/><Relationship Id="rId36" Type="http://schemas.openxmlformats.org/officeDocument/2006/relationships/image" Target="../media/image53.png"/><Relationship Id="rId17" Type="http://schemas.openxmlformats.org/officeDocument/2006/relationships/image" Target="../media/image30.png"/><Relationship Id="rId16" Type="http://schemas.openxmlformats.org/officeDocument/2006/relationships/image" Target="../media/image29.png"/><Relationship Id="rId19" Type="http://schemas.openxmlformats.org/officeDocument/2006/relationships/image" Target="../media/image7.png"/><Relationship Id="rId18" Type="http://schemas.openxmlformats.org/officeDocument/2006/relationships/image" Target="../media/image3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0" Type="http://schemas.openxmlformats.org/officeDocument/2006/relationships/image" Target="../media/image8.png"/><Relationship Id="rId22" Type="http://schemas.openxmlformats.org/officeDocument/2006/relationships/image" Target="../media/image25.png"/><Relationship Id="rId21" Type="http://schemas.openxmlformats.org/officeDocument/2006/relationships/image" Target="../media/image6.png"/><Relationship Id="rId24" Type="http://schemas.openxmlformats.org/officeDocument/2006/relationships/image" Target="../media/image26.png"/><Relationship Id="rId23" Type="http://schemas.openxmlformats.org/officeDocument/2006/relationships/image" Target="../media/image21.png"/><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4.png"/><Relationship Id="rId26" Type="http://schemas.openxmlformats.org/officeDocument/2006/relationships/image" Target="../media/image46.png"/><Relationship Id="rId25" Type="http://schemas.openxmlformats.org/officeDocument/2006/relationships/image" Target="../media/image36.png"/><Relationship Id="rId28" Type="http://schemas.openxmlformats.org/officeDocument/2006/relationships/image" Target="../media/image22.png"/><Relationship Id="rId27" Type="http://schemas.openxmlformats.org/officeDocument/2006/relationships/image" Target="../media/image43.png"/><Relationship Id="rId5" Type="http://schemas.openxmlformats.org/officeDocument/2006/relationships/image" Target="../media/image2.png"/><Relationship Id="rId6" Type="http://schemas.openxmlformats.org/officeDocument/2006/relationships/image" Target="../media/image5.png"/><Relationship Id="rId29"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11.png"/><Relationship Id="rId31" Type="http://schemas.openxmlformats.org/officeDocument/2006/relationships/image" Target="../media/image20.png"/><Relationship Id="rId30" Type="http://schemas.openxmlformats.org/officeDocument/2006/relationships/image" Target="../media/image18.png"/><Relationship Id="rId11" Type="http://schemas.openxmlformats.org/officeDocument/2006/relationships/image" Target="../media/image12.png"/><Relationship Id="rId33" Type="http://schemas.openxmlformats.org/officeDocument/2006/relationships/image" Target="../media/image48.png"/><Relationship Id="rId10" Type="http://schemas.openxmlformats.org/officeDocument/2006/relationships/image" Target="../media/image14.png"/><Relationship Id="rId32" Type="http://schemas.openxmlformats.org/officeDocument/2006/relationships/image" Target="../media/image44.png"/><Relationship Id="rId13" Type="http://schemas.openxmlformats.org/officeDocument/2006/relationships/image" Target="../media/image15.png"/><Relationship Id="rId35" Type="http://schemas.openxmlformats.org/officeDocument/2006/relationships/image" Target="../media/image47.png"/><Relationship Id="rId12" Type="http://schemas.openxmlformats.org/officeDocument/2006/relationships/image" Target="../media/image10.png"/><Relationship Id="rId34" Type="http://schemas.openxmlformats.org/officeDocument/2006/relationships/image" Target="../media/image45.png"/><Relationship Id="rId15" Type="http://schemas.openxmlformats.org/officeDocument/2006/relationships/image" Target="../media/image9.png"/><Relationship Id="rId37" Type="http://schemas.openxmlformats.org/officeDocument/2006/relationships/image" Target="../media/image51.png"/><Relationship Id="rId14" Type="http://schemas.openxmlformats.org/officeDocument/2006/relationships/image" Target="../media/image13.png"/><Relationship Id="rId36" Type="http://schemas.openxmlformats.org/officeDocument/2006/relationships/image" Target="../media/image53.png"/><Relationship Id="rId17" Type="http://schemas.openxmlformats.org/officeDocument/2006/relationships/image" Target="../media/image30.png"/><Relationship Id="rId16" Type="http://schemas.openxmlformats.org/officeDocument/2006/relationships/image" Target="../media/image29.png"/><Relationship Id="rId19" Type="http://schemas.openxmlformats.org/officeDocument/2006/relationships/image" Target="../media/image7.png"/><Relationship Id="rId18" Type="http://schemas.openxmlformats.org/officeDocument/2006/relationships/image" Target="../media/image3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
    <p:spTree>
      <p:nvGrpSpPr>
        <p:cNvPr id="6" name="Shape 6"/>
        <p:cNvGrpSpPr/>
        <p:nvPr/>
      </p:nvGrpSpPr>
      <p:grpSpPr>
        <a:xfrm>
          <a:off x="0" y="0"/>
          <a:ext cx="0" cy="0"/>
          <a:chOff x="0" y="0"/>
          <a:chExt cx="0" cy="0"/>
        </a:xfrm>
      </p:grpSpPr>
      <p:grpSp>
        <p:nvGrpSpPr>
          <p:cNvPr id="7" name="Google Shape;7;p2"/>
          <p:cNvGrpSpPr/>
          <p:nvPr/>
        </p:nvGrpSpPr>
        <p:grpSpPr>
          <a:xfrm>
            <a:off x="8642427" y="4555939"/>
            <a:ext cx="271640" cy="452732"/>
            <a:chOff x="238125" y="1780075"/>
            <a:chExt cx="1284350" cy="2140575"/>
          </a:xfrm>
        </p:grpSpPr>
        <p:sp>
          <p:nvSpPr>
            <p:cNvPr id="8" name="Google Shape;8;p2"/>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9" name="Google Shape;9;p2"/>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10" name="Google Shape;10;p2"/>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ingle text box 1">
  <p:cSld name="CUSTOM_6_2">
    <p:spTree>
      <p:nvGrpSpPr>
        <p:cNvPr id="121" name="Shape 121"/>
        <p:cNvGrpSpPr/>
        <p:nvPr/>
      </p:nvGrpSpPr>
      <p:grpSpPr>
        <a:xfrm>
          <a:off x="0" y="0"/>
          <a:ext cx="0" cy="0"/>
          <a:chOff x="0" y="0"/>
          <a:chExt cx="0" cy="0"/>
        </a:xfrm>
      </p:grpSpPr>
      <p:sp>
        <p:nvSpPr>
          <p:cNvPr id="122" name="Google Shape;122;p11"/>
          <p:cNvSpPr txBox="1"/>
          <p:nvPr>
            <p:ph idx="1" type="body"/>
          </p:nvPr>
        </p:nvSpPr>
        <p:spPr>
          <a:xfrm>
            <a:off x="228775" y="851175"/>
            <a:ext cx="8686500" cy="41571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grpSp>
        <p:nvGrpSpPr>
          <p:cNvPr id="123" name="Google Shape;123;p11"/>
          <p:cNvGrpSpPr/>
          <p:nvPr/>
        </p:nvGrpSpPr>
        <p:grpSpPr>
          <a:xfrm>
            <a:off x="8657439" y="4578727"/>
            <a:ext cx="257897" cy="429827"/>
            <a:chOff x="238125" y="1780075"/>
            <a:chExt cx="1284350" cy="2140575"/>
          </a:xfrm>
        </p:grpSpPr>
        <p:sp>
          <p:nvSpPr>
            <p:cNvPr id="124" name="Google Shape;124;p11"/>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25" name="Google Shape;125;p11"/>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26" name="Google Shape;126;p11"/>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127" name="Google Shape;127;p11"/>
          <p:cNvSpPr txBox="1"/>
          <p:nvPr>
            <p:ph type="title"/>
          </p:nvPr>
        </p:nvSpPr>
        <p:spPr>
          <a:xfrm>
            <a:off x="228775" y="196425"/>
            <a:ext cx="8686500" cy="55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ubtitle text box">
  <p:cSld name="CUSTOM_6_1">
    <p:spTree>
      <p:nvGrpSpPr>
        <p:cNvPr id="128" name="Shape 128"/>
        <p:cNvGrpSpPr/>
        <p:nvPr/>
      </p:nvGrpSpPr>
      <p:grpSpPr>
        <a:xfrm>
          <a:off x="0" y="0"/>
          <a:ext cx="0" cy="0"/>
          <a:chOff x="0" y="0"/>
          <a:chExt cx="0" cy="0"/>
        </a:xfrm>
      </p:grpSpPr>
      <p:sp>
        <p:nvSpPr>
          <p:cNvPr id="129" name="Google Shape;129;p12"/>
          <p:cNvSpPr txBox="1"/>
          <p:nvPr>
            <p:ph idx="1" type="body"/>
          </p:nvPr>
        </p:nvSpPr>
        <p:spPr>
          <a:xfrm>
            <a:off x="228775" y="1257900"/>
            <a:ext cx="8686500" cy="37506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30" name="Google Shape;130;p12"/>
          <p:cNvSpPr txBox="1"/>
          <p:nvPr>
            <p:ph type="title"/>
          </p:nvPr>
        </p:nvSpPr>
        <p:spPr>
          <a:xfrm>
            <a:off x="228775" y="196425"/>
            <a:ext cx="8686500" cy="55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31" name="Google Shape;131;p12"/>
          <p:cNvGrpSpPr/>
          <p:nvPr/>
        </p:nvGrpSpPr>
        <p:grpSpPr>
          <a:xfrm>
            <a:off x="8657439" y="4578727"/>
            <a:ext cx="257897" cy="429827"/>
            <a:chOff x="238125" y="1780075"/>
            <a:chExt cx="1284350" cy="2140575"/>
          </a:xfrm>
        </p:grpSpPr>
        <p:sp>
          <p:nvSpPr>
            <p:cNvPr id="132" name="Google Shape;132;p12"/>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33" name="Google Shape;133;p12"/>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34" name="Google Shape;134;p12"/>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135" name="Google Shape;135;p12"/>
          <p:cNvSpPr txBox="1"/>
          <p:nvPr>
            <p:ph idx="2" type="title"/>
          </p:nvPr>
        </p:nvSpPr>
        <p:spPr>
          <a:xfrm>
            <a:off x="228775" y="749625"/>
            <a:ext cx="86865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tight single line header subtitle text box 1">
  <p:cSld name="CUSTOM_6_1_2">
    <p:spTree>
      <p:nvGrpSpPr>
        <p:cNvPr id="136" name="Shape 136"/>
        <p:cNvGrpSpPr/>
        <p:nvPr/>
      </p:nvGrpSpPr>
      <p:grpSpPr>
        <a:xfrm>
          <a:off x="0" y="0"/>
          <a:ext cx="0" cy="0"/>
          <a:chOff x="0" y="0"/>
          <a:chExt cx="0" cy="0"/>
        </a:xfrm>
      </p:grpSpPr>
      <p:grpSp>
        <p:nvGrpSpPr>
          <p:cNvPr id="137" name="Google Shape;137;p13"/>
          <p:cNvGrpSpPr/>
          <p:nvPr/>
        </p:nvGrpSpPr>
        <p:grpSpPr>
          <a:xfrm>
            <a:off x="8657439" y="4578727"/>
            <a:ext cx="257897" cy="429827"/>
            <a:chOff x="238125" y="1780075"/>
            <a:chExt cx="1284350" cy="2140575"/>
          </a:xfrm>
        </p:grpSpPr>
        <p:sp>
          <p:nvSpPr>
            <p:cNvPr id="138" name="Google Shape;138;p13"/>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39" name="Google Shape;139;p13"/>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40" name="Google Shape;140;p13"/>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141" name="Google Shape;141;p13"/>
          <p:cNvSpPr txBox="1"/>
          <p:nvPr>
            <p:ph idx="1" type="body"/>
          </p:nvPr>
        </p:nvSpPr>
        <p:spPr>
          <a:xfrm>
            <a:off x="228775" y="1105500"/>
            <a:ext cx="8686500" cy="37506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42" name="Google Shape;142;p13"/>
          <p:cNvSpPr txBox="1"/>
          <p:nvPr>
            <p:ph type="title"/>
          </p:nvPr>
        </p:nvSpPr>
        <p:spPr>
          <a:xfrm>
            <a:off x="228775" y="265162"/>
            <a:ext cx="8686500" cy="399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13"/>
          <p:cNvSpPr txBox="1"/>
          <p:nvPr>
            <p:ph idx="2" type="title"/>
          </p:nvPr>
        </p:nvSpPr>
        <p:spPr>
          <a:xfrm>
            <a:off x="228775" y="665050"/>
            <a:ext cx="8686500" cy="332100"/>
          </a:xfrm>
          <a:prstGeom prst="rect">
            <a:avLst/>
          </a:prstGeom>
          <a:noFill/>
          <a:ln>
            <a:noFill/>
          </a:ln>
        </p:spPr>
        <p:txBody>
          <a:bodyPr anchorCtr="0" anchor="ctr" bIns="91425" lIns="91425" spcFirstLastPara="1" rIns="91425" wrap="square" tIns="91425">
            <a:no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ubtitle text box 1">
  <p:cSld name="CUSTOM_6_1_1">
    <p:spTree>
      <p:nvGrpSpPr>
        <p:cNvPr id="144" name="Shape 144"/>
        <p:cNvGrpSpPr/>
        <p:nvPr/>
      </p:nvGrpSpPr>
      <p:grpSpPr>
        <a:xfrm>
          <a:off x="0" y="0"/>
          <a:ext cx="0" cy="0"/>
          <a:chOff x="0" y="0"/>
          <a:chExt cx="0" cy="0"/>
        </a:xfrm>
      </p:grpSpPr>
      <p:sp>
        <p:nvSpPr>
          <p:cNvPr id="145" name="Google Shape;145;p14"/>
          <p:cNvSpPr txBox="1"/>
          <p:nvPr>
            <p:ph idx="1" type="body"/>
          </p:nvPr>
        </p:nvSpPr>
        <p:spPr>
          <a:xfrm>
            <a:off x="228775" y="1657800"/>
            <a:ext cx="8686500" cy="33507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grpSp>
        <p:nvGrpSpPr>
          <p:cNvPr id="146" name="Google Shape;146;p14"/>
          <p:cNvGrpSpPr/>
          <p:nvPr/>
        </p:nvGrpSpPr>
        <p:grpSpPr>
          <a:xfrm>
            <a:off x="8657439" y="4578727"/>
            <a:ext cx="257897" cy="429827"/>
            <a:chOff x="238125" y="1780075"/>
            <a:chExt cx="1284350" cy="2140575"/>
          </a:xfrm>
        </p:grpSpPr>
        <p:sp>
          <p:nvSpPr>
            <p:cNvPr id="147" name="Google Shape;147;p1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48" name="Google Shape;148;p1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49" name="Google Shape;149;p1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150" name="Google Shape;150;p14"/>
          <p:cNvSpPr txBox="1"/>
          <p:nvPr>
            <p:ph type="title"/>
          </p:nvPr>
        </p:nvSpPr>
        <p:spPr>
          <a:xfrm>
            <a:off x="228775" y="1149525"/>
            <a:ext cx="86865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14"/>
          <p:cNvSpPr txBox="1"/>
          <p:nvPr>
            <p:ph idx="2" type="title"/>
          </p:nvPr>
        </p:nvSpPr>
        <p:spPr>
          <a:xfrm>
            <a:off x="228775" y="196425"/>
            <a:ext cx="8686500" cy="953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two column text">
  <p:cSld name="CUSTOM_6_1_1_1">
    <p:spTree>
      <p:nvGrpSpPr>
        <p:cNvPr id="152" name="Shape 152"/>
        <p:cNvGrpSpPr/>
        <p:nvPr/>
      </p:nvGrpSpPr>
      <p:grpSpPr>
        <a:xfrm>
          <a:off x="0" y="0"/>
          <a:ext cx="0" cy="0"/>
          <a:chOff x="0" y="0"/>
          <a:chExt cx="0" cy="0"/>
        </a:xfrm>
      </p:grpSpPr>
      <p:grpSp>
        <p:nvGrpSpPr>
          <p:cNvPr id="153" name="Google Shape;153;p15"/>
          <p:cNvGrpSpPr/>
          <p:nvPr/>
        </p:nvGrpSpPr>
        <p:grpSpPr>
          <a:xfrm>
            <a:off x="8657439" y="4578727"/>
            <a:ext cx="257897" cy="429827"/>
            <a:chOff x="238125" y="1780075"/>
            <a:chExt cx="1284350" cy="2140575"/>
          </a:xfrm>
        </p:grpSpPr>
        <p:sp>
          <p:nvSpPr>
            <p:cNvPr id="154" name="Google Shape;154;p1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55" name="Google Shape;155;p1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56" name="Google Shape;156;p1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157" name="Google Shape;157;p15"/>
          <p:cNvSpPr txBox="1"/>
          <p:nvPr>
            <p:ph idx="1" type="body"/>
          </p:nvPr>
        </p:nvSpPr>
        <p:spPr>
          <a:xfrm>
            <a:off x="228775" y="1549425"/>
            <a:ext cx="4113000" cy="34590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58" name="Google Shape;158;p15"/>
          <p:cNvSpPr txBox="1"/>
          <p:nvPr>
            <p:ph idx="2" type="body"/>
          </p:nvPr>
        </p:nvSpPr>
        <p:spPr>
          <a:xfrm>
            <a:off x="4802325" y="1549425"/>
            <a:ext cx="4113000" cy="34590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59" name="Google Shape;159;p15"/>
          <p:cNvSpPr txBox="1"/>
          <p:nvPr>
            <p:ph type="title"/>
          </p:nvPr>
        </p:nvSpPr>
        <p:spPr>
          <a:xfrm>
            <a:off x="228775" y="1149525"/>
            <a:ext cx="41130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a:solidFill>
                  <a:srgbClr val="214586"/>
                </a:solidFill>
                <a:latin typeface="Roboto"/>
                <a:ea typeface="Roboto"/>
                <a:cs typeface="Roboto"/>
                <a:sym typeface="Roboto"/>
              </a:defRPr>
            </a:lvl1pPr>
            <a:lvl2pPr lvl="1"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2pPr>
            <a:lvl3pPr lvl="2"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3pPr>
            <a:lvl4pPr lvl="3"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4pPr>
            <a:lvl5pPr lvl="4"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5pPr>
            <a:lvl6pPr lvl="5"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6pPr>
            <a:lvl7pPr lvl="6"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7pPr>
            <a:lvl8pPr lvl="7"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8pPr>
            <a:lvl9pPr lvl="8"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9pPr>
          </a:lstStyle>
          <a:p/>
        </p:txBody>
      </p:sp>
      <p:sp>
        <p:nvSpPr>
          <p:cNvPr id="160" name="Google Shape;160;p15"/>
          <p:cNvSpPr txBox="1"/>
          <p:nvPr>
            <p:ph idx="3" type="title"/>
          </p:nvPr>
        </p:nvSpPr>
        <p:spPr>
          <a:xfrm>
            <a:off x="4802325" y="1149525"/>
            <a:ext cx="41130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a:solidFill>
                  <a:srgbClr val="214586"/>
                </a:solidFill>
                <a:latin typeface="Roboto"/>
                <a:ea typeface="Roboto"/>
                <a:cs typeface="Roboto"/>
                <a:sym typeface="Roboto"/>
              </a:defRPr>
            </a:lvl1pPr>
            <a:lvl2pPr lvl="1"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2pPr>
            <a:lvl3pPr lvl="2"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3pPr>
            <a:lvl4pPr lvl="3"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4pPr>
            <a:lvl5pPr lvl="4"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5pPr>
            <a:lvl6pPr lvl="5"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6pPr>
            <a:lvl7pPr lvl="6"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7pPr>
            <a:lvl8pPr lvl="7"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8pPr>
            <a:lvl9pPr lvl="8"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9pPr>
          </a:lstStyle>
          <a:p/>
        </p:txBody>
      </p:sp>
      <p:sp>
        <p:nvSpPr>
          <p:cNvPr id="161" name="Google Shape;161;p15"/>
          <p:cNvSpPr txBox="1"/>
          <p:nvPr>
            <p:ph idx="4" type="title"/>
          </p:nvPr>
        </p:nvSpPr>
        <p:spPr>
          <a:xfrm>
            <a:off x="228775" y="196425"/>
            <a:ext cx="8686500" cy="953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left column highlight">
  <p:cSld name="CUSTOM_1">
    <p:spTree>
      <p:nvGrpSpPr>
        <p:cNvPr id="162" name="Shape 162"/>
        <p:cNvGrpSpPr/>
        <p:nvPr/>
      </p:nvGrpSpPr>
      <p:grpSpPr>
        <a:xfrm>
          <a:off x="0" y="0"/>
          <a:ext cx="0" cy="0"/>
          <a:chOff x="0" y="0"/>
          <a:chExt cx="0" cy="0"/>
        </a:xfrm>
      </p:grpSpPr>
      <p:sp>
        <p:nvSpPr>
          <p:cNvPr id="163" name="Google Shape;163;p16"/>
          <p:cNvSpPr/>
          <p:nvPr/>
        </p:nvSpPr>
        <p:spPr>
          <a:xfrm>
            <a:off x="0" y="0"/>
            <a:ext cx="22842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txBox="1"/>
          <p:nvPr>
            <p:ph idx="1" type="body"/>
          </p:nvPr>
        </p:nvSpPr>
        <p:spPr>
          <a:xfrm>
            <a:off x="2419200" y="135000"/>
            <a:ext cx="6589800" cy="48735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65" name="Google Shape;165;p16"/>
          <p:cNvSpPr txBox="1"/>
          <p:nvPr>
            <p:ph type="title"/>
          </p:nvPr>
        </p:nvSpPr>
        <p:spPr>
          <a:xfrm>
            <a:off x="228775" y="196425"/>
            <a:ext cx="1945200" cy="953100"/>
          </a:xfrm>
          <a:prstGeom prst="rect">
            <a:avLst/>
          </a:prstGeom>
          <a:noFill/>
          <a:ln>
            <a:noFill/>
          </a:ln>
        </p:spPr>
        <p:txBody>
          <a:bodyPr anchorCtr="0" anchor="t" bIns="91425" lIns="0" spcFirstLastPara="1" rIns="91425" wrap="square" tIns="91425">
            <a:noAutofit/>
          </a:bodyPr>
          <a:lstStyle>
            <a:lvl1pPr indent="0" lvl="0" marL="0" marR="0" rtl="0" algn="l">
              <a:lnSpc>
                <a:spcPct val="100000"/>
              </a:lnSpc>
              <a:spcBef>
                <a:spcPts val="0"/>
              </a:spcBef>
              <a:spcAft>
                <a:spcPts val="0"/>
              </a:spcAft>
              <a:buNone/>
              <a:defRPr b="1" sz="2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66" name="Google Shape;166;p16"/>
          <p:cNvSpPr txBox="1"/>
          <p:nvPr>
            <p:ph idx="2" type="body"/>
          </p:nvPr>
        </p:nvSpPr>
        <p:spPr>
          <a:xfrm>
            <a:off x="229825" y="1294975"/>
            <a:ext cx="1945200" cy="3260700"/>
          </a:xfrm>
          <a:prstGeom prst="rect">
            <a:avLst/>
          </a:prstGeom>
          <a:noFill/>
          <a:ln>
            <a:noFill/>
          </a:ln>
        </p:spPr>
        <p:txBody>
          <a:bodyPr anchorCtr="0" anchor="t" bIns="91425" lIns="0" spcFirstLastPara="1" rIns="91425" wrap="square" tIns="91425">
            <a:noAutofit/>
          </a:bodyPr>
          <a:lstStyle>
            <a:lvl1pPr indent="-304800" lvl="0" marL="457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1pPr>
            <a:lvl2pPr indent="-304800" lvl="1" marL="914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2pPr>
            <a:lvl3pPr indent="-304800" lvl="2" marL="1371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3pPr>
            <a:lvl4pPr indent="-304800" lvl="3" marL="1828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4pPr>
            <a:lvl5pPr indent="-304800" lvl="4" marL="22860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5pPr>
            <a:lvl6pPr indent="-304800" lvl="5" marL="2743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6pPr>
            <a:lvl7pPr indent="-304800" lvl="6" marL="3200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7pPr>
            <a:lvl8pPr indent="-304800" lvl="7" marL="3657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8pPr>
            <a:lvl9pPr indent="-304800" lvl="8" marL="4114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9pPr>
          </a:lstStyle>
          <a:p/>
        </p:txBody>
      </p:sp>
      <p:grpSp>
        <p:nvGrpSpPr>
          <p:cNvPr id="167" name="Google Shape;167;p16"/>
          <p:cNvGrpSpPr/>
          <p:nvPr/>
        </p:nvGrpSpPr>
        <p:grpSpPr>
          <a:xfrm>
            <a:off x="229914" y="4578727"/>
            <a:ext cx="257897" cy="429827"/>
            <a:chOff x="238125" y="1780075"/>
            <a:chExt cx="1284350" cy="2140575"/>
          </a:xfrm>
        </p:grpSpPr>
        <p:sp>
          <p:nvSpPr>
            <p:cNvPr id="168" name="Google Shape;168;p16"/>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69" name="Google Shape;169;p16"/>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70" name="Google Shape;170;p16"/>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8">
    <p:spTree>
      <p:nvGrpSpPr>
        <p:cNvPr id="171" name="Shape 171"/>
        <p:cNvGrpSpPr/>
        <p:nvPr/>
      </p:nvGrpSpPr>
      <p:grpSpPr>
        <a:xfrm>
          <a:off x="0" y="0"/>
          <a:ext cx="0" cy="0"/>
          <a:chOff x="0" y="0"/>
          <a:chExt cx="0" cy="0"/>
        </a:xfrm>
      </p:grpSpPr>
      <p:sp>
        <p:nvSpPr>
          <p:cNvPr id="172" name="Google Shape;172;p17"/>
          <p:cNvSpPr txBox="1"/>
          <p:nvPr>
            <p:ph type="title"/>
          </p:nvPr>
        </p:nvSpPr>
        <p:spPr>
          <a:xfrm>
            <a:off x="228775" y="113100"/>
            <a:ext cx="67470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b="1" sz="12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17"/>
          <p:cNvSpPr/>
          <p:nvPr/>
        </p:nvSpPr>
        <p:spPr>
          <a:xfrm>
            <a:off x="6975825" y="0"/>
            <a:ext cx="2168400" cy="51435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txBox="1"/>
          <p:nvPr>
            <p:ph idx="1" type="body"/>
          </p:nvPr>
        </p:nvSpPr>
        <p:spPr>
          <a:xfrm>
            <a:off x="7415875" y="134825"/>
            <a:ext cx="1498200" cy="4873800"/>
          </a:xfrm>
          <a:prstGeom prst="rect">
            <a:avLst/>
          </a:prstGeom>
          <a:noFill/>
          <a:ln>
            <a:noFill/>
          </a:ln>
        </p:spPr>
        <p:txBody>
          <a:bodyPr anchorCtr="0" anchor="ctr"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75" name="Google Shape;175;p17"/>
          <p:cNvSpPr txBox="1"/>
          <p:nvPr>
            <p:ph idx="2" type="body"/>
          </p:nvPr>
        </p:nvSpPr>
        <p:spPr>
          <a:xfrm>
            <a:off x="228775" y="1417800"/>
            <a:ext cx="6509100" cy="35907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grpSp>
        <p:nvGrpSpPr>
          <p:cNvPr id="176" name="Google Shape;176;p17"/>
          <p:cNvGrpSpPr/>
          <p:nvPr/>
        </p:nvGrpSpPr>
        <p:grpSpPr>
          <a:xfrm>
            <a:off x="8642427" y="4555939"/>
            <a:ext cx="271640" cy="452732"/>
            <a:chOff x="238125" y="1780075"/>
            <a:chExt cx="1284350" cy="2140575"/>
          </a:xfrm>
        </p:grpSpPr>
        <p:sp>
          <p:nvSpPr>
            <p:cNvPr id="177" name="Google Shape;177;p1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178" name="Google Shape;178;p1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179" name="Google Shape;179;p1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
        <p:nvSpPr>
          <p:cNvPr id="180" name="Google Shape;180;p17"/>
          <p:cNvSpPr txBox="1"/>
          <p:nvPr>
            <p:ph idx="3" type="title"/>
          </p:nvPr>
        </p:nvSpPr>
        <p:spPr>
          <a:xfrm>
            <a:off x="228775" y="513000"/>
            <a:ext cx="6747000" cy="9048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colours">
  <p:cSld name="CUSTOM_1_1">
    <p:spTree>
      <p:nvGrpSpPr>
        <p:cNvPr id="181" name="Shape 181"/>
        <p:cNvGrpSpPr/>
        <p:nvPr/>
      </p:nvGrpSpPr>
      <p:grpSpPr>
        <a:xfrm>
          <a:off x="0" y="0"/>
          <a:ext cx="0" cy="0"/>
          <a:chOff x="0" y="0"/>
          <a:chExt cx="0" cy="0"/>
        </a:xfrm>
      </p:grpSpPr>
      <p:sp>
        <p:nvSpPr>
          <p:cNvPr id="182" name="Google Shape;182;p18"/>
          <p:cNvSpPr txBox="1"/>
          <p:nvPr/>
        </p:nvSpPr>
        <p:spPr>
          <a:xfrm>
            <a:off x="228775" y="195975"/>
            <a:ext cx="868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2400">
                <a:solidFill>
                  <a:srgbClr val="214586"/>
                </a:solidFill>
                <a:latin typeface="Playfair Display"/>
                <a:ea typeface="Playfair Display"/>
                <a:cs typeface="Playfair Display"/>
                <a:sym typeface="Playfair Display"/>
              </a:rPr>
              <a:t>Brand colours</a:t>
            </a:r>
            <a:endParaRPr b="1" sz="2400">
              <a:solidFill>
                <a:srgbClr val="214586"/>
              </a:solidFill>
              <a:latin typeface="Playfair Display"/>
              <a:ea typeface="Playfair Display"/>
              <a:cs typeface="Playfair Display"/>
              <a:sym typeface="Playfair Display"/>
            </a:endParaRPr>
          </a:p>
        </p:txBody>
      </p:sp>
      <p:sp>
        <p:nvSpPr>
          <p:cNvPr id="183" name="Google Shape;183;p18"/>
          <p:cNvSpPr/>
          <p:nvPr/>
        </p:nvSpPr>
        <p:spPr>
          <a:xfrm>
            <a:off x="357388" y="1370570"/>
            <a:ext cx="587100" cy="587100"/>
          </a:xfrm>
          <a:prstGeom prst="ellipse">
            <a:avLst/>
          </a:prstGeom>
          <a:solidFill>
            <a:srgbClr val="022A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8"/>
          <p:cNvSpPr/>
          <p:nvPr/>
        </p:nvSpPr>
        <p:spPr>
          <a:xfrm>
            <a:off x="4696606" y="2146777"/>
            <a:ext cx="587100" cy="587100"/>
          </a:xfrm>
          <a:prstGeom prst="ellipse">
            <a:avLst/>
          </a:prstGeom>
          <a:solidFill>
            <a:srgbClr val="FDAB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a:off x="6866215" y="2146777"/>
            <a:ext cx="587100" cy="587100"/>
          </a:xfrm>
          <a:prstGeom prst="ellipse">
            <a:avLst/>
          </a:prstGeom>
          <a:solidFill>
            <a:srgbClr val="8195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357388" y="2910696"/>
            <a:ext cx="587100" cy="587100"/>
          </a:xfrm>
          <a:prstGeom prst="ellipse">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2526997" y="2146777"/>
            <a:ext cx="587100" cy="587100"/>
          </a:xfrm>
          <a:prstGeom prst="ellipse">
            <a:avLst/>
          </a:prstGeom>
          <a:solidFill>
            <a:srgbClr val="19AB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6866223" y="1370570"/>
            <a:ext cx="587100" cy="587100"/>
          </a:xfrm>
          <a:prstGeom prst="ellipse">
            <a:avLst/>
          </a:prstGeom>
          <a:solidFill>
            <a:srgbClr val="0004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6866223" y="2910696"/>
            <a:ext cx="587100" cy="587100"/>
          </a:xfrm>
          <a:prstGeom prst="ellipse">
            <a:avLst/>
          </a:prstGeom>
          <a:solidFill>
            <a:srgbClr val="E6E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66223" y="3680785"/>
            <a:ext cx="587100" cy="5871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txBox="1"/>
          <p:nvPr/>
        </p:nvSpPr>
        <p:spPr>
          <a:xfrm>
            <a:off x="944486"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Navy</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#022a39</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 G 42 B 57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99 M 71 Y 53 K 57</a:t>
            </a:r>
            <a:endParaRPr sz="800">
              <a:latin typeface="Roboto Light"/>
              <a:ea typeface="Roboto Light"/>
              <a:cs typeface="Roboto Light"/>
              <a:sym typeface="Roboto Light"/>
            </a:endParaRPr>
          </a:p>
        </p:txBody>
      </p:sp>
      <p:sp>
        <p:nvSpPr>
          <p:cNvPr id="192" name="Google Shape;192;p18"/>
          <p:cNvSpPr txBox="1"/>
          <p:nvPr/>
        </p:nvSpPr>
        <p:spPr>
          <a:xfrm>
            <a:off x="7453313"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gray</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#81959c</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129 G 149 B 156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55 M 33 Y 33 K 1</a:t>
            </a:r>
            <a:endParaRPr sz="800">
              <a:latin typeface="Roboto Light"/>
              <a:ea typeface="Roboto Light"/>
              <a:cs typeface="Roboto Light"/>
              <a:sym typeface="Roboto Light"/>
            </a:endParaRPr>
          </a:p>
        </p:txBody>
      </p:sp>
      <p:sp>
        <p:nvSpPr>
          <p:cNvPr id="193" name="Google Shape;193;p18"/>
          <p:cNvSpPr txBox="1"/>
          <p:nvPr/>
        </p:nvSpPr>
        <p:spPr>
          <a:xfrm>
            <a:off x="944486"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blue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#416eba</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65 G 110 B 186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82 M 57 Y 0 K 0</a:t>
            </a:r>
            <a:endParaRPr sz="800">
              <a:latin typeface="Roboto Light"/>
              <a:ea typeface="Roboto Light"/>
              <a:cs typeface="Roboto Light"/>
              <a:sym typeface="Roboto Light"/>
            </a:endParaRPr>
          </a:p>
        </p:txBody>
      </p:sp>
      <p:sp>
        <p:nvSpPr>
          <p:cNvPr id="194" name="Google Shape;194;p18"/>
          <p:cNvSpPr txBox="1"/>
          <p:nvPr/>
        </p:nvSpPr>
        <p:spPr>
          <a:xfrm>
            <a:off x="7453313"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Black</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#000406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0 G 4 B 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77 M 67 Y 65 K 87</a:t>
            </a:r>
            <a:endParaRPr sz="800">
              <a:latin typeface="Roboto Light"/>
              <a:ea typeface="Roboto Light"/>
              <a:cs typeface="Roboto Light"/>
              <a:sym typeface="Roboto Light"/>
            </a:endParaRPr>
          </a:p>
        </p:txBody>
      </p:sp>
      <p:sp>
        <p:nvSpPr>
          <p:cNvPr id="195" name="Google Shape;195;p18"/>
          <p:cNvSpPr txBox="1"/>
          <p:nvPr/>
        </p:nvSpPr>
        <p:spPr>
          <a:xfrm>
            <a:off x="7453313"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gray</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#e6eaeb</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230 G 234 B 235</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 M 4 Y 5 K 0</a:t>
            </a:r>
            <a:endParaRPr sz="800">
              <a:latin typeface="Roboto Light"/>
              <a:ea typeface="Roboto Light"/>
              <a:cs typeface="Roboto Light"/>
              <a:sym typeface="Roboto Light"/>
            </a:endParaRPr>
          </a:p>
        </p:txBody>
      </p:sp>
      <p:sp>
        <p:nvSpPr>
          <p:cNvPr id="196" name="Google Shape;196;p18"/>
          <p:cNvSpPr txBox="1"/>
          <p:nvPr/>
        </p:nvSpPr>
        <p:spPr>
          <a:xfrm>
            <a:off x="7453313"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White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#ffffff</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255 G 255 B 255</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0 M 0 Y 0 K 0</a:t>
            </a:r>
            <a:endParaRPr sz="800">
              <a:latin typeface="Roboto Light"/>
              <a:ea typeface="Roboto Light"/>
              <a:cs typeface="Roboto Light"/>
              <a:sym typeface="Roboto Light"/>
            </a:endParaRPr>
          </a:p>
        </p:txBody>
      </p:sp>
      <p:sp>
        <p:nvSpPr>
          <p:cNvPr id="197" name="Google Shape;197;p18"/>
          <p:cNvSpPr txBox="1"/>
          <p:nvPr/>
        </p:nvSpPr>
        <p:spPr>
          <a:xfrm>
            <a:off x="357387"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Blue</a:t>
            </a:r>
            <a:endParaRPr sz="1200">
              <a:solidFill>
                <a:srgbClr val="022A39"/>
              </a:solidFill>
              <a:latin typeface="Roboto"/>
              <a:ea typeface="Roboto"/>
              <a:cs typeface="Roboto"/>
              <a:sym typeface="Roboto"/>
            </a:endParaRPr>
          </a:p>
        </p:txBody>
      </p:sp>
      <p:sp>
        <p:nvSpPr>
          <p:cNvPr id="198" name="Google Shape;198;p18"/>
          <p:cNvSpPr/>
          <p:nvPr/>
        </p:nvSpPr>
        <p:spPr>
          <a:xfrm>
            <a:off x="357388" y="2146777"/>
            <a:ext cx="587100" cy="587100"/>
          </a:xfrm>
          <a:prstGeom prst="ellipse">
            <a:avLst/>
          </a:prstGeom>
          <a:solidFill>
            <a:srgbClr val="214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txBox="1"/>
          <p:nvPr/>
        </p:nvSpPr>
        <p:spPr>
          <a:xfrm>
            <a:off x="944486"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Dark blue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#214586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33 G 69 B 134</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100 M 84 Y 16 K 3</a:t>
            </a:r>
            <a:endParaRPr sz="800">
              <a:latin typeface="Roboto Light"/>
              <a:ea typeface="Roboto Light"/>
              <a:cs typeface="Roboto Light"/>
              <a:sym typeface="Roboto Light"/>
            </a:endParaRPr>
          </a:p>
        </p:txBody>
      </p:sp>
      <p:sp>
        <p:nvSpPr>
          <p:cNvPr id="200" name="Google Shape;200;p18"/>
          <p:cNvSpPr/>
          <p:nvPr/>
        </p:nvSpPr>
        <p:spPr>
          <a:xfrm>
            <a:off x="357388" y="3680785"/>
            <a:ext cx="587100" cy="587100"/>
          </a:xfrm>
          <a:prstGeom prst="ellipse">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
          <p:cNvSpPr txBox="1"/>
          <p:nvPr/>
        </p:nvSpPr>
        <p:spPr>
          <a:xfrm>
            <a:off x="944486"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blue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#eaeff7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234 G 239 B 247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7 M 3 Y 0 K 0</a:t>
            </a:r>
            <a:endParaRPr sz="800">
              <a:latin typeface="Roboto Light"/>
              <a:ea typeface="Roboto Light"/>
              <a:cs typeface="Roboto Light"/>
              <a:sym typeface="Roboto Light"/>
            </a:endParaRPr>
          </a:p>
          <a:p>
            <a:pPr indent="0" lvl="0" marL="0" rtl="0" algn="l">
              <a:spcBef>
                <a:spcPts val="0"/>
              </a:spcBef>
              <a:spcAft>
                <a:spcPts val="0"/>
              </a:spcAft>
              <a:buNone/>
            </a:pPr>
            <a:r>
              <a:t/>
            </a:r>
            <a:endParaRPr sz="800">
              <a:latin typeface="Roboto Light"/>
              <a:ea typeface="Roboto Light"/>
              <a:cs typeface="Roboto Light"/>
              <a:sym typeface="Roboto Light"/>
            </a:endParaRPr>
          </a:p>
        </p:txBody>
      </p:sp>
      <p:sp>
        <p:nvSpPr>
          <p:cNvPr id="202" name="Google Shape;202;p18"/>
          <p:cNvSpPr/>
          <p:nvPr/>
        </p:nvSpPr>
        <p:spPr>
          <a:xfrm>
            <a:off x="2526997" y="1370570"/>
            <a:ext cx="587100" cy="587100"/>
          </a:xfrm>
          <a:prstGeom prst="ellipse">
            <a:avLst/>
          </a:prstGeom>
          <a:solidFill>
            <a:srgbClr val="116A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p:nvPr/>
        </p:nvSpPr>
        <p:spPr>
          <a:xfrm>
            <a:off x="2526997" y="2910696"/>
            <a:ext cx="587100" cy="587100"/>
          </a:xfrm>
          <a:prstGeom prst="ellipse">
            <a:avLst/>
          </a:prstGeom>
          <a:solidFill>
            <a:srgbClr val="8CD5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txBox="1"/>
          <p:nvPr/>
        </p:nvSpPr>
        <p:spPr>
          <a:xfrm>
            <a:off x="3114095"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Dark green</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#116a61</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17 G 106 B 97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97 M 35 Y 64 K 20</a:t>
            </a:r>
            <a:endParaRPr sz="800">
              <a:latin typeface="Roboto Light"/>
              <a:ea typeface="Roboto Light"/>
              <a:cs typeface="Roboto Light"/>
              <a:sym typeface="Roboto Light"/>
            </a:endParaRPr>
          </a:p>
        </p:txBody>
      </p:sp>
      <p:sp>
        <p:nvSpPr>
          <p:cNvPr id="205" name="Google Shape;205;p18"/>
          <p:cNvSpPr txBox="1"/>
          <p:nvPr/>
        </p:nvSpPr>
        <p:spPr>
          <a:xfrm>
            <a:off x="3114095"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green</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#8cd5ce</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140 G 213 B 206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50 M 0 Y 25 K 0</a:t>
            </a:r>
            <a:endParaRPr sz="800">
              <a:latin typeface="Roboto Light"/>
              <a:ea typeface="Roboto Light"/>
              <a:cs typeface="Roboto Light"/>
              <a:sym typeface="Roboto Light"/>
            </a:endParaRPr>
          </a:p>
        </p:txBody>
      </p:sp>
      <p:sp>
        <p:nvSpPr>
          <p:cNvPr id="206" name="Google Shape;206;p18"/>
          <p:cNvSpPr txBox="1"/>
          <p:nvPr/>
        </p:nvSpPr>
        <p:spPr>
          <a:xfrm>
            <a:off x="2526996"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Green</a:t>
            </a:r>
            <a:endParaRPr sz="1200">
              <a:solidFill>
                <a:srgbClr val="022A39"/>
              </a:solidFill>
              <a:latin typeface="Roboto"/>
              <a:ea typeface="Roboto"/>
              <a:cs typeface="Roboto"/>
              <a:sym typeface="Roboto"/>
            </a:endParaRPr>
          </a:p>
        </p:txBody>
      </p:sp>
      <p:sp>
        <p:nvSpPr>
          <p:cNvPr id="207" name="Google Shape;207;p18"/>
          <p:cNvSpPr txBox="1"/>
          <p:nvPr/>
        </p:nvSpPr>
        <p:spPr>
          <a:xfrm>
            <a:off x="3114095"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layfair Display"/>
                <a:ea typeface="Playfair Display"/>
                <a:cs typeface="Playfair Display"/>
                <a:sym typeface="Playfair Display"/>
              </a:rPr>
              <a:t>Green</a:t>
            </a:r>
            <a:endParaRPr b="1" sz="1200">
              <a:solidFill>
                <a:srgbClr val="000000"/>
              </a:solidFill>
              <a:latin typeface="Playfair Display"/>
              <a:ea typeface="Playfair Display"/>
              <a:cs typeface="Playfair Display"/>
              <a:sym typeface="Playfair Display"/>
            </a:endParaRPr>
          </a:p>
          <a:p>
            <a:pPr indent="0" lvl="0" marL="0" rtl="0" algn="l">
              <a:spcBef>
                <a:spcPts val="100"/>
              </a:spcBef>
              <a:spcAft>
                <a:spcPts val="0"/>
              </a:spcAft>
              <a:buClr>
                <a:srgbClr val="000000"/>
              </a:buClr>
              <a:buSzPts val="1100"/>
              <a:buFont typeface="Arial"/>
              <a:buNone/>
            </a:pPr>
            <a:r>
              <a:rPr lang="en" sz="800">
                <a:solidFill>
                  <a:srgbClr val="000000"/>
                </a:solidFill>
                <a:latin typeface="Roboto Light"/>
                <a:ea typeface="Roboto Light"/>
                <a:cs typeface="Roboto Light"/>
                <a:sym typeface="Roboto Light"/>
              </a:rPr>
              <a:t>#19ab9d</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Clr>
                <a:srgbClr val="000000"/>
              </a:buClr>
              <a:buSzPts val="1100"/>
              <a:buFont typeface="Arial"/>
              <a:buNone/>
            </a:pPr>
            <a:r>
              <a:rPr lang="en" sz="800">
                <a:solidFill>
                  <a:srgbClr val="000000"/>
                </a:solidFill>
                <a:latin typeface="Roboto Light"/>
                <a:ea typeface="Roboto Light"/>
                <a:cs typeface="Roboto Light"/>
                <a:sym typeface="Roboto Light"/>
              </a:rPr>
              <a:t>R 25 G 171 B 157</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None/>
            </a:pPr>
            <a:r>
              <a:rPr lang="en" sz="800">
                <a:solidFill>
                  <a:srgbClr val="000000"/>
                </a:solidFill>
                <a:latin typeface="Roboto Light"/>
                <a:ea typeface="Roboto Light"/>
                <a:cs typeface="Roboto Light"/>
                <a:sym typeface="Roboto Light"/>
              </a:rPr>
              <a:t>C </a:t>
            </a:r>
            <a:r>
              <a:rPr lang="en" sz="800">
                <a:latin typeface="Roboto Light"/>
                <a:ea typeface="Roboto Light"/>
                <a:cs typeface="Roboto Light"/>
                <a:sym typeface="Roboto Light"/>
              </a:rPr>
              <a:t>88</a:t>
            </a:r>
            <a:r>
              <a:rPr lang="en" sz="800">
                <a:solidFill>
                  <a:srgbClr val="000000"/>
                </a:solidFill>
                <a:latin typeface="Roboto Light"/>
                <a:ea typeface="Roboto Light"/>
                <a:cs typeface="Roboto Light"/>
                <a:sym typeface="Roboto Light"/>
              </a:rPr>
              <a:t> M </a:t>
            </a:r>
            <a:r>
              <a:rPr lang="en" sz="800">
                <a:latin typeface="Roboto Light"/>
                <a:ea typeface="Roboto Light"/>
                <a:cs typeface="Roboto Light"/>
                <a:sym typeface="Roboto Light"/>
              </a:rPr>
              <a:t>1</a:t>
            </a:r>
            <a:r>
              <a:rPr lang="en" sz="800">
                <a:solidFill>
                  <a:srgbClr val="000000"/>
                </a:solidFill>
                <a:latin typeface="Roboto Light"/>
                <a:ea typeface="Roboto Light"/>
                <a:cs typeface="Roboto Light"/>
                <a:sym typeface="Roboto Light"/>
              </a:rPr>
              <a:t> Y 4</a:t>
            </a:r>
            <a:r>
              <a:rPr lang="en" sz="800">
                <a:latin typeface="Roboto Light"/>
                <a:ea typeface="Roboto Light"/>
                <a:cs typeface="Roboto Light"/>
                <a:sym typeface="Roboto Light"/>
              </a:rPr>
              <a:t>9</a:t>
            </a:r>
            <a:r>
              <a:rPr lang="en" sz="800">
                <a:solidFill>
                  <a:srgbClr val="000000"/>
                </a:solidFill>
                <a:latin typeface="Roboto Light"/>
                <a:ea typeface="Roboto Light"/>
                <a:cs typeface="Roboto Light"/>
                <a:sym typeface="Roboto Light"/>
              </a:rPr>
              <a:t> K 0</a:t>
            </a:r>
            <a:endParaRPr b="1" sz="1200">
              <a:latin typeface="Playfair Display"/>
              <a:ea typeface="Playfair Display"/>
              <a:cs typeface="Playfair Display"/>
              <a:sym typeface="Playfair Display"/>
            </a:endParaRPr>
          </a:p>
        </p:txBody>
      </p:sp>
      <p:sp>
        <p:nvSpPr>
          <p:cNvPr id="208" name="Google Shape;208;p18"/>
          <p:cNvSpPr/>
          <p:nvPr/>
        </p:nvSpPr>
        <p:spPr>
          <a:xfrm>
            <a:off x="2526997" y="3680785"/>
            <a:ext cx="587100" cy="587100"/>
          </a:xfrm>
          <a:prstGeom prst="ellipse">
            <a:avLst/>
          </a:prstGeom>
          <a:solidFill>
            <a:srgbClr val="E7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nvSpPr>
        <p:spPr>
          <a:xfrm>
            <a:off x="3114095"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green</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#e7f0ef</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231 G 240 B 239</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 M 1 Y 5 K 0</a:t>
            </a:r>
            <a:endParaRPr sz="800">
              <a:latin typeface="Roboto Light"/>
              <a:ea typeface="Roboto Light"/>
              <a:cs typeface="Roboto Light"/>
              <a:sym typeface="Roboto Light"/>
            </a:endParaRPr>
          </a:p>
          <a:p>
            <a:pPr indent="0" lvl="0" marL="0" rtl="0" algn="l">
              <a:spcBef>
                <a:spcPts val="0"/>
              </a:spcBef>
              <a:spcAft>
                <a:spcPts val="0"/>
              </a:spcAft>
              <a:buNone/>
            </a:pPr>
            <a:r>
              <a:t/>
            </a:r>
            <a:endParaRPr sz="800">
              <a:latin typeface="Roboto Light"/>
              <a:ea typeface="Roboto Light"/>
              <a:cs typeface="Roboto Light"/>
              <a:sym typeface="Roboto Light"/>
            </a:endParaRPr>
          </a:p>
        </p:txBody>
      </p:sp>
      <p:sp>
        <p:nvSpPr>
          <p:cNvPr id="210" name="Google Shape;210;p18"/>
          <p:cNvSpPr/>
          <p:nvPr/>
        </p:nvSpPr>
        <p:spPr>
          <a:xfrm>
            <a:off x="4696606" y="1370570"/>
            <a:ext cx="587100" cy="587100"/>
          </a:xfrm>
          <a:prstGeom prst="ellipse">
            <a:avLst/>
          </a:prstGeom>
          <a:solidFill>
            <a:srgbClr val="E0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p:nvPr/>
        </p:nvSpPr>
        <p:spPr>
          <a:xfrm>
            <a:off x="4696606" y="2910696"/>
            <a:ext cx="587100" cy="587100"/>
          </a:xfrm>
          <a:prstGeom prst="ellipse">
            <a:avLst/>
          </a:prstGeom>
          <a:solidFill>
            <a:srgbClr val="FFD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txBox="1"/>
          <p:nvPr/>
        </p:nvSpPr>
        <p:spPr>
          <a:xfrm>
            <a:off x="5283704"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Dark orange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#e07f00</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224 G 127 B 0</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4 M 62 Y 100 K 1</a:t>
            </a:r>
            <a:endParaRPr sz="800">
              <a:latin typeface="Roboto Light"/>
              <a:ea typeface="Roboto Light"/>
              <a:cs typeface="Roboto Light"/>
              <a:sym typeface="Roboto Light"/>
            </a:endParaRPr>
          </a:p>
        </p:txBody>
      </p:sp>
      <p:sp>
        <p:nvSpPr>
          <p:cNvPr id="213" name="Google Shape;213;p18"/>
          <p:cNvSpPr txBox="1"/>
          <p:nvPr/>
        </p:nvSpPr>
        <p:spPr>
          <a:xfrm>
            <a:off x="5283704"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orange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#ffdcad</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255 G 220 B 173</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0 M 16 Y 37 K 0</a:t>
            </a:r>
            <a:endParaRPr sz="800">
              <a:latin typeface="Roboto Light"/>
              <a:ea typeface="Roboto Light"/>
              <a:cs typeface="Roboto Light"/>
              <a:sym typeface="Roboto Light"/>
            </a:endParaRPr>
          </a:p>
        </p:txBody>
      </p:sp>
      <p:sp>
        <p:nvSpPr>
          <p:cNvPr id="214" name="Google Shape;214;p18"/>
          <p:cNvSpPr txBox="1"/>
          <p:nvPr/>
        </p:nvSpPr>
        <p:spPr>
          <a:xfrm>
            <a:off x="4696605"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Orange</a:t>
            </a:r>
            <a:endParaRPr sz="1200">
              <a:solidFill>
                <a:srgbClr val="022A39"/>
              </a:solidFill>
              <a:latin typeface="Roboto"/>
              <a:ea typeface="Roboto"/>
              <a:cs typeface="Roboto"/>
              <a:sym typeface="Roboto"/>
            </a:endParaRPr>
          </a:p>
        </p:txBody>
      </p:sp>
      <p:sp>
        <p:nvSpPr>
          <p:cNvPr id="215" name="Google Shape;215;p18"/>
          <p:cNvSpPr txBox="1"/>
          <p:nvPr/>
        </p:nvSpPr>
        <p:spPr>
          <a:xfrm>
            <a:off x="5283704"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000000"/>
                </a:solidFill>
                <a:latin typeface="Playfair Display"/>
                <a:ea typeface="Playfair Display"/>
                <a:cs typeface="Playfair Display"/>
                <a:sym typeface="Playfair Display"/>
              </a:rPr>
              <a:t>Orange</a:t>
            </a:r>
            <a:endParaRPr b="1" sz="1200">
              <a:solidFill>
                <a:srgbClr val="000000"/>
              </a:solidFill>
              <a:latin typeface="Playfair Display"/>
              <a:ea typeface="Playfair Display"/>
              <a:cs typeface="Playfair Display"/>
              <a:sym typeface="Playfair Display"/>
            </a:endParaRPr>
          </a:p>
          <a:p>
            <a:pPr indent="0" lvl="0" marL="0" rtl="0" algn="l">
              <a:spcBef>
                <a:spcPts val="100"/>
              </a:spcBef>
              <a:spcAft>
                <a:spcPts val="0"/>
              </a:spcAft>
              <a:buNone/>
            </a:pPr>
            <a:r>
              <a:rPr lang="en" sz="800">
                <a:solidFill>
                  <a:srgbClr val="000000"/>
                </a:solidFill>
                <a:latin typeface="Roboto Light"/>
                <a:ea typeface="Roboto Light"/>
                <a:cs typeface="Roboto Light"/>
                <a:sym typeface="Roboto Light"/>
              </a:rPr>
              <a:t>#ffab40</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None/>
            </a:pPr>
            <a:r>
              <a:rPr lang="en" sz="800">
                <a:solidFill>
                  <a:srgbClr val="000000"/>
                </a:solidFill>
                <a:latin typeface="Roboto Light"/>
                <a:ea typeface="Roboto Light"/>
                <a:cs typeface="Roboto Light"/>
                <a:sym typeface="Roboto Light"/>
              </a:rPr>
              <a:t>R 25</a:t>
            </a:r>
            <a:r>
              <a:rPr lang="en" sz="800">
                <a:latin typeface="Roboto Light"/>
                <a:ea typeface="Roboto Light"/>
                <a:cs typeface="Roboto Light"/>
                <a:sym typeface="Roboto Light"/>
              </a:rPr>
              <a:t>5</a:t>
            </a:r>
            <a:r>
              <a:rPr lang="en" sz="800">
                <a:solidFill>
                  <a:srgbClr val="000000"/>
                </a:solidFill>
                <a:latin typeface="Roboto Light"/>
                <a:ea typeface="Roboto Light"/>
                <a:cs typeface="Roboto Light"/>
                <a:sym typeface="Roboto Light"/>
              </a:rPr>
              <a:t> G 171 B 6</a:t>
            </a:r>
            <a:r>
              <a:rPr lang="en" sz="800">
                <a:latin typeface="Roboto Light"/>
                <a:ea typeface="Roboto Light"/>
                <a:cs typeface="Roboto Light"/>
                <a:sym typeface="Roboto Light"/>
              </a:rPr>
              <a:t>4</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None/>
            </a:pPr>
            <a:r>
              <a:rPr lang="en" sz="800">
                <a:solidFill>
                  <a:srgbClr val="000000"/>
                </a:solidFill>
                <a:latin typeface="Roboto Light"/>
                <a:ea typeface="Roboto Light"/>
                <a:cs typeface="Roboto Light"/>
                <a:sym typeface="Roboto Light"/>
              </a:rPr>
              <a:t>C 0 M </a:t>
            </a:r>
            <a:r>
              <a:rPr lang="en" sz="800">
                <a:latin typeface="Roboto Light"/>
                <a:ea typeface="Roboto Light"/>
                <a:cs typeface="Roboto Light"/>
                <a:sym typeface="Roboto Light"/>
              </a:rPr>
              <a:t>41</a:t>
            </a:r>
            <a:r>
              <a:rPr lang="en" sz="800">
                <a:solidFill>
                  <a:srgbClr val="000000"/>
                </a:solidFill>
                <a:latin typeface="Roboto Light"/>
                <a:ea typeface="Roboto Light"/>
                <a:cs typeface="Roboto Light"/>
                <a:sym typeface="Roboto Light"/>
              </a:rPr>
              <a:t> Y </a:t>
            </a:r>
            <a:r>
              <a:rPr lang="en" sz="800">
                <a:latin typeface="Roboto Light"/>
                <a:ea typeface="Roboto Light"/>
                <a:cs typeface="Roboto Light"/>
                <a:sym typeface="Roboto Light"/>
              </a:rPr>
              <a:t>95</a:t>
            </a:r>
            <a:r>
              <a:rPr lang="en" sz="800">
                <a:solidFill>
                  <a:srgbClr val="000000"/>
                </a:solidFill>
                <a:latin typeface="Roboto Light"/>
                <a:ea typeface="Roboto Light"/>
                <a:cs typeface="Roboto Light"/>
                <a:sym typeface="Roboto Light"/>
              </a:rPr>
              <a:t> K 0</a:t>
            </a:r>
            <a:endParaRPr b="1" sz="1200">
              <a:solidFill>
                <a:srgbClr val="000000"/>
              </a:solidFill>
              <a:latin typeface="Playfair Display"/>
              <a:ea typeface="Playfair Display"/>
              <a:cs typeface="Playfair Display"/>
              <a:sym typeface="Playfair Display"/>
            </a:endParaRPr>
          </a:p>
        </p:txBody>
      </p:sp>
      <p:sp>
        <p:nvSpPr>
          <p:cNvPr id="216" name="Google Shape;216;p18"/>
          <p:cNvSpPr/>
          <p:nvPr/>
        </p:nvSpPr>
        <p:spPr>
          <a:xfrm>
            <a:off x="4696606" y="3680785"/>
            <a:ext cx="587100" cy="587100"/>
          </a:xfrm>
          <a:prstGeom prst="ellipse">
            <a:avLst/>
          </a:prstGeom>
          <a:solidFill>
            <a:srgbClr val="FFF6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txBox="1"/>
          <p:nvPr/>
        </p:nvSpPr>
        <p:spPr>
          <a:xfrm>
            <a:off x="5283704"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orange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#fff6eb</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255 G 246 B 235</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0 M 3 Y 7 K 0</a:t>
            </a:r>
            <a:endParaRPr sz="800">
              <a:latin typeface="Roboto Light"/>
              <a:ea typeface="Roboto Light"/>
              <a:cs typeface="Roboto Light"/>
              <a:sym typeface="Roboto Light"/>
            </a:endParaRPr>
          </a:p>
        </p:txBody>
      </p:sp>
      <p:sp>
        <p:nvSpPr>
          <p:cNvPr id="218" name="Google Shape;218;p18"/>
          <p:cNvSpPr txBox="1"/>
          <p:nvPr/>
        </p:nvSpPr>
        <p:spPr>
          <a:xfrm>
            <a:off x="6866214"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Grayscale</a:t>
            </a:r>
            <a:endParaRPr sz="1200">
              <a:solidFill>
                <a:srgbClr val="022A39"/>
              </a:solidFill>
              <a:latin typeface="Roboto"/>
              <a:ea typeface="Roboto"/>
              <a:cs typeface="Roboto"/>
              <a:sym typeface="Roboto"/>
            </a:endParaRPr>
          </a:p>
        </p:txBody>
      </p:sp>
      <p:grpSp>
        <p:nvGrpSpPr>
          <p:cNvPr id="219" name="Google Shape;219;p18"/>
          <p:cNvGrpSpPr/>
          <p:nvPr/>
        </p:nvGrpSpPr>
        <p:grpSpPr>
          <a:xfrm>
            <a:off x="8642427" y="4555939"/>
            <a:ext cx="271640" cy="452732"/>
            <a:chOff x="238125" y="1780075"/>
            <a:chExt cx="1284350" cy="2140575"/>
          </a:xfrm>
        </p:grpSpPr>
        <p:sp>
          <p:nvSpPr>
            <p:cNvPr id="220" name="Google Shape;220;p1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221" name="Google Shape;221;p1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222" name="Google Shape;222;p1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cxnSp>
        <p:nvCxnSpPr>
          <p:cNvPr id="223" name="Google Shape;223;p18"/>
          <p:cNvCxnSpPr/>
          <p:nvPr/>
        </p:nvCxnSpPr>
        <p:spPr>
          <a:xfrm>
            <a:off x="352387" y="1219525"/>
            <a:ext cx="1848000" cy="0"/>
          </a:xfrm>
          <a:prstGeom prst="straightConnector1">
            <a:avLst/>
          </a:prstGeom>
          <a:noFill/>
          <a:ln cap="flat" cmpd="sng" w="9525">
            <a:solidFill>
              <a:srgbClr val="EEEEEE"/>
            </a:solidFill>
            <a:prstDash val="solid"/>
            <a:round/>
            <a:headEnd len="med" w="med" type="none"/>
            <a:tailEnd len="med" w="med" type="none"/>
          </a:ln>
        </p:spPr>
      </p:cxnSp>
      <p:cxnSp>
        <p:nvCxnSpPr>
          <p:cNvPr id="224" name="Google Shape;224;p18"/>
          <p:cNvCxnSpPr/>
          <p:nvPr/>
        </p:nvCxnSpPr>
        <p:spPr>
          <a:xfrm>
            <a:off x="2524500" y="1219525"/>
            <a:ext cx="1848000" cy="0"/>
          </a:xfrm>
          <a:prstGeom prst="straightConnector1">
            <a:avLst/>
          </a:prstGeom>
          <a:noFill/>
          <a:ln cap="flat" cmpd="sng" w="9525">
            <a:solidFill>
              <a:srgbClr val="EEEEEE"/>
            </a:solidFill>
            <a:prstDash val="solid"/>
            <a:round/>
            <a:headEnd len="med" w="med" type="none"/>
            <a:tailEnd len="med" w="med" type="none"/>
          </a:ln>
        </p:spPr>
      </p:cxnSp>
      <p:cxnSp>
        <p:nvCxnSpPr>
          <p:cNvPr id="225" name="Google Shape;225;p18"/>
          <p:cNvCxnSpPr/>
          <p:nvPr/>
        </p:nvCxnSpPr>
        <p:spPr>
          <a:xfrm>
            <a:off x="4761050" y="1219525"/>
            <a:ext cx="1848000" cy="0"/>
          </a:xfrm>
          <a:prstGeom prst="straightConnector1">
            <a:avLst/>
          </a:prstGeom>
          <a:noFill/>
          <a:ln cap="flat" cmpd="sng" w="9525">
            <a:solidFill>
              <a:srgbClr val="EEEEEE"/>
            </a:solidFill>
            <a:prstDash val="solid"/>
            <a:round/>
            <a:headEnd len="med" w="med" type="none"/>
            <a:tailEnd len="med" w="med" type="none"/>
          </a:ln>
        </p:spPr>
      </p:cxnSp>
      <p:cxnSp>
        <p:nvCxnSpPr>
          <p:cNvPr id="226" name="Google Shape;226;p18"/>
          <p:cNvCxnSpPr/>
          <p:nvPr/>
        </p:nvCxnSpPr>
        <p:spPr>
          <a:xfrm>
            <a:off x="6857900" y="1219525"/>
            <a:ext cx="1848000" cy="0"/>
          </a:xfrm>
          <a:prstGeom prst="straightConnector1">
            <a:avLst/>
          </a:prstGeom>
          <a:noFill/>
          <a:ln cap="flat" cmpd="sng" w="9525">
            <a:solidFill>
              <a:srgbClr val="EEEEEE"/>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p:cSld name="CUSTOM_1_1_1">
    <p:spTree>
      <p:nvGrpSpPr>
        <p:cNvPr id="227" name="Shape 227"/>
        <p:cNvGrpSpPr/>
        <p:nvPr/>
      </p:nvGrpSpPr>
      <p:grpSpPr>
        <a:xfrm>
          <a:off x="0" y="0"/>
          <a:ext cx="0" cy="0"/>
          <a:chOff x="0" y="0"/>
          <a:chExt cx="0" cy="0"/>
        </a:xfrm>
      </p:grpSpPr>
      <p:pic>
        <p:nvPicPr>
          <p:cNvPr id="228" name="Google Shape;228;p19"/>
          <p:cNvPicPr preferRelativeResize="0"/>
          <p:nvPr/>
        </p:nvPicPr>
        <p:blipFill rotWithShape="1">
          <a:blip r:embed="rId2">
            <a:alphaModFix/>
          </a:blip>
          <a:srcRect b="2419" l="0" r="0" t="0"/>
          <a:stretch/>
        </p:blipFill>
        <p:spPr>
          <a:xfrm>
            <a:off x="5314532" y="3976168"/>
            <a:ext cx="875411" cy="1171362"/>
          </a:xfrm>
          <a:prstGeom prst="rect">
            <a:avLst/>
          </a:prstGeom>
          <a:noFill/>
          <a:ln>
            <a:noFill/>
          </a:ln>
        </p:spPr>
      </p:pic>
      <p:pic>
        <p:nvPicPr>
          <p:cNvPr id="229" name="Google Shape;229;p19"/>
          <p:cNvPicPr preferRelativeResize="0"/>
          <p:nvPr/>
        </p:nvPicPr>
        <p:blipFill rotWithShape="1">
          <a:blip r:embed="rId3">
            <a:alphaModFix/>
          </a:blip>
          <a:srcRect b="2324" l="0" r="0" t="0"/>
          <a:stretch/>
        </p:blipFill>
        <p:spPr>
          <a:xfrm>
            <a:off x="4696923" y="3495472"/>
            <a:ext cx="667644" cy="1661046"/>
          </a:xfrm>
          <a:prstGeom prst="rect">
            <a:avLst/>
          </a:prstGeom>
          <a:noFill/>
          <a:ln>
            <a:noFill/>
          </a:ln>
        </p:spPr>
      </p:pic>
      <p:pic>
        <p:nvPicPr>
          <p:cNvPr id="230" name="Google Shape;230;p19"/>
          <p:cNvPicPr preferRelativeResize="0"/>
          <p:nvPr/>
        </p:nvPicPr>
        <p:blipFill rotWithShape="1">
          <a:blip r:embed="rId4">
            <a:alphaModFix/>
          </a:blip>
          <a:srcRect b="2324" l="0" r="0" t="0"/>
          <a:stretch/>
        </p:blipFill>
        <p:spPr>
          <a:xfrm>
            <a:off x="6176027" y="3486473"/>
            <a:ext cx="654359" cy="1661046"/>
          </a:xfrm>
          <a:prstGeom prst="rect">
            <a:avLst/>
          </a:prstGeom>
          <a:noFill/>
          <a:ln>
            <a:noFill/>
          </a:ln>
        </p:spPr>
      </p:pic>
      <p:pic>
        <p:nvPicPr>
          <p:cNvPr id="231" name="Google Shape;231;p19"/>
          <p:cNvPicPr preferRelativeResize="0"/>
          <p:nvPr/>
        </p:nvPicPr>
        <p:blipFill rotWithShape="1">
          <a:blip r:embed="rId5">
            <a:alphaModFix/>
          </a:blip>
          <a:srcRect b="2324" l="0" r="0" t="0"/>
          <a:stretch/>
        </p:blipFill>
        <p:spPr>
          <a:xfrm>
            <a:off x="7604728" y="3495472"/>
            <a:ext cx="535611" cy="1661046"/>
          </a:xfrm>
          <a:prstGeom prst="rect">
            <a:avLst/>
          </a:prstGeom>
          <a:noFill/>
          <a:ln>
            <a:noFill/>
          </a:ln>
        </p:spPr>
      </p:pic>
      <p:pic>
        <p:nvPicPr>
          <p:cNvPr id="232" name="Google Shape;232;p19"/>
          <p:cNvPicPr preferRelativeResize="0"/>
          <p:nvPr/>
        </p:nvPicPr>
        <p:blipFill rotWithShape="1">
          <a:blip r:embed="rId6">
            <a:alphaModFix/>
          </a:blip>
          <a:srcRect b="2324" l="0" r="0" t="0"/>
          <a:stretch/>
        </p:blipFill>
        <p:spPr>
          <a:xfrm>
            <a:off x="8224958" y="3486473"/>
            <a:ext cx="808814" cy="1661046"/>
          </a:xfrm>
          <a:prstGeom prst="rect">
            <a:avLst/>
          </a:prstGeom>
          <a:noFill/>
          <a:ln>
            <a:noFill/>
          </a:ln>
        </p:spPr>
      </p:pic>
      <p:pic>
        <p:nvPicPr>
          <p:cNvPr id="233" name="Google Shape;233;p19"/>
          <p:cNvPicPr preferRelativeResize="0"/>
          <p:nvPr/>
        </p:nvPicPr>
        <p:blipFill>
          <a:blip r:embed="rId7">
            <a:alphaModFix/>
          </a:blip>
          <a:stretch>
            <a:fillRect/>
          </a:stretch>
        </p:blipFill>
        <p:spPr>
          <a:xfrm>
            <a:off x="112838" y="100340"/>
            <a:ext cx="1010440" cy="998464"/>
          </a:xfrm>
          <a:prstGeom prst="rect">
            <a:avLst/>
          </a:prstGeom>
          <a:noFill/>
          <a:ln>
            <a:noFill/>
          </a:ln>
        </p:spPr>
      </p:pic>
      <p:pic>
        <p:nvPicPr>
          <p:cNvPr id="234" name="Google Shape;234;p19"/>
          <p:cNvPicPr preferRelativeResize="0"/>
          <p:nvPr/>
        </p:nvPicPr>
        <p:blipFill>
          <a:blip r:embed="rId8">
            <a:alphaModFix/>
          </a:blip>
          <a:stretch>
            <a:fillRect/>
          </a:stretch>
        </p:blipFill>
        <p:spPr>
          <a:xfrm>
            <a:off x="1242530" y="100340"/>
            <a:ext cx="1010440" cy="998464"/>
          </a:xfrm>
          <a:prstGeom prst="rect">
            <a:avLst/>
          </a:prstGeom>
          <a:noFill/>
          <a:ln>
            <a:noFill/>
          </a:ln>
        </p:spPr>
      </p:pic>
      <p:pic>
        <p:nvPicPr>
          <p:cNvPr id="235" name="Google Shape;235;p19"/>
          <p:cNvPicPr preferRelativeResize="0"/>
          <p:nvPr/>
        </p:nvPicPr>
        <p:blipFill>
          <a:blip r:embed="rId9">
            <a:alphaModFix/>
          </a:blip>
          <a:stretch>
            <a:fillRect/>
          </a:stretch>
        </p:blipFill>
        <p:spPr>
          <a:xfrm>
            <a:off x="112838" y="1203054"/>
            <a:ext cx="1010440" cy="997689"/>
          </a:xfrm>
          <a:prstGeom prst="rect">
            <a:avLst/>
          </a:prstGeom>
          <a:noFill/>
          <a:ln>
            <a:noFill/>
          </a:ln>
        </p:spPr>
      </p:pic>
      <p:pic>
        <p:nvPicPr>
          <p:cNvPr id="236" name="Google Shape;236;p19"/>
          <p:cNvPicPr preferRelativeResize="0"/>
          <p:nvPr/>
        </p:nvPicPr>
        <p:blipFill>
          <a:blip r:embed="rId10">
            <a:alphaModFix/>
          </a:blip>
          <a:stretch>
            <a:fillRect/>
          </a:stretch>
        </p:blipFill>
        <p:spPr>
          <a:xfrm>
            <a:off x="1249225" y="1203054"/>
            <a:ext cx="1010440" cy="997689"/>
          </a:xfrm>
          <a:prstGeom prst="rect">
            <a:avLst/>
          </a:prstGeom>
          <a:noFill/>
          <a:ln>
            <a:noFill/>
          </a:ln>
        </p:spPr>
      </p:pic>
      <p:pic>
        <p:nvPicPr>
          <p:cNvPr id="237" name="Google Shape;237;p19"/>
          <p:cNvPicPr preferRelativeResize="0"/>
          <p:nvPr/>
        </p:nvPicPr>
        <p:blipFill>
          <a:blip r:embed="rId11">
            <a:alphaModFix/>
          </a:blip>
          <a:stretch>
            <a:fillRect/>
          </a:stretch>
        </p:blipFill>
        <p:spPr>
          <a:xfrm>
            <a:off x="112838" y="2304992"/>
            <a:ext cx="1010440" cy="997689"/>
          </a:xfrm>
          <a:prstGeom prst="rect">
            <a:avLst/>
          </a:prstGeom>
          <a:noFill/>
          <a:ln>
            <a:noFill/>
          </a:ln>
        </p:spPr>
      </p:pic>
      <p:pic>
        <p:nvPicPr>
          <p:cNvPr id="238" name="Google Shape;238;p19"/>
          <p:cNvPicPr preferRelativeResize="0"/>
          <p:nvPr/>
        </p:nvPicPr>
        <p:blipFill>
          <a:blip r:embed="rId12">
            <a:alphaModFix/>
          </a:blip>
          <a:stretch>
            <a:fillRect/>
          </a:stretch>
        </p:blipFill>
        <p:spPr>
          <a:xfrm>
            <a:off x="1242531" y="2304992"/>
            <a:ext cx="1010440" cy="997689"/>
          </a:xfrm>
          <a:prstGeom prst="rect">
            <a:avLst/>
          </a:prstGeom>
          <a:noFill/>
          <a:ln>
            <a:noFill/>
          </a:ln>
        </p:spPr>
      </p:pic>
      <p:pic>
        <p:nvPicPr>
          <p:cNvPr id="239" name="Google Shape;239;p19"/>
          <p:cNvPicPr preferRelativeResize="0"/>
          <p:nvPr/>
        </p:nvPicPr>
        <p:blipFill>
          <a:blip r:embed="rId13">
            <a:alphaModFix/>
          </a:blip>
          <a:stretch>
            <a:fillRect/>
          </a:stretch>
        </p:blipFill>
        <p:spPr>
          <a:xfrm>
            <a:off x="2372225" y="100340"/>
            <a:ext cx="1010441" cy="997688"/>
          </a:xfrm>
          <a:prstGeom prst="rect">
            <a:avLst/>
          </a:prstGeom>
          <a:noFill/>
          <a:ln>
            <a:noFill/>
          </a:ln>
        </p:spPr>
      </p:pic>
      <p:pic>
        <p:nvPicPr>
          <p:cNvPr id="240" name="Google Shape;240;p19"/>
          <p:cNvPicPr preferRelativeResize="0"/>
          <p:nvPr/>
        </p:nvPicPr>
        <p:blipFill>
          <a:blip r:embed="rId14">
            <a:alphaModFix/>
          </a:blip>
          <a:stretch>
            <a:fillRect/>
          </a:stretch>
        </p:blipFill>
        <p:spPr>
          <a:xfrm>
            <a:off x="3501920" y="100340"/>
            <a:ext cx="1010441" cy="997688"/>
          </a:xfrm>
          <a:prstGeom prst="rect">
            <a:avLst/>
          </a:prstGeom>
          <a:noFill/>
          <a:ln>
            <a:noFill/>
          </a:ln>
        </p:spPr>
      </p:pic>
      <p:pic>
        <p:nvPicPr>
          <p:cNvPr id="241" name="Google Shape;241;p19"/>
          <p:cNvPicPr preferRelativeResize="0"/>
          <p:nvPr/>
        </p:nvPicPr>
        <p:blipFill>
          <a:blip r:embed="rId15">
            <a:alphaModFix/>
          </a:blip>
          <a:stretch>
            <a:fillRect/>
          </a:stretch>
        </p:blipFill>
        <p:spPr>
          <a:xfrm>
            <a:off x="2385610" y="1203062"/>
            <a:ext cx="1010441" cy="997688"/>
          </a:xfrm>
          <a:prstGeom prst="rect">
            <a:avLst/>
          </a:prstGeom>
          <a:noFill/>
          <a:ln>
            <a:noFill/>
          </a:ln>
        </p:spPr>
      </p:pic>
      <p:pic>
        <p:nvPicPr>
          <p:cNvPr id="242" name="Google Shape;242;p19"/>
          <p:cNvPicPr preferRelativeResize="0"/>
          <p:nvPr/>
        </p:nvPicPr>
        <p:blipFill>
          <a:blip r:embed="rId16">
            <a:alphaModFix/>
          </a:blip>
          <a:stretch>
            <a:fillRect/>
          </a:stretch>
        </p:blipFill>
        <p:spPr>
          <a:xfrm>
            <a:off x="3521996" y="1203062"/>
            <a:ext cx="1010441" cy="997688"/>
          </a:xfrm>
          <a:prstGeom prst="rect">
            <a:avLst/>
          </a:prstGeom>
          <a:noFill/>
          <a:ln>
            <a:noFill/>
          </a:ln>
        </p:spPr>
      </p:pic>
      <p:pic>
        <p:nvPicPr>
          <p:cNvPr id="243" name="Google Shape;243;p19"/>
          <p:cNvPicPr preferRelativeResize="0"/>
          <p:nvPr/>
        </p:nvPicPr>
        <p:blipFill>
          <a:blip r:embed="rId17">
            <a:alphaModFix/>
          </a:blip>
          <a:stretch>
            <a:fillRect/>
          </a:stretch>
        </p:blipFill>
        <p:spPr>
          <a:xfrm>
            <a:off x="2372226" y="2305784"/>
            <a:ext cx="1010441" cy="997688"/>
          </a:xfrm>
          <a:prstGeom prst="rect">
            <a:avLst/>
          </a:prstGeom>
          <a:noFill/>
          <a:ln>
            <a:noFill/>
          </a:ln>
        </p:spPr>
      </p:pic>
      <p:pic>
        <p:nvPicPr>
          <p:cNvPr id="244" name="Google Shape;244;p19"/>
          <p:cNvPicPr preferRelativeResize="0"/>
          <p:nvPr/>
        </p:nvPicPr>
        <p:blipFill>
          <a:blip r:embed="rId18">
            <a:alphaModFix/>
          </a:blip>
          <a:stretch>
            <a:fillRect/>
          </a:stretch>
        </p:blipFill>
        <p:spPr>
          <a:xfrm>
            <a:off x="3501919" y="2305784"/>
            <a:ext cx="1010441" cy="997688"/>
          </a:xfrm>
          <a:prstGeom prst="rect">
            <a:avLst/>
          </a:prstGeom>
          <a:noFill/>
          <a:ln>
            <a:noFill/>
          </a:ln>
        </p:spPr>
      </p:pic>
      <p:pic>
        <p:nvPicPr>
          <p:cNvPr id="245" name="Google Shape;245;p19"/>
          <p:cNvPicPr preferRelativeResize="0"/>
          <p:nvPr/>
        </p:nvPicPr>
        <p:blipFill rotWithShape="1">
          <a:blip r:embed="rId19">
            <a:alphaModFix/>
          </a:blip>
          <a:srcRect b="1951" l="0" r="0" t="0"/>
          <a:stretch/>
        </p:blipFill>
        <p:spPr>
          <a:xfrm>
            <a:off x="1697751" y="3465500"/>
            <a:ext cx="535609" cy="1691023"/>
          </a:xfrm>
          <a:prstGeom prst="rect">
            <a:avLst/>
          </a:prstGeom>
          <a:noFill/>
          <a:ln>
            <a:noFill/>
          </a:ln>
        </p:spPr>
      </p:pic>
      <p:pic>
        <p:nvPicPr>
          <p:cNvPr id="246" name="Google Shape;246;p19"/>
          <p:cNvPicPr preferRelativeResize="0"/>
          <p:nvPr/>
        </p:nvPicPr>
        <p:blipFill rotWithShape="1">
          <a:blip r:embed="rId20">
            <a:alphaModFix/>
          </a:blip>
          <a:srcRect b="1748" l="0" r="0" t="0"/>
          <a:stretch/>
        </p:blipFill>
        <p:spPr>
          <a:xfrm>
            <a:off x="2296779" y="3496306"/>
            <a:ext cx="875413" cy="1660216"/>
          </a:xfrm>
          <a:prstGeom prst="rect">
            <a:avLst/>
          </a:prstGeom>
          <a:noFill/>
          <a:ln>
            <a:noFill/>
          </a:ln>
        </p:spPr>
      </p:pic>
      <p:pic>
        <p:nvPicPr>
          <p:cNvPr id="247" name="Google Shape;247;p19"/>
          <p:cNvPicPr preferRelativeResize="0"/>
          <p:nvPr/>
        </p:nvPicPr>
        <p:blipFill rotWithShape="1">
          <a:blip r:embed="rId21">
            <a:alphaModFix/>
          </a:blip>
          <a:srcRect b="1903" l="0" r="0" t="0"/>
          <a:stretch/>
        </p:blipFill>
        <p:spPr>
          <a:xfrm>
            <a:off x="3272046" y="3505018"/>
            <a:ext cx="654372" cy="1651502"/>
          </a:xfrm>
          <a:prstGeom prst="rect">
            <a:avLst/>
          </a:prstGeom>
          <a:noFill/>
          <a:ln>
            <a:noFill/>
          </a:ln>
        </p:spPr>
      </p:pic>
      <p:pic>
        <p:nvPicPr>
          <p:cNvPr id="248" name="Google Shape;248;p19"/>
          <p:cNvPicPr preferRelativeResize="0"/>
          <p:nvPr/>
        </p:nvPicPr>
        <p:blipFill>
          <a:blip r:embed="rId22">
            <a:alphaModFix/>
          </a:blip>
          <a:stretch>
            <a:fillRect/>
          </a:stretch>
        </p:blipFill>
        <p:spPr>
          <a:xfrm>
            <a:off x="4631612" y="100340"/>
            <a:ext cx="997674" cy="997674"/>
          </a:xfrm>
          <a:prstGeom prst="rect">
            <a:avLst/>
          </a:prstGeom>
          <a:noFill/>
          <a:ln>
            <a:noFill/>
          </a:ln>
        </p:spPr>
      </p:pic>
      <p:pic>
        <p:nvPicPr>
          <p:cNvPr id="249" name="Google Shape;249;p19"/>
          <p:cNvPicPr preferRelativeResize="0"/>
          <p:nvPr/>
        </p:nvPicPr>
        <p:blipFill>
          <a:blip r:embed="rId23">
            <a:alphaModFix/>
          </a:blip>
          <a:stretch>
            <a:fillRect/>
          </a:stretch>
        </p:blipFill>
        <p:spPr>
          <a:xfrm>
            <a:off x="5748536" y="100340"/>
            <a:ext cx="997674" cy="997674"/>
          </a:xfrm>
          <a:prstGeom prst="rect">
            <a:avLst/>
          </a:prstGeom>
          <a:noFill/>
          <a:ln>
            <a:noFill/>
          </a:ln>
        </p:spPr>
      </p:pic>
      <p:pic>
        <p:nvPicPr>
          <p:cNvPr id="250" name="Google Shape;250;p19"/>
          <p:cNvPicPr preferRelativeResize="0"/>
          <p:nvPr/>
        </p:nvPicPr>
        <p:blipFill>
          <a:blip r:embed="rId24">
            <a:alphaModFix/>
          </a:blip>
          <a:stretch>
            <a:fillRect/>
          </a:stretch>
        </p:blipFill>
        <p:spPr>
          <a:xfrm>
            <a:off x="4658363" y="1203055"/>
            <a:ext cx="970925" cy="969448"/>
          </a:xfrm>
          <a:prstGeom prst="rect">
            <a:avLst/>
          </a:prstGeom>
          <a:noFill/>
          <a:ln>
            <a:noFill/>
          </a:ln>
        </p:spPr>
      </p:pic>
      <p:pic>
        <p:nvPicPr>
          <p:cNvPr id="251" name="Google Shape;251;p19"/>
          <p:cNvPicPr preferRelativeResize="0"/>
          <p:nvPr/>
        </p:nvPicPr>
        <p:blipFill>
          <a:blip r:embed="rId25">
            <a:alphaModFix/>
          </a:blip>
          <a:stretch>
            <a:fillRect/>
          </a:stretch>
        </p:blipFill>
        <p:spPr>
          <a:xfrm>
            <a:off x="5755213" y="1203055"/>
            <a:ext cx="997674" cy="996156"/>
          </a:xfrm>
          <a:prstGeom prst="rect">
            <a:avLst/>
          </a:prstGeom>
          <a:noFill/>
          <a:ln>
            <a:noFill/>
          </a:ln>
        </p:spPr>
      </p:pic>
      <p:pic>
        <p:nvPicPr>
          <p:cNvPr id="252" name="Google Shape;252;p19"/>
          <p:cNvPicPr preferRelativeResize="0"/>
          <p:nvPr/>
        </p:nvPicPr>
        <p:blipFill>
          <a:blip r:embed="rId26">
            <a:alphaModFix/>
          </a:blip>
          <a:stretch>
            <a:fillRect/>
          </a:stretch>
        </p:blipFill>
        <p:spPr>
          <a:xfrm>
            <a:off x="4631612" y="2304246"/>
            <a:ext cx="1010450" cy="1010450"/>
          </a:xfrm>
          <a:prstGeom prst="rect">
            <a:avLst/>
          </a:prstGeom>
          <a:noFill/>
          <a:ln>
            <a:noFill/>
          </a:ln>
        </p:spPr>
      </p:pic>
      <p:pic>
        <p:nvPicPr>
          <p:cNvPr id="253" name="Google Shape;253;p19"/>
          <p:cNvPicPr preferRelativeResize="0"/>
          <p:nvPr/>
        </p:nvPicPr>
        <p:blipFill>
          <a:blip r:embed="rId27">
            <a:alphaModFix/>
          </a:blip>
          <a:stretch>
            <a:fillRect/>
          </a:stretch>
        </p:blipFill>
        <p:spPr>
          <a:xfrm>
            <a:off x="5761312" y="2304246"/>
            <a:ext cx="1010450" cy="1010450"/>
          </a:xfrm>
          <a:prstGeom prst="rect">
            <a:avLst/>
          </a:prstGeom>
          <a:noFill/>
          <a:ln>
            <a:noFill/>
          </a:ln>
        </p:spPr>
      </p:pic>
      <p:pic>
        <p:nvPicPr>
          <p:cNvPr id="254" name="Google Shape;254;p19"/>
          <p:cNvPicPr preferRelativeResize="0"/>
          <p:nvPr/>
        </p:nvPicPr>
        <p:blipFill rotWithShape="1">
          <a:blip r:embed="rId28">
            <a:alphaModFix/>
          </a:blip>
          <a:srcRect b="754" l="0" r="0" t="0"/>
          <a:stretch/>
        </p:blipFill>
        <p:spPr>
          <a:xfrm>
            <a:off x="6914062" y="3495461"/>
            <a:ext cx="610460" cy="1661061"/>
          </a:xfrm>
          <a:prstGeom prst="rect">
            <a:avLst/>
          </a:prstGeom>
          <a:noFill/>
          <a:ln>
            <a:noFill/>
          </a:ln>
        </p:spPr>
      </p:pic>
      <p:pic>
        <p:nvPicPr>
          <p:cNvPr id="255" name="Google Shape;255;p19"/>
          <p:cNvPicPr preferRelativeResize="0"/>
          <p:nvPr/>
        </p:nvPicPr>
        <p:blipFill>
          <a:blip r:embed="rId29">
            <a:alphaModFix/>
          </a:blip>
          <a:stretch>
            <a:fillRect/>
          </a:stretch>
        </p:blipFill>
        <p:spPr>
          <a:xfrm>
            <a:off x="3955727" y="3493147"/>
            <a:ext cx="667630" cy="1663375"/>
          </a:xfrm>
          <a:prstGeom prst="rect">
            <a:avLst/>
          </a:prstGeom>
          <a:noFill/>
          <a:ln>
            <a:noFill/>
          </a:ln>
        </p:spPr>
      </p:pic>
      <p:pic>
        <p:nvPicPr>
          <p:cNvPr id="256" name="Google Shape;256;p19"/>
          <p:cNvPicPr preferRelativeResize="0"/>
          <p:nvPr/>
        </p:nvPicPr>
        <p:blipFill>
          <a:blip r:embed="rId30">
            <a:alphaModFix/>
          </a:blip>
          <a:stretch>
            <a:fillRect/>
          </a:stretch>
        </p:blipFill>
        <p:spPr>
          <a:xfrm>
            <a:off x="969995" y="3466560"/>
            <a:ext cx="654374" cy="1689958"/>
          </a:xfrm>
          <a:prstGeom prst="rect">
            <a:avLst/>
          </a:prstGeom>
          <a:noFill/>
          <a:ln>
            <a:noFill/>
          </a:ln>
        </p:spPr>
      </p:pic>
      <p:pic>
        <p:nvPicPr>
          <p:cNvPr id="257" name="Google Shape;257;p19"/>
          <p:cNvPicPr preferRelativeResize="0"/>
          <p:nvPr/>
        </p:nvPicPr>
        <p:blipFill rotWithShape="1">
          <a:blip r:embed="rId31">
            <a:alphaModFix/>
          </a:blip>
          <a:srcRect b="901" l="0" r="0" t="0"/>
          <a:stretch/>
        </p:blipFill>
        <p:spPr>
          <a:xfrm>
            <a:off x="136797" y="3505013"/>
            <a:ext cx="755107" cy="1651507"/>
          </a:xfrm>
          <a:prstGeom prst="rect">
            <a:avLst/>
          </a:prstGeom>
          <a:noFill/>
          <a:ln>
            <a:noFill/>
          </a:ln>
        </p:spPr>
      </p:pic>
      <p:pic>
        <p:nvPicPr>
          <p:cNvPr id="258" name="Google Shape;258;p19"/>
          <p:cNvPicPr preferRelativeResize="0"/>
          <p:nvPr/>
        </p:nvPicPr>
        <p:blipFill>
          <a:blip r:embed="rId32">
            <a:alphaModFix/>
          </a:blip>
          <a:stretch>
            <a:fillRect/>
          </a:stretch>
        </p:blipFill>
        <p:spPr>
          <a:xfrm>
            <a:off x="6891013" y="100340"/>
            <a:ext cx="997675" cy="997675"/>
          </a:xfrm>
          <a:prstGeom prst="rect">
            <a:avLst/>
          </a:prstGeom>
          <a:noFill/>
          <a:ln>
            <a:noFill/>
          </a:ln>
        </p:spPr>
      </p:pic>
      <p:pic>
        <p:nvPicPr>
          <p:cNvPr id="259" name="Google Shape;259;p19"/>
          <p:cNvPicPr preferRelativeResize="0"/>
          <p:nvPr/>
        </p:nvPicPr>
        <p:blipFill>
          <a:blip r:embed="rId33">
            <a:alphaModFix/>
          </a:blip>
          <a:stretch>
            <a:fillRect/>
          </a:stretch>
        </p:blipFill>
        <p:spPr>
          <a:xfrm>
            <a:off x="8007938" y="97141"/>
            <a:ext cx="1010449" cy="1010449"/>
          </a:xfrm>
          <a:prstGeom prst="rect">
            <a:avLst/>
          </a:prstGeom>
          <a:noFill/>
          <a:ln>
            <a:noFill/>
          </a:ln>
        </p:spPr>
      </p:pic>
      <p:pic>
        <p:nvPicPr>
          <p:cNvPr id="260" name="Google Shape;260;p19"/>
          <p:cNvPicPr preferRelativeResize="0"/>
          <p:nvPr/>
        </p:nvPicPr>
        <p:blipFill>
          <a:blip r:embed="rId34">
            <a:alphaModFix/>
          </a:blip>
          <a:stretch>
            <a:fillRect/>
          </a:stretch>
        </p:blipFill>
        <p:spPr>
          <a:xfrm>
            <a:off x="6917764" y="1203056"/>
            <a:ext cx="997675" cy="996878"/>
          </a:xfrm>
          <a:prstGeom prst="rect">
            <a:avLst/>
          </a:prstGeom>
          <a:noFill/>
          <a:ln>
            <a:noFill/>
          </a:ln>
        </p:spPr>
      </p:pic>
      <p:pic>
        <p:nvPicPr>
          <p:cNvPr id="261" name="Google Shape;261;p19"/>
          <p:cNvPicPr preferRelativeResize="0"/>
          <p:nvPr/>
        </p:nvPicPr>
        <p:blipFill>
          <a:blip r:embed="rId35">
            <a:alphaModFix/>
          </a:blip>
          <a:stretch>
            <a:fillRect/>
          </a:stretch>
        </p:blipFill>
        <p:spPr>
          <a:xfrm>
            <a:off x="8011381" y="1203053"/>
            <a:ext cx="997675" cy="996872"/>
          </a:xfrm>
          <a:prstGeom prst="rect">
            <a:avLst/>
          </a:prstGeom>
          <a:noFill/>
          <a:ln>
            <a:noFill/>
          </a:ln>
        </p:spPr>
      </p:pic>
      <p:pic>
        <p:nvPicPr>
          <p:cNvPr id="262" name="Google Shape;262;p19"/>
          <p:cNvPicPr preferRelativeResize="0"/>
          <p:nvPr/>
        </p:nvPicPr>
        <p:blipFill>
          <a:blip r:embed="rId36">
            <a:alphaModFix/>
          </a:blip>
          <a:stretch>
            <a:fillRect/>
          </a:stretch>
        </p:blipFill>
        <p:spPr>
          <a:xfrm>
            <a:off x="6891004" y="2314551"/>
            <a:ext cx="997675" cy="997675"/>
          </a:xfrm>
          <a:prstGeom prst="rect">
            <a:avLst/>
          </a:prstGeom>
          <a:noFill/>
          <a:ln>
            <a:noFill/>
          </a:ln>
        </p:spPr>
      </p:pic>
      <p:pic>
        <p:nvPicPr>
          <p:cNvPr id="263" name="Google Shape;263;p19"/>
          <p:cNvPicPr preferRelativeResize="0"/>
          <p:nvPr/>
        </p:nvPicPr>
        <p:blipFill>
          <a:blip r:embed="rId37">
            <a:alphaModFix/>
          </a:blip>
          <a:stretch>
            <a:fillRect/>
          </a:stretch>
        </p:blipFill>
        <p:spPr>
          <a:xfrm>
            <a:off x="8020712" y="2304971"/>
            <a:ext cx="1010449" cy="10104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white 1">
  <p:cSld name="TITLE_1_3">
    <p:spTree>
      <p:nvGrpSpPr>
        <p:cNvPr id="264" name="Shape 264"/>
        <p:cNvGrpSpPr/>
        <p:nvPr/>
      </p:nvGrpSpPr>
      <p:grpSpPr>
        <a:xfrm>
          <a:off x="0" y="0"/>
          <a:ext cx="0" cy="0"/>
          <a:chOff x="0" y="0"/>
          <a:chExt cx="0" cy="0"/>
        </a:xfrm>
      </p:grpSpPr>
      <p:sp>
        <p:nvSpPr>
          <p:cNvPr id="265" name="Google Shape;265;p20"/>
          <p:cNvSpPr/>
          <p:nvPr/>
        </p:nvSpPr>
        <p:spPr>
          <a:xfrm>
            <a:off x="0" y="4739425"/>
            <a:ext cx="9144000" cy="404100"/>
          </a:xfrm>
          <a:prstGeom prst="rect">
            <a:avLst/>
          </a:prstGeom>
          <a:solidFill>
            <a:srgbClr val="002939"/>
          </a:solidFill>
          <a:ln cap="flat" cmpd="sng" w="9525">
            <a:solidFill>
              <a:schemeClr val="dk2"/>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id="266" name="Google Shape;266;p20"/>
          <p:cNvPicPr preferRelativeResize="0"/>
          <p:nvPr/>
        </p:nvPicPr>
        <p:blipFill rotWithShape="1">
          <a:blip r:embed="rId2">
            <a:alphaModFix amt="81000"/>
          </a:blip>
          <a:srcRect b="35376" l="2402" r="36925" t="50575"/>
          <a:stretch/>
        </p:blipFill>
        <p:spPr>
          <a:xfrm>
            <a:off x="6877050" y="4739425"/>
            <a:ext cx="2266952" cy="393604"/>
          </a:xfrm>
          <a:prstGeom prst="rect">
            <a:avLst/>
          </a:prstGeom>
          <a:noFill/>
          <a:ln>
            <a:noFill/>
          </a:ln>
        </p:spPr>
      </p:pic>
      <p:sp>
        <p:nvSpPr>
          <p:cNvPr id="267" name="Google Shape;267;p20"/>
          <p:cNvSpPr txBox="1"/>
          <p:nvPr>
            <p:ph idx="12" type="sldNum"/>
          </p:nvPr>
        </p:nvSpPr>
        <p:spPr>
          <a:xfrm>
            <a:off x="8472458" y="4739417"/>
            <a:ext cx="548700" cy="393600"/>
          </a:xfrm>
          <a:prstGeom prst="rect">
            <a:avLst/>
          </a:prstGeom>
          <a:noFill/>
          <a:ln>
            <a:noFill/>
          </a:ln>
        </p:spPr>
        <p:txBody>
          <a:bodyPr anchorCtr="0" anchor="ctr" bIns="91450" lIns="91450" spcFirstLastPara="1" rIns="91450" wrap="square" tIns="91450">
            <a:norm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268" name="Google Shape;268;p20"/>
          <p:cNvSpPr txBox="1"/>
          <p:nvPr>
            <p:ph type="title"/>
          </p:nvPr>
        </p:nvSpPr>
        <p:spPr>
          <a:xfrm>
            <a:off x="284325" y="295175"/>
            <a:ext cx="38496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2939"/>
              </a:buClr>
              <a:buSzPts val="2000"/>
              <a:buFont typeface="Playfair Display"/>
              <a:buNone/>
              <a:defRPr b="1" i="0" sz="2000" u="none" cap="none" strike="noStrike">
                <a:solidFill>
                  <a:srgbClr val="002939"/>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69" name="Google Shape;269;p20"/>
          <p:cNvSpPr txBox="1"/>
          <p:nvPr>
            <p:ph idx="1" type="subTitle"/>
          </p:nvPr>
        </p:nvSpPr>
        <p:spPr>
          <a:xfrm>
            <a:off x="284325" y="741525"/>
            <a:ext cx="3216300" cy="713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2939"/>
              </a:buClr>
              <a:buSzPts val="1200"/>
              <a:buFont typeface="Roboto"/>
              <a:buNone/>
              <a:defRPr b="0" i="0" sz="1200" u="none" cap="none" strike="noStrike">
                <a:solidFill>
                  <a:srgbClr val="002939"/>
                </a:solidFill>
                <a:latin typeface="Roboto"/>
                <a:ea typeface="Roboto"/>
                <a:cs typeface="Roboto"/>
                <a:sym typeface="Roboto"/>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pic>
        <p:nvPicPr>
          <p:cNvPr id="270" name="Google Shape;270;p20"/>
          <p:cNvPicPr preferRelativeResize="0"/>
          <p:nvPr/>
        </p:nvPicPr>
        <p:blipFill rotWithShape="1">
          <a:blip r:embed="rId3">
            <a:alphaModFix/>
          </a:blip>
          <a:srcRect b="0" l="0" r="0" t="0"/>
          <a:stretch/>
        </p:blipFill>
        <p:spPr>
          <a:xfrm>
            <a:off x="246650" y="4817268"/>
            <a:ext cx="581771" cy="230715"/>
          </a:xfrm>
          <a:prstGeom prst="rect">
            <a:avLst/>
          </a:prstGeom>
          <a:noFill/>
          <a:ln>
            <a:noFill/>
          </a:ln>
        </p:spPr>
      </p:pic>
    </p:spTree>
  </p:cSld>
  <p:clrMapOvr>
    <a:masterClrMapping/>
  </p:clrMapOvr>
  <p:extLst>
    <p:ext uri="{DCECCB84-F9BA-43D5-87BE-67443E8EF086}">
      <p15:sldGuideLst>
        <p15:guide id="1" orient="horz" pos="186">
          <p15:clr>
            <a:srgbClr val="FA7B17"/>
          </p15:clr>
        </p15:guide>
        <p15:guide id="2" pos="179">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3">
    <p:bg>
      <p:bgPr>
        <a:solidFill>
          <a:srgbClr val="022A39"/>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3706875" y="0"/>
            <a:ext cx="4986900" cy="29721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3706875" y="3070925"/>
            <a:ext cx="4986900" cy="667800"/>
          </a:xfrm>
          <a:prstGeom prst="rect">
            <a:avLst/>
          </a:prstGeom>
          <a:noFill/>
          <a:ln>
            <a:noFill/>
          </a:ln>
        </p:spPr>
        <p:txBody>
          <a:bodyPr anchorCtr="0" anchor="ctr" bIns="0" lIns="0" spcFirstLastPara="1" rIns="0" wrap="square" tIns="0">
            <a:noAutofit/>
          </a:bodyPr>
          <a:lstStyle>
            <a:lvl1pPr indent="0" lvl="0" marL="0" marR="0" rtl="0" algn="l">
              <a:lnSpc>
                <a:spcPct val="115000"/>
              </a:lnSpc>
              <a:spcBef>
                <a:spcPts val="0"/>
              </a:spcBef>
              <a:spcAft>
                <a:spcPts val="0"/>
              </a:spcAft>
              <a:buNone/>
              <a:defRPr sz="1400">
                <a:solidFill>
                  <a:srgbClr val="FFFFFF"/>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4" name="Google Shape;14;p3"/>
          <p:cNvGrpSpPr/>
          <p:nvPr/>
        </p:nvGrpSpPr>
        <p:grpSpPr>
          <a:xfrm>
            <a:off x="635553" y="2116344"/>
            <a:ext cx="2435615" cy="710029"/>
            <a:chOff x="238125" y="1780075"/>
            <a:chExt cx="7063850" cy="2140575"/>
          </a:xfrm>
        </p:grpSpPr>
        <p:sp>
          <p:nvSpPr>
            <p:cNvPr id="15" name="Google Shape;15;p3"/>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 name="Google Shape;24;p3"/>
          <p:cNvSpPr txBox="1"/>
          <p:nvPr>
            <p:ph idx="2" type="subTitle"/>
          </p:nvPr>
        </p:nvSpPr>
        <p:spPr>
          <a:xfrm>
            <a:off x="3706875" y="3891125"/>
            <a:ext cx="4986900" cy="184800"/>
          </a:xfrm>
          <a:prstGeom prst="rect">
            <a:avLst/>
          </a:prstGeom>
          <a:noFill/>
          <a:ln>
            <a:noFill/>
          </a:ln>
        </p:spPr>
        <p:txBody>
          <a:bodyPr anchorCtr="0" anchor="ctr" bIns="0" lIns="0" spcFirstLastPara="1" rIns="0" wrap="square" tIns="0">
            <a:noAutofit/>
          </a:bodyPr>
          <a:lstStyle>
            <a:lvl1pPr indent="0" lvl="0" marL="0" marR="0" rtl="0" algn="l">
              <a:lnSpc>
                <a:spcPct val="115000"/>
              </a:lnSpc>
              <a:spcBef>
                <a:spcPts val="0"/>
              </a:spcBef>
              <a:spcAft>
                <a:spcPts val="0"/>
              </a:spcAft>
              <a:buNone/>
              <a:defRPr sz="1200">
                <a:solidFill>
                  <a:srgbClr val="FFFFFF"/>
                </a:solidFill>
                <a:latin typeface="Roboto Light"/>
                <a:ea typeface="Roboto Light"/>
                <a:cs typeface="Roboto Light"/>
                <a:sym typeface="Robo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5" name="Shape 275"/>
        <p:cNvGrpSpPr/>
        <p:nvPr/>
      </p:nvGrpSpPr>
      <p:grpSpPr>
        <a:xfrm>
          <a:off x="0" y="0"/>
          <a:ext cx="0" cy="0"/>
          <a:chOff x="0" y="0"/>
          <a:chExt cx="0" cy="0"/>
        </a:xfrm>
      </p:grpSpPr>
      <p:sp>
        <p:nvSpPr>
          <p:cNvPr id="276" name="Google Shape;276;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7" name="Google Shape;277;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8" name="Google Shape;27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9" name="Shape 279"/>
        <p:cNvGrpSpPr/>
        <p:nvPr/>
      </p:nvGrpSpPr>
      <p:grpSpPr>
        <a:xfrm>
          <a:off x="0" y="0"/>
          <a:ext cx="0" cy="0"/>
          <a:chOff x="0" y="0"/>
          <a:chExt cx="0" cy="0"/>
        </a:xfrm>
      </p:grpSpPr>
      <p:sp>
        <p:nvSpPr>
          <p:cNvPr id="280" name="Google Shape;280;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1" name="Google Shape;28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2" name="Shape 282"/>
        <p:cNvGrpSpPr/>
        <p:nvPr/>
      </p:nvGrpSpPr>
      <p:grpSpPr>
        <a:xfrm>
          <a:off x="0" y="0"/>
          <a:ext cx="0" cy="0"/>
          <a:chOff x="0" y="0"/>
          <a:chExt cx="0" cy="0"/>
        </a:xfrm>
      </p:grpSpPr>
      <p:sp>
        <p:nvSpPr>
          <p:cNvPr id="283" name="Google Shape;283;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4" name="Google Shape;28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5" name="Google Shape;28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6" name="Shape 286"/>
        <p:cNvGrpSpPr/>
        <p:nvPr/>
      </p:nvGrpSpPr>
      <p:grpSpPr>
        <a:xfrm>
          <a:off x="0" y="0"/>
          <a:ext cx="0" cy="0"/>
          <a:chOff x="0" y="0"/>
          <a:chExt cx="0" cy="0"/>
        </a:xfrm>
      </p:grpSpPr>
      <p:sp>
        <p:nvSpPr>
          <p:cNvPr id="287" name="Google Shape;287;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9" name="Google Shape;289;p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0" name="Google Shape;29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1" name="Shape 291"/>
        <p:cNvGrpSpPr/>
        <p:nvPr/>
      </p:nvGrpSpPr>
      <p:grpSpPr>
        <a:xfrm>
          <a:off x="0" y="0"/>
          <a:ext cx="0" cy="0"/>
          <a:chOff x="0" y="0"/>
          <a:chExt cx="0" cy="0"/>
        </a:xfrm>
      </p:grpSpPr>
      <p:sp>
        <p:nvSpPr>
          <p:cNvPr id="292" name="Google Shape;292;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3" name="Google Shape;29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4" name="Shape 294"/>
        <p:cNvGrpSpPr/>
        <p:nvPr/>
      </p:nvGrpSpPr>
      <p:grpSpPr>
        <a:xfrm>
          <a:off x="0" y="0"/>
          <a:ext cx="0" cy="0"/>
          <a:chOff x="0" y="0"/>
          <a:chExt cx="0" cy="0"/>
        </a:xfrm>
      </p:grpSpPr>
      <p:sp>
        <p:nvSpPr>
          <p:cNvPr id="295" name="Google Shape;295;p2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96" name="Google Shape;296;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7" name="Google Shape;29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8" name="Shape 298"/>
        <p:cNvGrpSpPr/>
        <p:nvPr/>
      </p:nvGrpSpPr>
      <p:grpSpPr>
        <a:xfrm>
          <a:off x="0" y="0"/>
          <a:ext cx="0" cy="0"/>
          <a:chOff x="0" y="0"/>
          <a:chExt cx="0" cy="0"/>
        </a:xfrm>
      </p:grpSpPr>
      <p:sp>
        <p:nvSpPr>
          <p:cNvPr id="299" name="Google Shape;299;p2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00" name="Google Shape;30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1" name="Shape 301"/>
        <p:cNvGrpSpPr/>
        <p:nvPr/>
      </p:nvGrpSpPr>
      <p:grpSpPr>
        <a:xfrm>
          <a:off x="0" y="0"/>
          <a:ext cx="0" cy="0"/>
          <a:chOff x="0" y="0"/>
          <a:chExt cx="0" cy="0"/>
        </a:xfrm>
      </p:grpSpPr>
      <p:sp>
        <p:nvSpPr>
          <p:cNvPr id="302" name="Google Shape;302;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4" name="Google Shape;304;p2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5" name="Google Shape;305;p2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6" name="Google Shape;30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7" name="Shape 307"/>
        <p:cNvGrpSpPr/>
        <p:nvPr/>
      </p:nvGrpSpPr>
      <p:grpSpPr>
        <a:xfrm>
          <a:off x="0" y="0"/>
          <a:ext cx="0" cy="0"/>
          <a:chOff x="0" y="0"/>
          <a:chExt cx="0" cy="0"/>
        </a:xfrm>
      </p:grpSpPr>
      <p:sp>
        <p:nvSpPr>
          <p:cNvPr id="308" name="Google Shape;308;p3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09" name="Google Shape;30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0" name="Shape 310"/>
        <p:cNvGrpSpPr/>
        <p:nvPr/>
      </p:nvGrpSpPr>
      <p:grpSpPr>
        <a:xfrm>
          <a:off x="0" y="0"/>
          <a:ext cx="0" cy="0"/>
          <a:chOff x="0" y="0"/>
          <a:chExt cx="0" cy="0"/>
        </a:xfrm>
      </p:grpSpPr>
      <p:sp>
        <p:nvSpPr>
          <p:cNvPr id="311" name="Google Shape;311;p3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2" name="Google Shape;312;p3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13" name="Google Shape;31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Cover">
  <p:cSld name="CUSTOM_3_2">
    <p:bg>
      <p:bgPr>
        <a:solidFill>
          <a:srgbClr val="022A39"/>
        </a:solidFill>
      </p:bgPr>
    </p:bg>
    <p:spTree>
      <p:nvGrpSpPr>
        <p:cNvPr id="25" name="Shape 25"/>
        <p:cNvGrpSpPr/>
        <p:nvPr/>
      </p:nvGrpSpPr>
      <p:grpSpPr>
        <a:xfrm>
          <a:off x="0" y="0"/>
          <a:ext cx="0" cy="0"/>
          <a:chOff x="0" y="0"/>
          <a:chExt cx="0" cy="0"/>
        </a:xfrm>
      </p:grpSpPr>
      <p:sp>
        <p:nvSpPr>
          <p:cNvPr id="26" name="Google Shape;26;p4"/>
          <p:cNvSpPr txBox="1"/>
          <p:nvPr>
            <p:ph type="title"/>
          </p:nvPr>
        </p:nvSpPr>
        <p:spPr>
          <a:xfrm>
            <a:off x="635550" y="3131175"/>
            <a:ext cx="3926100" cy="10953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4"/>
          <p:cNvSpPr txBox="1"/>
          <p:nvPr>
            <p:ph idx="1" type="subTitle"/>
          </p:nvPr>
        </p:nvSpPr>
        <p:spPr>
          <a:xfrm>
            <a:off x="635550" y="4302675"/>
            <a:ext cx="4986900" cy="667800"/>
          </a:xfrm>
          <a:prstGeom prst="rect">
            <a:avLst/>
          </a:prstGeom>
          <a:noFill/>
          <a:ln>
            <a:noFill/>
          </a:ln>
        </p:spPr>
        <p:txBody>
          <a:bodyPr anchorCtr="0" anchor="ctr" bIns="0" lIns="0" spcFirstLastPara="1" rIns="0" wrap="square" tIns="0">
            <a:noAutofit/>
          </a:bodyPr>
          <a:lstStyle>
            <a:lvl1pPr indent="0" lvl="0" marL="0" marR="0" rtl="0" algn="l">
              <a:lnSpc>
                <a:spcPct val="115000"/>
              </a:lnSpc>
              <a:spcBef>
                <a:spcPts val="0"/>
              </a:spcBef>
              <a:spcAft>
                <a:spcPts val="0"/>
              </a:spcAft>
              <a:buNone/>
              <a:defRPr sz="1400">
                <a:solidFill>
                  <a:srgbClr val="FFFFFF"/>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8" name="Google Shape;28;p4"/>
          <p:cNvGrpSpPr/>
          <p:nvPr/>
        </p:nvGrpSpPr>
        <p:grpSpPr>
          <a:xfrm>
            <a:off x="635553" y="2116344"/>
            <a:ext cx="2435615" cy="710029"/>
            <a:chOff x="238125" y="1780075"/>
            <a:chExt cx="7063850" cy="2140575"/>
          </a:xfrm>
        </p:grpSpPr>
        <p:sp>
          <p:nvSpPr>
            <p:cNvPr id="29" name="Google Shape;29;p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 name="Google Shape;38;p4"/>
          <p:cNvPicPr preferRelativeResize="0"/>
          <p:nvPr/>
        </p:nvPicPr>
        <p:blipFill rotWithShape="1">
          <a:blip r:embed="rId2">
            <a:alphaModFix/>
          </a:blip>
          <a:srcRect b="0" l="0" r="10434" t="0"/>
          <a:stretch/>
        </p:blipFill>
        <p:spPr>
          <a:xfrm>
            <a:off x="3909792" y="449425"/>
            <a:ext cx="5234207" cy="469407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4" name="Shape 314"/>
        <p:cNvGrpSpPr/>
        <p:nvPr/>
      </p:nvGrpSpPr>
      <p:grpSpPr>
        <a:xfrm>
          <a:off x="0" y="0"/>
          <a:ext cx="0" cy="0"/>
          <a:chOff x="0" y="0"/>
          <a:chExt cx="0" cy="0"/>
        </a:xfrm>
      </p:grpSpPr>
      <p:sp>
        <p:nvSpPr>
          <p:cNvPr id="315" name="Google Shape;31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3">
    <p:bg>
      <p:bgPr>
        <a:solidFill>
          <a:srgbClr val="022A39"/>
        </a:solidFill>
      </p:bgPr>
    </p:bg>
    <p:spTree>
      <p:nvGrpSpPr>
        <p:cNvPr id="316" name="Shape 316"/>
        <p:cNvGrpSpPr/>
        <p:nvPr/>
      </p:nvGrpSpPr>
      <p:grpSpPr>
        <a:xfrm>
          <a:off x="0" y="0"/>
          <a:ext cx="0" cy="0"/>
          <a:chOff x="0" y="0"/>
          <a:chExt cx="0" cy="0"/>
        </a:xfrm>
      </p:grpSpPr>
      <p:sp>
        <p:nvSpPr>
          <p:cNvPr id="317" name="Google Shape;317;p33"/>
          <p:cNvSpPr txBox="1"/>
          <p:nvPr>
            <p:ph type="title"/>
          </p:nvPr>
        </p:nvSpPr>
        <p:spPr>
          <a:xfrm>
            <a:off x="3706875" y="0"/>
            <a:ext cx="4986900" cy="2972100"/>
          </a:xfrm>
          <a:prstGeom prst="rect">
            <a:avLst/>
          </a:prstGeom>
        </p:spPr>
        <p:txBody>
          <a:bodyPr anchorCtr="0" anchor="b" bIns="0" lIns="0" spcFirstLastPara="1" rIns="0" wrap="square" tIns="0">
            <a:norm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18" name="Google Shape;318;p33"/>
          <p:cNvSpPr txBox="1"/>
          <p:nvPr>
            <p:ph idx="1" type="subTitle"/>
          </p:nvPr>
        </p:nvSpPr>
        <p:spPr>
          <a:xfrm>
            <a:off x="3706875" y="3070925"/>
            <a:ext cx="4986900" cy="667800"/>
          </a:xfrm>
          <a:prstGeom prst="rect">
            <a:avLst/>
          </a:prstGeom>
        </p:spPr>
        <p:txBody>
          <a:bodyPr anchorCtr="0" anchor="ctr" bIns="0" lIns="0" spcFirstLastPara="1" rIns="0" wrap="square" tIns="0">
            <a:normAutofit/>
          </a:bodyPr>
          <a:lstStyle>
            <a:lvl1pPr indent="0" lvl="0" marL="0" marR="0" rtl="0" algn="l">
              <a:lnSpc>
                <a:spcPct val="115000"/>
              </a:lnSpc>
              <a:spcBef>
                <a:spcPts val="0"/>
              </a:spcBef>
              <a:spcAft>
                <a:spcPts val="0"/>
              </a:spcAft>
              <a:buNone/>
              <a:defRPr sz="1400">
                <a:solidFill>
                  <a:srgbClr val="FFFFFF"/>
                </a:solidFill>
                <a:latin typeface="Roboto"/>
                <a:ea typeface="Roboto"/>
                <a:cs typeface="Roboto"/>
                <a:sym typeface="Robot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19" name="Google Shape;319;p33"/>
          <p:cNvSpPr txBox="1"/>
          <p:nvPr>
            <p:ph idx="2" type="subTitle"/>
          </p:nvPr>
        </p:nvSpPr>
        <p:spPr>
          <a:xfrm>
            <a:off x="3706875" y="3891125"/>
            <a:ext cx="4986900" cy="184800"/>
          </a:xfrm>
          <a:prstGeom prst="rect">
            <a:avLst/>
          </a:prstGeom>
        </p:spPr>
        <p:txBody>
          <a:bodyPr anchorCtr="0" anchor="ctr" bIns="0" lIns="0" spcFirstLastPara="1" rIns="0" wrap="square" tIns="0">
            <a:normAutofit/>
          </a:bodyPr>
          <a:lstStyle>
            <a:lvl1pPr indent="0" lvl="0" marL="0" marR="0" rtl="0" algn="l">
              <a:lnSpc>
                <a:spcPct val="115000"/>
              </a:lnSpc>
              <a:spcBef>
                <a:spcPts val="0"/>
              </a:spcBef>
              <a:spcAft>
                <a:spcPts val="0"/>
              </a:spcAft>
              <a:buNone/>
              <a:defRPr sz="1200">
                <a:solidFill>
                  <a:srgbClr val="FFFFFF"/>
                </a:solidFill>
                <a:latin typeface="Roboto Light"/>
                <a:ea typeface="Roboto Light"/>
                <a:cs typeface="Roboto Light"/>
                <a:sym typeface="Roboto Light"/>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resenters">
  <p:cSld name="CUSTOM_4">
    <p:spTree>
      <p:nvGrpSpPr>
        <p:cNvPr id="320" name="Shape 320"/>
        <p:cNvGrpSpPr/>
        <p:nvPr/>
      </p:nvGrpSpPr>
      <p:grpSpPr>
        <a:xfrm>
          <a:off x="0" y="0"/>
          <a:ext cx="0" cy="0"/>
          <a:chOff x="0" y="0"/>
          <a:chExt cx="0" cy="0"/>
        </a:xfrm>
      </p:grpSpPr>
      <p:sp>
        <p:nvSpPr>
          <p:cNvPr id="321" name="Google Shape;321;p34"/>
          <p:cNvSpPr/>
          <p:nvPr/>
        </p:nvSpPr>
        <p:spPr>
          <a:xfrm flipH="1">
            <a:off x="0" y="-150"/>
            <a:ext cx="32478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4"/>
          <p:cNvSpPr txBox="1"/>
          <p:nvPr>
            <p:ph idx="1" type="subTitle"/>
          </p:nvPr>
        </p:nvSpPr>
        <p:spPr>
          <a:xfrm>
            <a:off x="6188613" y="2252925"/>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23" name="Google Shape;323;p34"/>
          <p:cNvSpPr txBox="1"/>
          <p:nvPr>
            <p:ph idx="2" type="subTitle"/>
          </p:nvPr>
        </p:nvSpPr>
        <p:spPr>
          <a:xfrm>
            <a:off x="6188538" y="2439776"/>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24" name="Google Shape;324;p34"/>
          <p:cNvSpPr txBox="1"/>
          <p:nvPr>
            <p:ph idx="3" type="subTitle"/>
          </p:nvPr>
        </p:nvSpPr>
        <p:spPr>
          <a:xfrm>
            <a:off x="6188613" y="2599888"/>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25" name="Google Shape;325;p34"/>
          <p:cNvSpPr txBox="1"/>
          <p:nvPr>
            <p:ph idx="4" type="subTitle"/>
          </p:nvPr>
        </p:nvSpPr>
        <p:spPr>
          <a:xfrm>
            <a:off x="3667075" y="2252925"/>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26" name="Google Shape;326;p34"/>
          <p:cNvSpPr txBox="1"/>
          <p:nvPr>
            <p:ph idx="5" type="subTitle"/>
          </p:nvPr>
        </p:nvSpPr>
        <p:spPr>
          <a:xfrm>
            <a:off x="3667000" y="2439776"/>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27" name="Google Shape;327;p34"/>
          <p:cNvSpPr txBox="1"/>
          <p:nvPr>
            <p:ph idx="6" type="subTitle"/>
          </p:nvPr>
        </p:nvSpPr>
        <p:spPr>
          <a:xfrm>
            <a:off x="3667075" y="2599888"/>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28" name="Google Shape;328;p34"/>
          <p:cNvSpPr/>
          <p:nvPr>
            <p:ph idx="7" type="pic"/>
          </p:nvPr>
        </p:nvSpPr>
        <p:spPr>
          <a:xfrm>
            <a:off x="4288750" y="985763"/>
            <a:ext cx="1152900" cy="1152900"/>
          </a:xfrm>
          <a:prstGeom prst="ellipse">
            <a:avLst/>
          </a:prstGeom>
          <a:noFill/>
          <a:ln cap="flat" cmpd="sng" w="28575">
            <a:solidFill>
              <a:schemeClr val="accent4"/>
            </a:solidFill>
            <a:prstDash val="solid"/>
            <a:round/>
            <a:headEnd len="sm" w="sm" type="none"/>
            <a:tailEnd len="sm" w="sm" type="none"/>
          </a:ln>
        </p:spPr>
      </p:sp>
      <p:sp>
        <p:nvSpPr>
          <p:cNvPr id="329" name="Google Shape;329;p34"/>
          <p:cNvSpPr/>
          <p:nvPr>
            <p:ph idx="8" type="pic"/>
          </p:nvPr>
        </p:nvSpPr>
        <p:spPr>
          <a:xfrm>
            <a:off x="6810325" y="985763"/>
            <a:ext cx="1152900" cy="1152900"/>
          </a:xfrm>
          <a:prstGeom prst="ellipse">
            <a:avLst/>
          </a:prstGeom>
          <a:noFill/>
          <a:ln cap="flat" cmpd="sng" w="28575">
            <a:solidFill>
              <a:schemeClr val="accent4"/>
            </a:solidFill>
            <a:prstDash val="solid"/>
            <a:round/>
            <a:headEnd len="sm" w="sm" type="none"/>
            <a:tailEnd len="sm" w="sm" type="none"/>
          </a:ln>
        </p:spPr>
      </p:sp>
      <p:sp>
        <p:nvSpPr>
          <p:cNvPr id="330" name="Google Shape;330;p34"/>
          <p:cNvSpPr txBox="1"/>
          <p:nvPr>
            <p:ph idx="9" type="body"/>
          </p:nvPr>
        </p:nvSpPr>
        <p:spPr>
          <a:xfrm>
            <a:off x="229925" y="909875"/>
            <a:ext cx="2396400" cy="3645900"/>
          </a:xfrm>
          <a:prstGeom prst="rect">
            <a:avLst/>
          </a:prstGeom>
        </p:spPr>
        <p:txBody>
          <a:bodyPr anchorCtr="0" anchor="t" bIns="0" lIns="0" spcFirstLastPara="1" rIns="0" wrap="square" tIns="0">
            <a:normAutofit/>
          </a:bodyPr>
          <a:lstStyle>
            <a:lvl1pPr indent="-317500" lvl="0" marL="4572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1pPr>
            <a:lvl2pPr indent="-317500" lvl="1" marL="9144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2pPr>
            <a:lvl3pPr indent="-317500" lvl="2" marL="13716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3pPr>
            <a:lvl4pPr indent="-317500" lvl="3" marL="18288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4pPr>
            <a:lvl5pPr indent="-317500" lvl="4" marL="22860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5pPr>
            <a:lvl6pPr indent="-317500" lvl="5" marL="27432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6pPr>
            <a:lvl7pPr indent="-317500" lvl="6" marL="32004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7pPr>
            <a:lvl8pPr indent="-317500" lvl="7" marL="36576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8pPr>
            <a:lvl9pPr indent="-317500" lvl="8" marL="41148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9pPr>
          </a:lstStyle>
          <a:p/>
        </p:txBody>
      </p:sp>
      <p:sp>
        <p:nvSpPr>
          <p:cNvPr id="331" name="Google Shape;331;p34"/>
          <p:cNvSpPr txBox="1"/>
          <p:nvPr>
            <p:ph idx="13" type="subTitle"/>
          </p:nvPr>
        </p:nvSpPr>
        <p:spPr>
          <a:xfrm>
            <a:off x="6188613" y="4337050"/>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32" name="Google Shape;332;p34"/>
          <p:cNvSpPr txBox="1"/>
          <p:nvPr>
            <p:ph idx="14" type="subTitle"/>
          </p:nvPr>
        </p:nvSpPr>
        <p:spPr>
          <a:xfrm>
            <a:off x="6188538" y="4523901"/>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33" name="Google Shape;333;p34"/>
          <p:cNvSpPr txBox="1"/>
          <p:nvPr>
            <p:ph idx="15" type="subTitle"/>
          </p:nvPr>
        </p:nvSpPr>
        <p:spPr>
          <a:xfrm>
            <a:off x="6188613" y="4684013"/>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34" name="Google Shape;334;p34"/>
          <p:cNvSpPr txBox="1"/>
          <p:nvPr>
            <p:ph idx="16" type="subTitle"/>
          </p:nvPr>
        </p:nvSpPr>
        <p:spPr>
          <a:xfrm>
            <a:off x="3667075" y="4337050"/>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35" name="Google Shape;335;p34"/>
          <p:cNvSpPr txBox="1"/>
          <p:nvPr>
            <p:ph idx="17" type="subTitle"/>
          </p:nvPr>
        </p:nvSpPr>
        <p:spPr>
          <a:xfrm>
            <a:off x="3667000" y="4523901"/>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36" name="Google Shape;336;p34"/>
          <p:cNvSpPr txBox="1"/>
          <p:nvPr>
            <p:ph idx="18" type="subTitle"/>
          </p:nvPr>
        </p:nvSpPr>
        <p:spPr>
          <a:xfrm>
            <a:off x="3667075" y="4684013"/>
            <a:ext cx="2396400" cy="167400"/>
          </a:xfrm>
          <a:prstGeom prst="rect">
            <a:avLst/>
          </a:prstGeom>
        </p:spPr>
        <p:txBody>
          <a:bodyPr anchorCtr="0" anchor="t" bIns="0" lIns="0" spcFirstLastPara="1" rIns="0" wrap="square" tIns="0">
            <a:norm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337" name="Google Shape;337;p34"/>
          <p:cNvSpPr/>
          <p:nvPr>
            <p:ph idx="19" type="pic"/>
          </p:nvPr>
        </p:nvSpPr>
        <p:spPr>
          <a:xfrm>
            <a:off x="4288750" y="3069888"/>
            <a:ext cx="1152900" cy="1152900"/>
          </a:xfrm>
          <a:prstGeom prst="ellipse">
            <a:avLst/>
          </a:prstGeom>
          <a:noFill/>
          <a:ln cap="flat" cmpd="sng" w="28575">
            <a:solidFill>
              <a:schemeClr val="accent4"/>
            </a:solidFill>
            <a:prstDash val="solid"/>
            <a:round/>
            <a:headEnd len="sm" w="sm" type="none"/>
            <a:tailEnd len="sm" w="sm" type="none"/>
          </a:ln>
        </p:spPr>
      </p:sp>
      <p:sp>
        <p:nvSpPr>
          <p:cNvPr id="338" name="Google Shape;338;p34"/>
          <p:cNvSpPr/>
          <p:nvPr>
            <p:ph idx="20" type="pic"/>
          </p:nvPr>
        </p:nvSpPr>
        <p:spPr>
          <a:xfrm>
            <a:off x="6810325" y="3069888"/>
            <a:ext cx="1152900" cy="1152900"/>
          </a:xfrm>
          <a:prstGeom prst="ellipse">
            <a:avLst/>
          </a:prstGeom>
          <a:noFill/>
          <a:ln cap="flat" cmpd="sng" w="28575">
            <a:solidFill>
              <a:schemeClr val="accent4"/>
            </a:solidFill>
            <a:prstDash val="solid"/>
            <a:round/>
            <a:headEnd len="sm" w="sm" type="none"/>
            <a:tailEnd len="sm" w="sm" type="none"/>
          </a:ln>
        </p:spPr>
      </p:sp>
      <p:grpSp>
        <p:nvGrpSpPr>
          <p:cNvPr id="339" name="Google Shape;339;p34"/>
          <p:cNvGrpSpPr/>
          <p:nvPr/>
        </p:nvGrpSpPr>
        <p:grpSpPr>
          <a:xfrm>
            <a:off x="229930" y="4645827"/>
            <a:ext cx="217569" cy="362613"/>
            <a:chOff x="238125" y="1780075"/>
            <a:chExt cx="1284350" cy="2140575"/>
          </a:xfrm>
        </p:grpSpPr>
        <p:sp>
          <p:nvSpPr>
            <p:cNvPr id="340" name="Google Shape;340;p3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41" name="Google Shape;341;p3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42" name="Google Shape;342;p3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ingle text box 1">
  <p:cSld name="CUSTOM_6_2">
    <p:spTree>
      <p:nvGrpSpPr>
        <p:cNvPr id="343" name="Shape 343"/>
        <p:cNvGrpSpPr/>
        <p:nvPr/>
      </p:nvGrpSpPr>
      <p:grpSpPr>
        <a:xfrm>
          <a:off x="0" y="0"/>
          <a:ext cx="0" cy="0"/>
          <a:chOff x="0" y="0"/>
          <a:chExt cx="0" cy="0"/>
        </a:xfrm>
      </p:grpSpPr>
      <p:sp>
        <p:nvSpPr>
          <p:cNvPr id="344" name="Google Shape;344;p35"/>
          <p:cNvSpPr txBox="1"/>
          <p:nvPr>
            <p:ph idx="1" type="body"/>
          </p:nvPr>
        </p:nvSpPr>
        <p:spPr>
          <a:xfrm>
            <a:off x="228775" y="851175"/>
            <a:ext cx="8686500" cy="41571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345" name="Google Shape;345;p35"/>
          <p:cNvSpPr txBox="1"/>
          <p:nvPr>
            <p:ph type="title"/>
          </p:nvPr>
        </p:nvSpPr>
        <p:spPr>
          <a:xfrm>
            <a:off x="228775" y="196425"/>
            <a:ext cx="8686500" cy="553200"/>
          </a:xfrm>
          <a:prstGeom prst="rect">
            <a:avLst/>
          </a:prstGeom>
        </p:spPr>
        <p:txBody>
          <a:bodyPr anchorCtr="0" anchor="t"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346" name="Google Shape;346;p35"/>
          <p:cNvGrpSpPr/>
          <p:nvPr/>
        </p:nvGrpSpPr>
        <p:grpSpPr>
          <a:xfrm>
            <a:off x="8697730" y="4645827"/>
            <a:ext cx="217569" cy="362613"/>
            <a:chOff x="238125" y="1780075"/>
            <a:chExt cx="1284350" cy="2140575"/>
          </a:xfrm>
        </p:grpSpPr>
        <p:sp>
          <p:nvSpPr>
            <p:cNvPr id="347" name="Google Shape;347;p3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48" name="Google Shape;348;p3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49" name="Google Shape;349;p3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ubtitle text box 1">
  <p:cSld name="CUSTOM_6_1_1">
    <p:spTree>
      <p:nvGrpSpPr>
        <p:cNvPr id="350" name="Shape 350"/>
        <p:cNvGrpSpPr/>
        <p:nvPr/>
      </p:nvGrpSpPr>
      <p:grpSpPr>
        <a:xfrm>
          <a:off x="0" y="0"/>
          <a:ext cx="0" cy="0"/>
          <a:chOff x="0" y="0"/>
          <a:chExt cx="0" cy="0"/>
        </a:xfrm>
      </p:grpSpPr>
      <p:sp>
        <p:nvSpPr>
          <p:cNvPr id="351" name="Google Shape;351;p36"/>
          <p:cNvSpPr txBox="1"/>
          <p:nvPr>
            <p:ph idx="1" type="body"/>
          </p:nvPr>
        </p:nvSpPr>
        <p:spPr>
          <a:xfrm>
            <a:off x="228775" y="1657800"/>
            <a:ext cx="8686500" cy="33507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352" name="Google Shape;352;p36"/>
          <p:cNvSpPr txBox="1"/>
          <p:nvPr>
            <p:ph type="title"/>
          </p:nvPr>
        </p:nvSpPr>
        <p:spPr>
          <a:xfrm>
            <a:off x="228775" y="1149525"/>
            <a:ext cx="8686500" cy="399900"/>
          </a:xfrm>
          <a:prstGeom prst="rect">
            <a:avLst/>
          </a:prstGeom>
        </p:spPr>
        <p:txBody>
          <a:bodyPr anchorCtr="0" anchor="t" bIns="91425" lIns="91425" spcFirstLastPara="1" rIns="91425" wrap="square" tIns="91425">
            <a:norm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53" name="Google Shape;353;p36"/>
          <p:cNvSpPr txBox="1"/>
          <p:nvPr>
            <p:ph idx="2" type="title"/>
          </p:nvPr>
        </p:nvSpPr>
        <p:spPr>
          <a:xfrm>
            <a:off x="228775" y="196425"/>
            <a:ext cx="8686500" cy="953100"/>
          </a:xfrm>
          <a:prstGeom prst="rect">
            <a:avLst/>
          </a:prstGeom>
        </p:spPr>
        <p:txBody>
          <a:bodyPr anchorCtr="0" anchor="t"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354" name="Google Shape;354;p36"/>
          <p:cNvGrpSpPr/>
          <p:nvPr/>
        </p:nvGrpSpPr>
        <p:grpSpPr>
          <a:xfrm>
            <a:off x="8697730" y="4645827"/>
            <a:ext cx="217569" cy="362613"/>
            <a:chOff x="238125" y="1780075"/>
            <a:chExt cx="1284350" cy="2140575"/>
          </a:xfrm>
        </p:grpSpPr>
        <p:sp>
          <p:nvSpPr>
            <p:cNvPr id="355" name="Google Shape;355;p36"/>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56" name="Google Shape;356;p36"/>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57" name="Google Shape;357;p36"/>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5">
    <p:spTree>
      <p:nvGrpSpPr>
        <p:cNvPr id="358" name="Shape 358"/>
        <p:cNvGrpSpPr/>
        <p:nvPr/>
      </p:nvGrpSpPr>
      <p:grpSpPr>
        <a:xfrm>
          <a:off x="0" y="0"/>
          <a:ext cx="0" cy="0"/>
          <a:chOff x="0" y="0"/>
          <a:chExt cx="0" cy="0"/>
        </a:xfrm>
      </p:grpSpPr>
      <p:grpSp>
        <p:nvGrpSpPr>
          <p:cNvPr id="359" name="Google Shape;359;p37"/>
          <p:cNvGrpSpPr/>
          <p:nvPr/>
        </p:nvGrpSpPr>
        <p:grpSpPr>
          <a:xfrm>
            <a:off x="8697730" y="4645827"/>
            <a:ext cx="217569" cy="362613"/>
            <a:chOff x="238125" y="1780075"/>
            <a:chExt cx="1284350" cy="2140575"/>
          </a:xfrm>
        </p:grpSpPr>
        <p:sp>
          <p:nvSpPr>
            <p:cNvPr id="360" name="Google Shape;360;p3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61" name="Google Shape;361;p3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62" name="Google Shape;362;p3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CUSTOM_2">
    <p:spTree>
      <p:nvGrpSpPr>
        <p:cNvPr id="363" name="Shape 363"/>
        <p:cNvGrpSpPr/>
        <p:nvPr/>
      </p:nvGrpSpPr>
      <p:grpSpPr>
        <a:xfrm>
          <a:off x="0" y="0"/>
          <a:ext cx="0" cy="0"/>
          <a:chOff x="0" y="0"/>
          <a:chExt cx="0" cy="0"/>
        </a:xfrm>
      </p:grpSpPr>
      <p:sp>
        <p:nvSpPr>
          <p:cNvPr id="364" name="Google Shape;364;p38"/>
          <p:cNvSpPr/>
          <p:nvPr/>
        </p:nvSpPr>
        <p:spPr>
          <a:xfrm>
            <a:off x="291150" y="290025"/>
            <a:ext cx="8561700" cy="4575600"/>
          </a:xfrm>
          <a:prstGeom prst="rect">
            <a:avLst/>
          </a:prstGeom>
          <a:solidFill>
            <a:srgbClr val="00A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8"/>
          <p:cNvSpPr txBox="1"/>
          <p:nvPr>
            <p:ph type="title"/>
          </p:nvPr>
        </p:nvSpPr>
        <p:spPr>
          <a:xfrm>
            <a:off x="1412300" y="1637875"/>
            <a:ext cx="7041300" cy="1667100"/>
          </a:xfrm>
          <a:prstGeom prst="rect">
            <a:avLst/>
          </a:prstGeom>
        </p:spPr>
        <p:txBody>
          <a:bodyPr anchorCtr="0" anchor="ctr" bIns="0" lIns="0" spcFirstLastPara="1" rIns="0" wrap="square" tIns="0">
            <a:norm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366" name="Google Shape;366;p38"/>
          <p:cNvGrpSpPr/>
          <p:nvPr/>
        </p:nvGrpSpPr>
        <p:grpSpPr>
          <a:xfrm>
            <a:off x="635548" y="2116357"/>
            <a:ext cx="442844" cy="710029"/>
            <a:chOff x="238125" y="1780075"/>
            <a:chExt cx="1284350" cy="2140575"/>
          </a:xfrm>
        </p:grpSpPr>
        <p:sp>
          <p:nvSpPr>
            <p:cNvPr id="367" name="Google Shape;367;p3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368" name="Google Shape;368;p3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ubtitle text box">
  <p:cSld name="CUSTOM_6_1_2">
    <p:spTree>
      <p:nvGrpSpPr>
        <p:cNvPr id="370" name="Shape 370"/>
        <p:cNvGrpSpPr/>
        <p:nvPr/>
      </p:nvGrpSpPr>
      <p:grpSpPr>
        <a:xfrm>
          <a:off x="0" y="0"/>
          <a:ext cx="0" cy="0"/>
          <a:chOff x="0" y="0"/>
          <a:chExt cx="0" cy="0"/>
        </a:xfrm>
      </p:grpSpPr>
      <p:sp>
        <p:nvSpPr>
          <p:cNvPr id="371" name="Google Shape;371;p39"/>
          <p:cNvSpPr txBox="1"/>
          <p:nvPr>
            <p:ph idx="1" type="body"/>
          </p:nvPr>
        </p:nvSpPr>
        <p:spPr>
          <a:xfrm>
            <a:off x="228775" y="1257900"/>
            <a:ext cx="8686500" cy="37506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372" name="Google Shape;372;p39"/>
          <p:cNvSpPr txBox="1"/>
          <p:nvPr>
            <p:ph type="title"/>
          </p:nvPr>
        </p:nvSpPr>
        <p:spPr>
          <a:xfrm>
            <a:off x="228775" y="196425"/>
            <a:ext cx="8686500" cy="553200"/>
          </a:xfrm>
          <a:prstGeom prst="rect">
            <a:avLst/>
          </a:prstGeom>
        </p:spPr>
        <p:txBody>
          <a:bodyPr anchorCtr="0" anchor="t"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73" name="Google Shape;373;p39"/>
          <p:cNvSpPr txBox="1"/>
          <p:nvPr>
            <p:ph idx="2" type="title"/>
          </p:nvPr>
        </p:nvSpPr>
        <p:spPr>
          <a:xfrm>
            <a:off x="228775" y="749625"/>
            <a:ext cx="8686500" cy="399900"/>
          </a:xfrm>
          <a:prstGeom prst="rect">
            <a:avLst/>
          </a:prstGeom>
        </p:spPr>
        <p:txBody>
          <a:bodyPr anchorCtr="0" anchor="t" bIns="91425" lIns="91425" spcFirstLastPara="1" rIns="91425" wrap="square" tIns="91425">
            <a:norm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374" name="Google Shape;374;p39"/>
          <p:cNvGrpSpPr/>
          <p:nvPr/>
        </p:nvGrpSpPr>
        <p:grpSpPr>
          <a:xfrm>
            <a:off x="8697730" y="4645827"/>
            <a:ext cx="217569" cy="362613"/>
            <a:chOff x="238125" y="1780075"/>
            <a:chExt cx="1284350" cy="2140575"/>
          </a:xfrm>
        </p:grpSpPr>
        <p:sp>
          <p:nvSpPr>
            <p:cNvPr id="375" name="Google Shape;375;p39"/>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76" name="Google Shape;376;p39"/>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77" name="Google Shape;377;p39"/>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tight single line header subtitle text box 1">
  <p:cSld name="CUSTOM_6_1_2_1">
    <p:spTree>
      <p:nvGrpSpPr>
        <p:cNvPr id="378" name="Shape 378"/>
        <p:cNvGrpSpPr/>
        <p:nvPr/>
      </p:nvGrpSpPr>
      <p:grpSpPr>
        <a:xfrm>
          <a:off x="0" y="0"/>
          <a:ext cx="0" cy="0"/>
          <a:chOff x="0" y="0"/>
          <a:chExt cx="0" cy="0"/>
        </a:xfrm>
      </p:grpSpPr>
      <p:grpSp>
        <p:nvGrpSpPr>
          <p:cNvPr id="379" name="Google Shape;379;p40"/>
          <p:cNvGrpSpPr/>
          <p:nvPr/>
        </p:nvGrpSpPr>
        <p:grpSpPr>
          <a:xfrm>
            <a:off x="8697730" y="4645827"/>
            <a:ext cx="217569" cy="362613"/>
            <a:chOff x="238125" y="1780075"/>
            <a:chExt cx="1284350" cy="2140575"/>
          </a:xfrm>
        </p:grpSpPr>
        <p:sp>
          <p:nvSpPr>
            <p:cNvPr id="380" name="Google Shape;380;p40"/>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81" name="Google Shape;381;p40"/>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82" name="Google Shape;382;p40"/>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
        <p:nvSpPr>
          <p:cNvPr id="383" name="Google Shape;383;p40"/>
          <p:cNvSpPr txBox="1"/>
          <p:nvPr>
            <p:ph idx="1" type="body"/>
          </p:nvPr>
        </p:nvSpPr>
        <p:spPr>
          <a:xfrm>
            <a:off x="228775" y="1105500"/>
            <a:ext cx="8686500" cy="37506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384" name="Google Shape;384;p40"/>
          <p:cNvSpPr txBox="1"/>
          <p:nvPr>
            <p:ph type="title"/>
          </p:nvPr>
        </p:nvSpPr>
        <p:spPr>
          <a:xfrm>
            <a:off x="228775" y="265162"/>
            <a:ext cx="8686500" cy="399900"/>
          </a:xfrm>
          <a:prstGeom prst="rect">
            <a:avLst/>
          </a:prstGeom>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85" name="Google Shape;385;p40"/>
          <p:cNvSpPr txBox="1"/>
          <p:nvPr>
            <p:ph idx="2" type="title"/>
          </p:nvPr>
        </p:nvSpPr>
        <p:spPr>
          <a:xfrm>
            <a:off x="228775" y="722200"/>
            <a:ext cx="8686500" cy="332100"/>
          </a:xfrm>
          <a:prstGeom prst="rect">
            <a:avLst/>
          </a:prstGeom>
        </p:spPr>
        <p:txBody>
          <a:bodyPr anchorCtr="0" anchor="ctr" bIns="91425" lIns="91425" spcFirstLastPara="1" rIns="91425" wrap="square" tIns="91425">
            <a:norm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ubtitle text box 1">
  <p:cSld name="CUSTOM_6_1_3">
    <p:spTree>
      <p:nvGrpSpPr>
        <p:cNvPr id="386" name="Shape 386"/>
        <p:cNvGrpSpPr/>
        <p:nvPr/>
      </p:nvGrpSpPr>
      <p:grpSpPr>
        <a:xfrm>
          <a:off x="0" y="0"/>
          <a:ext cx="0" cy="0"/>
          <a:chOff x="0" y="0"/>
          <a:chExt cx="0" cy="0"/>
        </a:xfrm>
      </p:grpSpPr>
      <p:sp>
        <p:nvSpPr>
          <p:cNvPr id="387" name="Google Shape;387;p41"/>
          <p:cNvSpPr txBox="1"/>
          <p:nvPr>
            <p:ph idx="1" type="body"/>
          </p:nvPr>
        </p:nvSpPr>
        <p:spPr>
          <a:xfrm>
            <a:off x="228775" y="1257900"/>
            <a:ext cx="8686500" cy="37506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388" name="Google Shape;388;p41"/>
          <p:cNvSpPr txBox="1"/>
          <p:nvPr>
            <p:ph type="title"/>
          </p:nvPr>
        </p:nvSpPr>
        <p:spPr>
          <a:xfrm>
            <a:off x="228775" y="196425"/>
            <a:ext cx="8686500" cy="553200"/>
          </a:xfrm>
          <a:prstGeom prst="rect">
            <a:avLst/>
          </a:prstGeom>
        </p:spPr>
        <p:txBody>
          <a:bodyPr anchorCtr="0" anchor="t"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89" name="Google Shape;389;p41"/>
          <p:cNvSpPr txBox="1"/>
          <p:nvPr>
            <p:ph idx="2" type="title"/>
          </p:nvPr>
        </p:nvSpPr>
        <p:spPr>
          <a:xfrm>
            <a:off x="228775" y="749625"/>
            <a:ext cx="8686500" cy="399900"/>
          </a:xfrm>
          <a:prstGeom prst="rect">
            <a:avLst/>
          </a:prstGeom>
        </p:spPr>
        <p:txBody>
          <a:bodyPr anchorCtr="0" anchor="t" bIns="91425" lIns="91425" spcFirstLastPara="1" rIns="91425" wrap="square" tIns="91425">
            <a:norm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390" name="Google Shape;390;p41"/>
          <p:cNvGrpSpPr/>
          <p:nvPr/>
        </p:nvGrpSpPr>
        <p:grpSpPr>
          <a:xfrm>
            <a:off x="8697730" y="4645827"/>
            <a:ext cx="217569" cy="362613"/>
            <a:chOff x="238125" y="1780075"/>
            <a:chExt cx="1284350" cy="2140575"/>
          </a:xfrm>
        </p:grpSpPr>
        <p:sp>
          <p:nvSpPr>
            <p:cNvPr id="391" name="Google Shape;391;p41"/>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92" name="Google Shape;392;p41"/>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393" name="Google Shape;393;p41"/>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5">
    <p:spTree>
      <p:nvGrpSpPr>
        <p:cNvPr id="39" name="Shape 39"/>
        <p:cNvGrpSpPr/>
        <p:nvPr/>
      </p:nvGrpSpPr>
      <p:grpSpPr>
        <a:xfrm>
          <a:off x="0" y="0"/>
          <a:ext cx="0" cy="0"/>
          <a:chOff x="0" y="0"/>
          <a:chExt cx="0" cy="0"/>
        </a:xfrm>
      </p:grpSpPr>
      <p:grpSp>
        <p:nvGrpSpPr>
          <p:cNvPr id="40" name="Google Shape;40;p5"/>
          <p:cNvGrpSpPr/>
          <p:nvPr/>
        </p:nvGrpSpPr>
        <p:grpSpPr>
          <a:xfrm>
            <a:off x="8657439" y="4578727"/>
            <a:ext cx="257897" cy="429827"/>
            <a:chOff x="238125" y="1780075"/>
            <a:chExt cx="1284350" cy="2140575"/>
          </a:xfrm>
        </p:grpSpPr>
        <p:sp>
          <p:nvSpPr>
            <p:cNvPr id="41" name="Google Shape;41;p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42" name="Google Shape;42;p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43" name="Google Shape;43;p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pic>
        <p:nvPicPr>
          <p:cNvPr id="44" name="Google Shape;44;p5"/>
          <p:cNvPicPr preferRelativeResize="0"/>
          <p:nvPr/>
        </p:nvPicPr>
        <p:blipFill rotWithShape="1">
          <a:blip r:embed="rId2">
            <a:alphaModFix/>
          </a:blip>
          <a:srcRect b="2419" l="0" r="0" t="0"/>
          <a:stretch/>
        </p:blipFill>
        <p:spPr>
          <a:xfrm>
            <a:off x="5618951" y="4050347"/>
            <a:ext cx="820396" cy="1097751"/>
          </a:xfrm>
          <a:prstGeom prst="rect">
            <a:avLst/>
          </a:prstGeom>
          <a:noFill/>
          <a:ln>
            <a:noFill/>
          </a:ln>
        </p:spPr>
      </p:pic>
      <p:pic>
        <p:nvPicPr>
          <p:cNvPr id="45" name="Google Shape;45;p5"/>
          <p:cNvPicPr preferRelativeResize="0"/>
          <p:nvPr/>
        </p:nvPicPr>
        <p:blipFill rotWithShape="1">
          <a:blip r:embed="rId3">
            <a:alphaModFix/>
          </a:blip>
          <a:srcRect b="2324" l="0" r="0" t="0"/>
          <a:stretch/>
        </p:blipFill>
        <p:spPr>
          <a:xfrm>
            <a:off x="5019700" y="3599859"/>
            <a:ext cx="625687" cy="1556664"/>
          </a:xfrm>
          <a:prstGeom prst="rect">
            <a:avLst/>
          </a:prstGeom>
          <a:noFill/>
          <a:ln>
            <a:noFill/>
          </a:ln>
        </p:spPr>
      </p:pic>
      <p:pic>
        <p:nvPicPr>
          <p:cNvPr id="46" name="Google Shape;46;p5"/>
          <p:cNvPicPr preferRelativeResize="0"/>
          <p:nvPr/>
        </p:nvPicPr>
        <p:blipFill rotWithShape="1">
          <a:blip r:embed="rId4">
            <a:alphaModFix/>
          </a:blip>
          <a:srcRect b="2324" l="0" r="0" t="0"/>
          <a:stretch/>
        </p:blipFill>
        <p:spPr>
          <a:xfrm>
            <a:off x="6387909" y="3591425"/>
            <a:ext cx="613237" cy="1556664"/>
          </a:xfrm>
          <a:prstGeom prst="rect">
            <a:avLst/>
          </a:prstGeom>
          <a:noFill/>
          <a:ln>
            <a:noFill/>
          </a:ln>
        </p:spPr>
      </p:pic>
      <p:pic>
        <p:nvPicPr>
          <p:cNvPr id="47" name="Google Shape;47;p5"/>
          <p:cNvPicPr preferRelativeResize="0"/>
          <p:nvPr/>
        </p:nvPicPr>
        <p:blipFill rotWithShape="1">
          <a:blip r:embed="rId5">
            <a:alphaModFix/>
          </a:blip>
          <a:srcRect b="2324" l="0" r="0" t="0"/>
          <a:stretch/>
        </p:blipFill>
        <p:spPr>
          <a:xfrm>
            <a:off x="7076369" y="3599859"/>
            <a:ext cx="501952" cy="1556664"/>
          </a:xfrm>
          <a:prstGeom prst="rect">
            <a:avLst/>
          </a:prstGeom>
          <a:noFill/>
          <a:ln>
            <a:noFill/>
          </a:ln>
        </p:spPr>
      </p:pic>
      <p:pic>
        <p:nvPicPr>
          <p:cNvPr id="48" name="Google Shape;48;p5"/>
          <p:cNvPicPr preferRelativeResize="0"/>
          <p:nvPr/>
        </p:nvPicPr>
        <p:blipFill rotWithShape="1">
          <a:blip r:embed="rId6">
            <a:alphaModFix/>
          </a:blip>
          <a:srcRect b="2324" l="0" r="0" t="0"/>
          <a:stretch/>
        </p:blipFill>
        <p:spPr>
          <a:xfrm>
            <a:off x="7616714" y="3591425"/>
            <a:ext cx="757986" cy="1556664"/>
          </a:xfrm>
          <a:prstGeom prst="rect">
            <a:avLst/>
          </a:prstGeom>
          <a:noFill/>
          <a:ln>
            <a:noFill/>
          </a:ln>
        </p:spPr>
      </p:pic>
      <p:sp>
        <p:nvSpPr>
          <p:cNvPr id="49" name="Google Shape;49;p5"/>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214586"/>
                </a:solidFill>
                <a:latin typeface="Playfair Display"/>
                <a:ea typeface="Playfair Display"/>
                <a:cs typeface="Playfair Display"/>
                <a:sym typeface="Playfair Display"/>
              </a:rPr>
              <a:t>Today’s agenda</a:t>
            </a:r>
            <a:endParaRPr b="1" sz="2400">
              <a:solidFill>
                <a:srgbClr val="214586"/>
              </a:solidFill>
              <a:latin typeface="Playfair Display"/>
              <a:ea typeface="Playfair Display"/>
              <a:cs typeface="Playfair Display"/>
              <a:sym typeface="Playfair Display"/>
            </a:endParaRPr>
          </a:p>
        </p:txBody>
      </p:sp>
      <p:sp>
        <p:nvSpPr>
          <p:cNvPr id="50" name="Google Shape;50;p5"/>
          <p:cNvSpPr txBox="1"/>
          <p:nvPr>
            <p:ph idx="1" type="body"/>
          </p:nvPr>
        </p:nvSpPr>
        <p:spPr>
          <a:xfrm>
            <a:off x="229925" y="909875"/>
            <a:ext cx="4789800" cy="3645900"/>
          </a:xfrm>
          <a:prstGeom prst="rect">
            <a:avLst/>
          </a:prstGeom>
          <a:noFill/>
          <a:ln>
            <a:noFill/>
          </a:ln>
        </p:spPr>
        <p:txBody>
          <a:bodyPr anchorCtr="0" anchor="t" bIns="0" lIns="0" spcFirstLastPara="1" rIns="0" wrap="square" tIns="0">
            <a:noAutofit/>
          </a:bodyPr>
          <a:lstStyle>
            <a:lvl1pPr indent="-317500" lvl="0" marL="457200" rtl="0">
              <a:lnSpc>
                <a:spcPct val="150000"/>
              </a:lnSpc>
              <a:spcBef>
                <a:spcPts val="0"/>
              </a:spcBef>
              <a:spcAft>
                <a:spcPts val="0"/>
              </a:spcAft>
              <a:buClr>
                <a:srgbClr val="022A39"/>
              </a:buClr>
              <a:buSzPts val="1400"/>
              <a:buFont typeface="Roboto"/>
              <a:buAutoNum type="arabicPeriod"/>
              <a:defRPr sz="1400">
                <a:solidFill>
                  <a:srgbClr val="022A39"/>
                </a:solidFill>
                <a:latin typeface="Roboto"/>
                <a:ea typeface="Roboto"/>
                <a:cs typeface="Roboto"/>
                <a:sym typeface="Roboto"/>
              </a:defRPr>
            </a:lvl1pPr>
            <a:lvl2pPr indent="-317500" lvl="1" marL="914400" rtl="0">
              <a:lnSpc>
                <a:spcPct val="150000"/>
              </a:lnSpc>
              <a:spcBef>
                <a:spcPts val="0"/>
              </a:spcBef>
              <a:spcAft>
                <a:spcPts val="0"/>
              </a:spcAft>
              <a:buClr>
                <a:srgbClr val="022A39"/>
              </a:buClr>
              <a:buSzPts val="1400"/>
              <a:buFont typeface="Roboto"/>
              <a:buAutoNum type="alphaLcPeriod"/>
              <a:defRPr>
                <a:solidFill>
                  <a:srgbClr val="022A39"/>
                </a:solidFill>
                <a:latin typeface="Roboto"/>
                <a:ea typeface="Roboto"/>
                <a:cs typeface="Roboto"/>
                <a:sym typeface="Roboto"/>
              </a:defRPr>
            </a:lvl2pPr>
            <a:lvl3pPr indent="-317500" lvl="2" marL="1371600" rtl="0">
              <a:lnSpc>
                <a:spcPct val="150000"/>
              </a:lnSpc>
              <a:spcBef>
                <a:spcPts val="0"/>
              </a:spcBef>
              <a:spcAft>
                <a:spcPts val="0"/>
              </a:spcAft>
              <a:buClr>
                <a:srgbClr val="022A39"/>
              </a:buClr>
              <a:buSzPts val="1400"/>
              <a:buFont typeface="Roboto"/>
              <a:buAutoNum type="romanLcPeriod"/>
              <a:defRPr>
                <a:solidFill>
                  <a:srgbClr val="022A39"/>
                </a:solidFill>
                <a:latin typeface="Roboto"/>
                <a:ea typeface="Roboto"/>
                <a:cs typeface="Roboto"/>
                <a:sym typeface="Roboto"/>
              </a:defRPr>
            </a:lvl3pPr>
            <a:lvl4pPr indent="-317500" lvl="3" marL="1828800" rtl="0">
              <a:lnSpc>
                <a:spcPct val="150000"/>
              </a:lnSpc>
              <a:spcBef>
                <a:spcPts val="0"/>
              </a:spcBef>
              <a:spcAft>
                <a:spcPts val="0"/>
              </a:spcAft>
              <a:buClr>
                <a:srgbClr val="022A39"/>
              </a:buClr>
              <a:buSzPts val="1400"/>
              <a:buFont typeface="Roboto"/>
              <a:buAutoNum type="arabicPeriod"/>
              <a:defRPr>
                <a:solidFill>
                  <a:srgbClr val="022A39"/>
                </a:solidFill>
                <a:latin typeface="Roboto"/>
                <a:ea typeface="Roboto"/>
                <a:cs typeface="Roboto"/>
                <a:sym typeface="Roboto"/>
              </a:defRPr>
            </a:lvl4pPr>
            <a:lvl5pPr indent="-317500" lvl="4" marL="2286000" rtl="0">
              <a:lnSpc>
                <a:spcPct val="150000"/>
              </a:lnSpc>
              <a:spcBef>
                <a:spcPts val="0"/>
              </a:spcBef>
              <a:spcAft>
                <a:spcPts val="0"/>
              </a:spcAft>
              <a:buClr>
                <a:srgbClr val="022A39"/>
              </a:buClr>
              <a:buSzPts val="1400"/>
              <a:buFont typeface="Roboto"/>
              <a:buAutoNum type="alphaLcPeriod"/>
              <a:defRPr>
                <a:solidFill>
                  <a:srgbClr val="022A39"/>
                </a:solidFill>
                <a:latin typeface="Roboto"/>
                <a:ea typeface="Roboto"/>
                <a:cs typeface="Roboto"/>
                <a:sym typeface="Roboto"/>
              </a:defRPr>
            </a:lvl5pPr>
            <a:lvl6pPr indent="-317500" lvl="5" marL="2743200" rtl="0">
              <a:lnSpc>
                <a:spcPct val="150000"/>
              </a:lnSpc>
              <a:spcBef>
                <a:spcPts val="0"/>
              </a:spcBef>
              <a:spcAft>
                <a:spcPts val="0"/>
              </a:spcAft>
              <a:buClr>
                <a:srgbClr val="022A39"/>
              </a:buClr>
              <a:buSzPts val="1400"/>
              <a:buFont typeface="Roboto"/>
              <a:buAutoNum type="romanLcPeriod"/>
              <a:defRPr>
                <a:solidFill>
                  <a:srgbClr val="022A39"/>
                </a:solidFill>
                <a:latin typeface="Roboto"/>
                <a:ea typeface="Roboto"/>
                <a:cs typeface="Roboto"/>
                <a:sym typeface="Roboto"/>
              </a:defRPr>
            </a:lvl6pPr>
            <a:lvl7pPr indent="-317500" lvl="6" marL="3200400" rtl="0">
              <a:lnSpc>
                <a:spcPct val="150000"/>
              </a:lnSpc>
              <a:spcBef>
                <a:spcPts val="0"/>
              </a:spcBef>
              <a:spcAft>
                <a:spcPts val="0"/>
              </a:spcAft>
              <a:buClr>
                <a:srgbClr val="022A39"/>
              </a:buClr>
              <a:buSzPts val="1400"/>
              <a:buFont typeface="Roboto"/>
              <a:buAutoNum type="arabicPeriod"/>
              <a:defRPr>
                <a:solidFill>
                  <a:srgbClr val="022A39"/>
                </a:solidFill>
                <a:latin typeface="Roboto"/>
                <a:ea typeface="Roboto"/>
                <a:cs typeface="Roboto"/>
                <a:sym typeface="Roboto"/>
              </a:defRPr>
            </a:lvl7pPr>
            <a:lvl8pPr indent="-317500" lvl="7" marL="3657600" rtl="0">
              <a:lnSpc>
                <a:spcPct val="150000"/>
              </a:lnSpc>
              <a:spcBef>
                <a:spcPts val="0"/>
              </a:spcBef>
              <a:spcAft>
                <a:spcPts val="0"/>
              </a:spcAft>
              <a:buClr>
                <a:srgbClr val="022A39"/>
              </a:buClr>
              <a:buSzPts val="1400"/>
              <a:buFont typeface="Roboto"/>
              <a:buAutoNum type="alphaLcPeriod"/>
              <a:defRPr>
                <a:solidFill>
                  <a:srgbClr val="022A39"/>
                </a:solidFill>
                <a:latin typeface="Roboto"/>
                <a:ea typeface="Roboto"/>
                <a:cs typeface="Roboto"/>
                <a:sym typeface="Roboto"/>
              </a:defRPr>
            </a:lvl8pPr>
            <a:lvl9pPr indent="-317500" lvl="8" marL="4114800" rtl="0">
              <a:lnSpc>
                <a:spcPct val="150000"/>
              </a:lnSpc>
              <a:spcBef>
                <a:spcPts val="0"/>
              </a:spcBef>
              <a:spcAft>
                <a:spcPts val="0"/>
              </a:spcAft>
              <a:buClr>
                <a:srgbClr val="022A39"/>
              </a:buClr>
              <a:buSzPts val="1400"/>
              <a:buFont typeface="Roboto"/>
              <a:buAutoNum type="romanLcPeriod"/>
              <a:defRPr>
                <a:solidFill>
                  <a:srgbClr val="022A39"/>
                </a:solidFill>
                <a:latin typeface="Roboto"/>
                <a:ea typeface="Roboto"/>
                <a:cs typeface="Roboto"/>
                <a:sym typeface="Robo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ubtitle text box 1 1">
  <p:cSld name="CUSTOM_6_1_1_1">
    <p:spTree>
      <p:nvGrpSpPr>
        <p:cNvPr id="394" name="Shape 394"/>
        <p:cNvGrpSpPr/>
        <p:nvPr/>
      </p:nvGrpSpPr>
      <p:grpSpPr>
        <a:xfrm>
          <a:off x="0" y="0"/>
          <a:ext cx="0" cy="0"/>
          <a:chOff x="0" y="0"/>
          <a:chExt cx="0" cy="0"/>
        </a:xfrm>
      </p:grpSpPr>
      <p:sp>
        <p:nvSpPr>
          <p:cNvPr id="395" name="Google Shape;395;p42"/>
          <p:cNvSpPr txBox="1"/>
          <p:nvPr>
            <p:ph idx="1" type="body"/>
          </p:nvPr>
        </p:nvSpPr>
        <p:spPr>
          <a:xfrm>
            <a:off x="228775" y="1257900"/>
            <a:ext cx="8686500" cy="37506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396" name="Google Shape;396;p42"/>
          <p:cNvSpPr txBox="1"/>
          <p:nvPr>
            <p:ph type="title"/>
          </p:nvPr>
        </p:nvSpPr>
        <p:spPr>
          <a:xfrm>
            <a:off x="228775" y="196425"/>
            <a:ext cx="8686500" cy="553200"/>
          </a:xfrm>
          <a:prstGeom prst="rect">
            <a:avLst/>
          </a:prstGeom>
        </p:spPr>
        <p:txBody>
          <a:bodyPr anchorCtr="0" anchor="t"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97" name="Google Shape;397;p42"/>
          <p:cNvSpPr txBox="1"/>
          <p:nvPr>
            <p:ph idx="2" type="title"/>
          </p:nvPr>
        </p:nvSpPr>
        <p:spPr>
          <a:xfrm>
            <a:off x="228775" y="749625"/>
            <a:ext cx="8686500" cy="399900"/>
          </a:xfrm>
          <a:prstGeom prst="rect">
            <a:avLst/>
          </a:prstGeom>
        </p:spPr>
        <p:txBody>
          <a:bodyPr anchorCtr="0" anchor="t" bIns="91425" lIns="91425" spcFirstLastPara="1" rIns="91425" wrap="square" tIns="91425">
            <a:norm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398" name="Google Shape;398;p42"/>
          <p:cNvGrpSpPr/>
          <p:nvPr/>
        </p:nvGrpSpPr>
        <p:grpSpPr>
          <a:xfrm>
            <a:off x="8697730" y="4645827"/>
            <a:ext cx="217569" cy="362613"/>
            <a:chOff x="238125" y="1780075"/>
            <a:chExt cx="1284350" cy="2140575"/>
          </a:xfrm>
        </p:grpSpPr>
        <p:sp>
          <p:nvSpPr>
            <p:cNvPr id="399" name="Google Shape;399;p42"/>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400" name="Google Shape;400;p42"/>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401" name="Google Shape;401;p42"/>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left column highlight">
  <p:cSld name="CUSTOM_1">
    <p:spTree>
      <p:nvGrpSpPr>
        <p:cNvPr id="402" name="Shape 402"/>
        <p:cNvGrpSpPr/>
        <p:nvPr/>
      </p:nvGrpSpPr>
      <p:grpSpPr>
        <a:xfrm>
          <a:off x="0" y="0"/>
          <a:ext cx="0" cy="0"/>
          <a:chOff x="0" y="0"/>
          <a:chExt cx="0" cy="0"/>
        </a:xfrm>
      </p:grpSpPr>
      <p:sp>
        <p:nvSpPr>
          <p:cNvPr id="403" name="Google Shape;403;p43"/>
          <p:cNvSpPr/>
          <p:nvPr/>
        </p:nvSpPr>
        <p:spPr>
          <a:xfrm>
            <a:off x="0" y="0"/>
            <a:ext cx="22842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3"/>
          <p:cNvSpPr txBox="1"/>
          <p:nvPr>
            <p:ph idx="1" type="body"/>
          </p:nvPr>
        </p:nvSpPr>
        <p:spPr>
          <a:xfrm>
            <a:off x="2419200" y="135000"/>
            <a:ext cx="6589800" cy="48735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405" name="Google Shape;405;p43"/>
          <p:cNvSpPr txBox="1"/>
          <p:nvPr>
            <p:ph type="title"/>
          </p:nvPr>
        </p:nvSpPr>
        <p:spPr>
          <a:xfrm>
            <a:off x="228775" y="196425"/>
            <a:ext cx="1945200" cy="953100"/>
          </a:xfrm>
          <a:prstGeom prst="rect">
            <a:avLst/>
          </a:prstGeom>
        </p:spPr>
        <p:txBody>
          <a:bodyPr anchorCtr="0" anchor="t" bIns="91425" lIns="0" spcFirstLastPara="1" rIns="91425" wrap="square" tIns="91425">
            <a:normAutofit/>
          </a:bodyPr>
          <a:lstStyle>
            <a:lvl1pPr indent="0" lvl="0" marL="0" marR="0" rtl="0" algn="l">
              <a:lnSpc>
                <a:spcPct val="100000"/>
              </a:lnSpc>
              <a:spcBef>
                <a:spcPts val="0"/>
              </a:spcBef>
              <a:spcAft>
                <a:spcPts val="0"/>
              </a:spcAft>
              <a:buNone/>
              <a:defRPr b="1" sz="2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1400"/>
              <a:buNone/>
              <a:defRPr sz="1400">
                <a:solidFill>
                  <a:schemeClr val="lt1"/>
                </a:solidFill>
              </a:defRPr>
            </a:lvl2pPr>
            <a:lvl3pPr lvl="2" rtl="0">
              <a:spcBef>
                <a:spcPts val="0"/>
              </a:spcBef>
              <a:spcAft>
                <a:spcPts val="0"/>
              </a:spcAft>
              <a:buClr>
                <a:schemeClr val="lt1"/>
              </a:buClr>
              <a:buSzPts val="1400"/>
              <a:buNone/>
              <a:defRPr sz="1400">
                <a:solidFill>
                  <a:schemeClr val="lt1"/>
                </a:solidFill>
              </a:defRPr>
            </a:lvl3pPr>
            <a:lvl4pPr lvl="3" rtl="0">
              <a:spcBef>
                <a:spcPts val="0"/>
              </a:spcBef>
              <a:spcAft>
                <a:spcPts val="0"/>
              </a:spcAft>
              <a:buClr>
                <a:schemeClr val="lt1"/>
              </a:buClr>
              <a:buSzPts val="1400"/>
              <a:buNone/>
              <a:defRPr sz="1400">
                <a:solidFill>
                  <a:schemeClr val="lt1"/>
                </a:solidFill>
              </a:defRPr>
            </a:lvl4pPr>
            <a:lvl5pPr lvl="4" rtl="0">
              <a:spcBef>
                <a:spcPts val="0"/>
              </a:spcBef>
              <a:spcAft>
                <a:spcPts val="0"/>
              </a:spcAft>
              <a:buClr>
                <a:schemeClr val="lt1"/>
              </a:buClr>
              <a:buSzPts val="1400"/>
              <a:buNone/>
              <a:defRPr sz="1400">
                <a:solidFill>
                  <a:schemeClr val="lt1"/>
                </a:solidFill>
              </a:defRPr>
            </a:lvl5pPr>
            <a:lvl6pPr lvl="5" rtl="0">
              <a:spcBef>
                <a:spcPts val="0"/>
              </a:spcBef>
              <a:spcAft>
                <a:spcPts val="0"/>
              </a:spcAft>
              <a:buClr>
                <a:schemeClr val="lt1"/>
              </a:buClr>
              <a:buSzPts val="1400"/>
              <a:buNone/>
              <a:defRPr sz="1400">
                <a:solidFill>
                  <a:schemeClr val="lt1"/>
                </a:solidFill>
              </a:defRPr>
            </a:lvl6pPr>
            <a:lvl7pPr lvl="6" rtl="0">
              <a:spcBef>
                <a:spcPts val="0"/>
              </a:spcBef>
              <a:spcAft>
                <a:spcPts val="0"/>
              </a:spcAft>
              <a:buClr>
                <a:schemeClr val="lt1"/>
              </a:buClr>
              <a:buSzPts val="1400"/>
              <a:buNone/>
              <a:defRPr sz="1400">
                <a:solidFill>
                  <a:schemeClr val="lt1"/>
                </a:solidFill>
              </a:defRPr>
            </a:lvl7pPr>
            <a:lvl8pPr lvl="7" rtl="0">
              <a:spcBef>
                <a:spcPts val="0"/>
              </a:spcBef>
              <a:spcAft>
                <a:spcPts val="0"/>
              </a:spcAft>
              <a:buClr>
                <a:schemeClr val="lt1"/>
              </a:buClr>
              <a:buSzPts val="1400"/>
              <a:buNone/>
              <a:defRPr sz="1400">
                <a:solidFill>
                  <a:schemeClr val="lt1"/>
                </a:solidFill>
              </a:defRPr>
            </a:lvl8pPr>
            <a:lvl9pPr lvl="8" rtl="0">
              <a:spcBef>
                <a:spcPts val="0"/>
              </a:spcBef>
              <a:spcAft>
                <a:spcPts val="0"/>
              </a:spcAft>
              <a:buClr>
                <a:schemeClr val="lt1"/>
              </a:buClr>
              <a:buSzPts val="1400"/>
              <a:buNone/>
              <a:defRPr sz="1400">
                <a:solidFill>
                  <a:schemeClr val="lt1"/>
                </a:solidFill>
              </a:defRPr>
            </a:lvl9pPr>
          </a:lstStyle>
          <a:p/>
        </p:txBody>
      </p:sp>
      <p:sp>
        <p:nvSpPr>
          <p:cNvPr id="406" name="Google Shape;406;p43"/>
          <p:cNvSpPr txBox="1"/>
          <p:nvPr>
            <p:ph idx="2" type="body"/>
          </p:nvPr>
        </p:nvSpPr>
        <p:spPr>
          <a:xfrm>
            <a:off x="229825" y="1294975"/>
            <a:ext cx="1945200" cy="3260700"/>
          </a:xfrm>
          <a:prstGeom prst="rect">
            <a:avLst/>
          </a:prstGeom>
          <a:noFill/>
        </p:spPr>
        <p:txBody>
          <a:bodyPr anchorCtr="0" anchor="t" bIns="91425" lIns="0" spcFirstLastPara="1" rIns="91425" wrap="square" tIns="91425">
            <a:normAutofit/>
          </a:bodyPr>
          <a:lstStyle>
            <a:lvl1pPr indent="-304800" lvl="0" marL="457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1pPr>
            <a:lvl2pPr indent="-304800" lvl="1" marL="914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2pPr>
            <a:lvl3pPr indent="-304800" lvl="2" marL="1371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3pPr>
            <a:lvl4pPr indent="-304800" lvl="3" marL="1828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4pPr>
            <a:lvl5pPr indent="-304800" lvl="4" marL="22860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5pPr>
            <a:lvl6pPr indent="-304800" lvl="5" marL="2743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6pPr>
            <a:lvl7pPr indent="-304800" lvl="6" marL="3200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7pPr>
            <a:lvl8pPr indent="-304800" lvl="7" marL="3657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8pPr>
            <a:lvl9pPr indent="-304800" lvl="8" marL="4114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9pPr>
          </a:lstStyle>
          <a:p/>
        </p:txBody>
      </p:sp>
      <p:grpSp>
        <p:nvGrpSpPr>
          <p:cNvPr id="407" name="Google Shape;407;p43"/>
          <p:cNvGrpSpPr/>
          <p:nvPr/>
        </p:nvGrpSpPr>
        <p:grpSpPr>
          <a:xfrm>
            <a:off x="229930" y="4645827"/>
            <a:ext cx="217569" cy="362613"/>
            <a:chOff x="238125" y="1780075"/>
            <a:chExt cx="1284350" cy="2140575"/>
          </a:xfrm>
        </p:grpSpPr>
        <p:sp>
          <p:nvSpPr>
            <p:cNvPr id="408" name="Google Shape;408;p43"/>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409" name="Google Shape;409;p43"/>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410" name="Google Shape;410;p43"/>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3_1">
    <p:bg>
      <p:bgPr>
        <a:solidFill>
          <a:srgbClr val="022A39"/>
        </a:solidFill>
      </p:bgPr>
    </p:bg>
    <p:spTree>
      <p:nvGrpSpPr>
        <p:cNvPr id="411" name="Shape 411"/>
        <p:cNvGrpSpPr/>
        <p:nvPr/>
      </p:nvGrpSpPr>
      <p:grpSpPr>
        <a:xfrm>
          <a:off x="0" y="0"/>
          <a:ext cx="0" cy="0"/>
          <a:chOff x="0" y="0"/>
          <a:chExt cx="0" cy="0"/>
        </a:xfrm>
      </p:grpSpPr>
      <p:sp>
        <p:nvSpPr>
          <p:cNvPr id="412" name="Google Shape;412;p44"/>
          <p:cNvSpPr txBox="1"/>
          <p:nvPr/>
        </p:nvSpPr>
        <p:spPr>
          <a:xfrm>
            <a:off x="3706875" y="1898225"/>
            <a:ext cx="4986900" cy="114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3600">
                <a:solidFill>
                  <a:srgbClr val="FFAB40"/>
                </a:solidFill>
                <a:latin typeface="Playfair Display"/>
                <a:ea typeface="Playfair Display"/>
                <a:cs typeface="Playfair Display"/>
                <a:sym typeface="Playfair Display"/>
              </a:rPr>
              <a:t>Thank you</a:t>
            </a:r>
            <a:endParaRPr b="1" sz="3600">
              <a:solidFill>
                <a:srgbClr val="FFAB40"/>
              </a:solidFill>
              <a:latin typeface="Playfair Display"/>
              <a:ea typeface="Playfair Display"/>
              <a:cs typeface="Playfair Display"/>
              <a:sym typeface="Playfair Display"/>
            </a:endParaRPr>
          </a:p>
        </p:txBody>
      </p:sp>
      <p:grpSp>
        <p:nvGrpSpPr>
          <p:cNvPr id="413" name="Google Shape;413;p44"/>
          <p:cNvGrpSpPr/>
          <p:nvPr/>
        </p:nvGrpSpPr>
        <p:grpSpPr>
          <a:xfrm>
            <a:off x="635553" y="2116344"/>
            <a:ext cx="2435615" cy="710029"/>
            <a:chOff x="238125" y="1780075"/>
            <a:chExt cx="7063850" cy="2140575"/>
          </a:xfrm>
        </p:grpSpPr>
        <p:sp>
          <p:nvSpPr>
            <p:cNvPr id="414" name="Google Shape;414;p4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415" name="Google Shape;415;p4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4"/>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4"/>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4"/>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4"/>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4"/>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8">
    <p:spTree>
      <p:nvGrpSpPr>
        <p:cNvPr id="423" name="Shape 423"/>
        <p:cNvGrpSpPr/>
        <p:nvPr/>
      </p:nvGrpSpPr>
      <p:grpSpPr>
        <a:xfrm>
          <a:off x="0" y="0"/>
          <a:ext cx="0" cy="0"/>
          <a:chOff x="0" y="0"/>
          <a:chExt cx="0" cy="0"/>
        </a:xfrm>
      </p:grpSpPr>
      <p:sp>
        <p:nvSpPr>
          <p:cNvPr id="424" name="Google Shape;424;p45"/>
          <p:cNvSpPr txBox="1"/>
          <p:nvPr>
            <p:ph type="title"/>
          </p:nvPr>
        </p:nvSpPr>
        <p:spPr>
          <a:xfrm>
            <a:off x="228775" y="113100"/>
            <a:ext cx="6747000" cy="399900"/>
          </a:xfrm>
          <a:prstGeom prst="rect">
            <a:avLst/>
          </a:prstGeom>
        </p:spPr>
        <p:txBody>
          <a:bodyPr anchorCtr="0" anchor="t" bIns="91425" lIns="91425" spcFirstLastPara="1" rIns="91425" wrap="square" tIns="91425">
            <a:normAutofit/>
          </a:bodyPr>
          <a:lstStyle>
            <a:lvl1pPr indent="0" lvl="0" marL="0" marR="0" rtl="0" algn="l">
              <a:lnSpc>
                <a:spcPct val="115000"/>
              </a:lnSpc>
              <a:spcBef>
                <a:spcPts val="0"/>
              </a:spcBef>
              <a:spcAft>
                <a:spcPts val="0"/>
              </a:spcAft>
              <a:buNone/>
              <a:defRPr b="1" sz="1200">
                <a:solidFill>
                  <a:srgbClr val="78909C"/>
                </a:solidFill>
                <a:latin typeface="Playfair Display"/>
                <a:ea typeface="Playfair Display"/>
                <a:cs typeface="Playfair Display"/>
                <a:sym typeface="Playfair Displ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5" name="Google Shape;425;p45"/>
          <p:cNvSpPr/>
          <p:nvPr/>
        </p:nvSpPr>
        <p:spPr>
          <a:xfrm>
            <a:off x="6975825" y="0"/>
            <a:ext cx="2168400" cy="51435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txBox="1"/>
          <p:nvPr>
            <p:ph idx="1" type="body"/>
          </p:nvPr>
        </p:nvSpPr>
        <p:spPr>
          <a:xfrm>
            <a:off x="7415875" y="134825"/>
            <a:ext cx="1498200" cy="4873800"/>
          </a:xfrm>
          <a:prstGeom prst="rect">
            <a:avLst/>
          </a:prstGeom>
          <a:noFill/>
        </p:spPr>
        <p:txBody>
          <a:bodyPr anchorCtr="0" anchor="ctr"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427" name="Google Shape;427;p45"/>
          <p:cNvSpPr txBox="1"/>
          <p:nvPr>
            <p:ph idx="2" type="body"/>
          </p:nvPr>
        </p:nvSpPr>
        <p:spPr>
          <a:xfrm>
            <a:off x="228775" y="1417800"/>
            <a:ext cx="6509100" cy="3590700"/>
          </a:xfrm>
          <a:prstGeom prst="rect">
            <a:avLst/>
          </a:prstGeom>
          <a:noFill/>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grpSp>
        <p:nvGrpSpPr>
          <p:cNvPr id="428" name="Google Shape;428;p45"/>
          <p:cNvGrpSpPr/>
          <p:nvPr/>
        </p:nvGrpSpPr>
        <p:grpSpPr>
          <a:xfrm>
            <a:off x="8642427" y="4555939"/>
            <a:ext cx="271640" cy="452732"/>
            <a:chOff x="238125" y="1780075"/>
            <a:chExt cx="1284350" cy="2140575"/>
          </a:xfrm>
        </p:grpSpPr>
        <p:sp>
          <p:nvSpPr>
            <p:cNvPr id="429" name="Google Shape;429;p4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430" name="Google Shape;430;p4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431" name="Google Shape;431;p4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
        <p:nvSpPr>
          <p:cNvPr id="432" name="Google Shape;432;p45"/>
          <p:cNvSpPr txBox="1"/>
          <p:nvPr>
            <p:ph idx="3" type="title"/>
          </p:nvPr>
        </p:nvSpPr>
        <p:spPr>
          <a:xfrm>
            <a:off x="228775" y="513000"/>
            <a:ext cx="6747000" cy="904800"/>
          </a:xfrm>
          <a:prstGeom prst="rect">
            <a:avLst/>
          </a:prstGeom>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3">
    <p:bg>
      <p:bgPr>
        <a:solidFill>
          <a:srgbClr val="022A39"/>
        </a:solidFill>
      </p:bgPr>
    </p:bg>
    <p:spTree>
      <p:nvGrpSpPr>
        <p:cNvPr id="434" name="Shape 434"/>
        <p:cNvGrpSpPr/>
        <p:nvPr/>
      </p:nvGrpSpPr>
      <p:grpSpPr>
        <a:xfrm>
          <a:off x="0" y="0"/>
          <a:ext cx="0" cy="0"/>
          <a:chOff x="0" y="0"/>
          <a:chExt cx="0" cy="0"/>
        </a:xfrm>
      </p:grpSpPr>
      <p:sp>
        <p:nvSpPr>
          <p:cNvPr id="435" name="Google Shape;435;p47"/>
          <p:cNvSpPr txBox="1"/>
          <p:nvPr>
            <p:ph type="title"/>
          </p:nvPr>
        </p:nvSpPr>
        <p:spPr>
          <a:xfrm>
            <a:off x="3706875" y="0"/>
            <a:ext cx="4986900" cy="29721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FFFFFF"/>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6" name="Google Shape;436;p47"/>
          <p:cNvSpPr txBox="1"/>
          <p:nvPr>
            <p:ph idx="1" type="subTitle"/>
          </p:nvPr>
        </p:nvSpPr>
        <p:spPr>
          <a:xfrm>
            <a:off x="3706875" y="3070925"/>
            <a:ext cx="4986900" cy="667800"/>
          </a:xfrm>
          <a:prstGeom prst="rect">
            <a:avLst/>
          </a:prstGeom>
          <a:noFill/>
          <a:ln>
            <a:noFill/>
          </a:ln>
        </p:spPr>
        <p:txBody>
          <a:bodyPr anchorCtr="0" anchor="ctr" bIns="0" lIns="0" spcFirstLastPara="1" rIns="0" wrap="square" tIns="0">
            <a:noAutofit/>
          </a:bodyPr>
          <a:lstStyle>
            <a:lvl1pPr lvl="0" marR="0" rtl="0" algn="l">
              <a:lnSpc>
                <a:spcPct val="115000"/>
              </a:lnSpc>
              <a:spcBef>
                <a:spcPts val="0"/>
              </a:spcBef>
              <a:spcAft>
                <a:spcPts val="0"/>
              </a:spcAft>
              <a:buClr>
                <a:srgbClr val="000000"/>
              </a:buClr>
              <a:buSzPts val="1400"/>
              <a:buFont typeface="Arial"/>
              <a:buNone/>
              <a:defRPr b="0" i="0" sz="14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437" name="Google Shape;437;p47"/>
          <p:cNvGrpSpPr/>
          <p:nvPr/>
        </p:nvGrpSpPr>
        <p:grpSpPr>
          <a:xfrm>
            <a:off x="635553" y="2116344"/>
            <a:ext cx="2435615" cy="710029"/>
            <a:chOff x="238125" y="1780075"/>
            <a:chExt cx="7063850" cy="2140575"/>
          </a:xfrm>
        </p:grpSpPr>
        <p:sp>
          <p:nvSpPr>
            <p:cNvPr id="438" name="Google Shape;438;p4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4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4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47"/>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47"/>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7"/>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7"/>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7"/>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47"/>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7" name="Google Shape;447;p47"/>
          <p:cNvSpPr txBox="1"/>
          <p:nvPr>
            <p:ph idx="2" type="subTitle"/>
          </p:nvPr>
        </p:nvSpPr>
        <p:spPr>
          <a:xfrm>
            <a:off x="3706875" y="3891125"/>
            <a:ext cx="4986900" cy="184800"/>
          </a:xfrm>
          <a:prstGeom prst="rect">
            <a:avLst/>
          </a:prstGeom>
          <a:noFill/>
          <a:ln>
            <a:noFill/>
          </a:ln>
        </p:spPr>
        <p:txBody>
          <a:bodyPr anchorCtr="0" anchor="ctr" bIns="0" lIns="0" spcFirstLastPara="1" rIns="0" wrap="square" tIns="0">
            <a:noAutofit/>
          </a:bodyPr>
          <a:lstStyle>
            <a:lvl1pPr lvl="0" marR="0" rtl="0" algn="l">
              <a:lnSpc>
                <a:spcPct val="115000"/>
              </a:lnSpc>
              <a:spcBef>
                <a:spcPts val="0"/>
              </a:spcBef>
              <a:spcAft>
                <a:spcPts val="0"/>
              </a:spcAft>
              <a:buClr>
                <a:srgbClr val="000000"/>
              </a:buClr>
              <a:buSzPts val="1200"/>
              <a:buFont typeface="Arial"/>
              <a:buNone/>
              <a:defRPr b="0" i="0" sz="1200" u="none" cap="none" strike="noStrike">
                <a:solidFill>
                  <a:srgbClr val="FFFFFF"/>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ubtitle text box 1">
  <p:cSld name="CUSTOM_6_1_1">
    <p:spTree>
      <p:nvGrpSpPr>
        <p:cNvPr id="448" name="Shape 448"/>
        <p:cNvGrpSpPr/>
        <p:nvPr/>
      </p:nvGrpSpPr>
      <p:grpSpPr>
        <a:xfrm>
          <a:off x="0" y="0"/>
          <a:ext cx="0" cy="0"/>
          <a:chOff x="0" y="0"/>
          <a:chExt cx="0" cy="0"/>
        </a:xfrm>
      </p:grpSpPr>
      <p:sp>
        <p:nvSpPr>
          <p:cNvPr id="449" name="Google Shape;449;p48"/>
          <p:cNvSpPr txBox="1"/>
          <p:nvPr>
            <p:ph idx="1" type="body"/>
          </p:nvPr>
        </p:nvSpPr>
        <p:spPr>
          <a:xfrm>
            <a:off x="228775" y="1657800"/>
            <a:ext cx="7541100" cy="33507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1pPr>
            <a:lvl2pPr indent="-304800" lvl="1" marL="914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2pPr>
            <a:lvl3pPr indent="-304800" lvl="2" marL="1371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3pPr>
            <a:lvl4pPr indent="-304800" lvl="3" marL="1828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4pPr>
            <a:lvl5pPr indent="-304800" lvl="4" marL="22860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5pPr>
            <a:lvl6pPr indent="-304800" lvl="5" marL="2743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6pPr>
            <a:lvl7pPr indent="-304800" lvl="6" marL="3200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7pPr>
            <a:lvl8pPr indent="-304800" lvl="7" marL="3657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8pPr>
            <a:lvl9pPr indent="-304800" lvl="8" marL="4114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9pPr>
          </a:lstStyle>
          <a:p/>
        </p:txBody>
      </p:sp>
      <p:sp>
        <p:nvSpPr>
          <p:cNvPr id="450" name="Google Shape;450;p48"/>
          <p:cNvSpPr txBox="1"/>
          <p:nvPr>
            <p:ph type="title"/>
          </p:nvPr>
        </p:nvSpPr>
        <p:spPr>
          <a:xfrm>
            <a:off x="228775" y="1149525"/>
            <a:ext cx="7541100" cy="3999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800"/>
              <a:buFont typeface="Arial"/>
              <a:buNone/>
              <a:defRPr b="1" i="0" sz="1800" u="none" cap="none" strike="noStrike">
                <a:solidFill>
                  <a:srgbClr val="78909C"/>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1" name="Google Shape;451;p48"/>
          <p:cNvSpPr txBox="1"/>
          <p:nvPr>
            <p:ph idx="2" type="title"/>
          </p:nvPr>
        </p:nvSpPr>
        <p:spPr>
          <a:xfrm>
            <a:off x="228775" y="196425"/>
            <a:ext cx="7541100" cy="953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452" name="Google Shape;452;p48"/>
          <p:cNvGrpSpPr/>
          <p:nvPr/>
        </p:nvGrpSpPr>
        <p:grpSpPr>
          <a:xfrm>
            <a:off x="8832684" y="4747184"/>
            <a:ext cx="169663" cy="282770"/>
            <a:chOff x="238125" y="1780075"/>
            <a:chExt cx="1284350" cy="2140575"/>
          </a:xfrm>
        </p:grpSpPr>
        <p:sp>
          <p:nvSpPr>
            <p:cNvPr id="453" name="Google Shape;453;p4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54" name="Google Shape;454;p4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55" name="Google Shape;455;p4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456" name="Shape 456"/>
        <p:cNvGrpSpPr/>
        <p:nvPr/>
      </p:nvGrpSpPr>
      <p:grpSpPr>
        <a:xfrm>
          <a:off x="0" y="0"/>
          <a:ext cx="0" cy="0"/>
          <a:chOff x="0" y="0"/>
          <a:chExt cx="0" cy="0"/>
        </a:xfrm>
      </p:grpSpPr>
      <p:grpSp>
        <p:nvGrpSpPr>
          <p:cNvPr id="457" name="Google Shape;457;p49"/>
          <p:cNvGrpSpPr/>
          <p:nvPr/>
        </p:nvGrpSpPr>
        <p:grpSpPr>
          <a:xfrm>
            <a:off x="8832684" y="4747184"/>
            <a:ext cx="169663" cy="282770"/>
            <a:chOff x="238125" y="1780075"/>
            <a:chExt cx="1284350" cy="2140575"/>
          </a:xfrm>
        </p:grpSpPr>
        <p:sp>
          <p:nvSpPr>
            <p:cNvPr id="458" name="Google Shape;458;p49"/>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59" name="Google Shape;459;p49"/>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60" name="Google Shape;460;p49"/>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
        <p:nvSpPr>
          <p:cNvPr id="461" name="Google Shape;461;p49"/>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two column text">
  <p:cSld name="CUSTOM_6_1_1_1">
    <p:spTree>
      <p:nvGrpSpPr>
        <p:cNvPr id="462" name="Shape 462"/>
        <p:cNvGrpSpPr/>
        <p:nvPr/>
      </p:nvGrpSpPr>
      <p:grpSpPr>
        <a:xfrm>
          <a:off x="0" y="0"/>
          <a:ext cx="0" cy="0"/>
          <a:chOff x="0" y="0"/>
          <a:chExt cx="0" cy="0"/>
        </a:xfrm>
      </p:grpSpPr>
      <p:sp>
        <p:nvSpPr>
          <p:cNvPr id="463" name="Google Shape;463;p50"/>
          <p:cNvSpPr txBox="1"/>
          <p:nvPr>
            <p:ph idx="1" type="body"/>
          </p:nvPr>
        </p:nvSpPr>
        <p:spPr>
          <a:xfrm>
            <a:off x="228775" y="1549425"/>
            <a:ext cx="4113000" cy="34590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1pPr>
            <a:lvl2pPr indent="-304800" lvl="1" marL="914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2pPr>
            <a:lvl3pPr indent="-304800" lvl="2" marL="1371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3pPr>
            <a:lvl4pPr indent="-304800" lvl="3" marL="1828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4pPr>
            <a:lvl5pPr indent="-304800" lvl="4" marL="22860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5pPr>
            <a:lvl6pPr indent="-304800" lvl="5" marL="2743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6pPr>
            <a:lvl7pPr indent="-304800" lvl="6" marL="3200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7pPr>
            <a:lvl8pPr indent="-304800" lvl="7" marL="3657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8pPr>
            <a:lvl9pPr indent="-304800" lvl="8" marL="4114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9pPr>
          </a:lstStyle>
          <a:p/>
        </p:txBody>
      </p:sp>
      <p:sp>
        <p:nvSpPr>
          <p:cNvPr id="464" name="Google Shape;464;p50"/>
          <p:cNvSpPr txBox="1"/>
          <p:nvPr>
            <p:ph idx="2" type="body"/>
          </p:nvPr>
        </p:nvSpPr>
        <p:spPr>
          <a:xfrm>
            <a:off x="4802325" y="1549425"/>
            <a:ext cx="4113000" cy="34590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1pPr>
            <a:lvl2pPr indent="-304800" lvl="1" marL="914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2pPr>
            <a:lvl3pPr indent="-304800" lvl="2" marL="1371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3pPr>
            <a:lvl4pPr indent="-304800" lvl="3" marL="1828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4pPr>
            <a:lvl5pPr indent="-304800" lvl="4" marL="22860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5pPr>
            <a:lvl6pPr indent="-304800" lvl="5" marL="2743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6pPr>
            <a:lvl7pPr indent="-304800" lvl="6" marL="3200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7pPr>
            <a:lvl8pPr indent="-304800" lvl="7" marL="3657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8pPr>
            <a:lvl9pPr indent="-304800" lvl="8" marL="4114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9pPr>
          </a:lstStyle>
          <a:p/>
        </p:txBody>
      </p:sp>
      <p:sp>
        <p:nvSpPr>
          <p:cNvPr id="465" name="Google Shape;465;p50"/>
          <p:cNvSpPr txBox="1"/>
          <p:nvPr>
            <p:ph type="title"/>
          </p:nvPr>
        </p:nvSpPr>
        <p:spPr>
          <a:xfrm>
            <a:off x="228775" y="1149525"/>
            <a:ext cx="4113000" cy="3999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400"/>
              <a:buFont typeface="Arial"/>
              <a:buNone/>
              <a:defRPr b="0" i="0" sz="1400" u="none" cap="none" strike="noStrike">
                <a:solidFill>
                  <a:srgbClr val="214586"/>
                </a:solidFill>
                <a:latin typeface="Roboto"/>
                <a:ea typeface="Roboto"/>
                <a:cs typeface="Roboto"/>
                <a:sym typeface="Roboto"/>
              </a:defRPr>
            </a:lvl1pPr>
            <a:lvl2pPr lvl="1"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2pPr>
            <a:lvl3pPr lvl="2"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3pPr>
            <a:lvl4pPr lvl="3"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4pPr>
            <a:lvl5pPr lvl="4"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5pPr>
            <a:lvl6pPr lvl="5"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6pPr>
            <a:lvl7pPr lvl="6"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7pPr>
            <a:lvl8pPr lvl="7"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8pPr>
            <a:lvl9pPr lvl="8"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9pPr>
          </a:lstStyle>
          <a:p/>
        </p:txBody>
      </p:sp>
      <p:sp>
        <p:nvSpPr>
          <p:cNvPr id="466" name="Google Shape;466;p50"/>
          <p:cNvSpPr txBox="1"/>
          <p:nvPr>
            <p:ph idx="3" type="title"/>
          </p:nvPr>
        </p:nvSpPr>
        <p:spPr>
          <a:xfrm>
            <a:off x="4802325" y="1149525"/>
            <a:ext cx="4113000" cy="3999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400"/>
              <a:buFont typeface="Arial"/>
              <a:buNone/>
              <a:defRPr b="0" i="0" sz="1400" u="none" cap="none" strike="noStrike">
                <a:solidFill>
                  <a:srgbClr val="214586"/>
                </a:solidFill>
                <a:latin typeface="Roboto"/>
                <a:ea typeface="Roboto"/>
                <a:cs typeface="Roboto"/>
                <a:sym typeface="Roboto"/>
              </a:defRPr>
            </a:lvl1pPr>
            <a:lvl2pPr lvl="1"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2pPr>
            <a:lvl3pPr lvl="2"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3pPr>
            <a:lvl4pPr lvl="3"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4pPr>
            <a:lvl5pPr lvl="4"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5pPr>
            <a:lvl6pPr lvl="5"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6pPr>
            <a:lvl7pPr lvl="6"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7pPr>
            <a:lvl8pPr lvl="7"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8pPr>
            <a:lvl9pPr lvl="8" marR="0" rtl="0" algn="l">
              <a:lnSpc>
                <a:spcPct val="100000"/>
              </a:lnSpc>
              <a:spcBef>
                <a:spcPts val="0"/>
              </a:spcBef>
              <a:spcAft>
                <a:spcPts val="0"/>
              </a:spcAft>
              <a:buClr>
                <a:srgbClr val="214586"/>
              </a:buClr>
              <a:buSzPts val="1400"/>
              <a:buFont typeface="Roboto"/>
              <a:buNone/>
              <a:defRPr b="0" i="0" sz="1400" u="none" cap="none" strike="noStrike">
                <a:solidFill>
                  <a:srgbClr val="214586"/>
                </a:solidFill>
                <a:latin typeface="Roboto"/>
                <a:ea typeface="Roboto"/>
                <a:cs typeface="Roboto"/>
                <a:sym typeface="Roboto"/>
              </a:defRPr>
            </a:lvl9pPr>
          </a:lstStyle>
          <a:p/>
        </p:txBody>
      </p:sp>
      <p:sp>
        <p:nvSpPr>
          <p:cNvPr id="467" name="Google Shape;467;p50"/>
          <p:cNvSpPr txBox="1"/>
          <p:nvPr>
            <p:ph idx="4" type="title"/>
          </p:nvPr>
        </p:nvSpPr>
        <p:spPr>
          <a:xfrm>
            <a:off x="228775" y="196425"/>
            <a:ext cx="7541100" cy="953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8" name="Google Shape;468;p50"/>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469" name="Google Shape;469;p50"/>
          <p:cNvGrpSpPr/>
          <p:nvPr/>
        </p:nvGrpSpPr>
        <p:grpSpPr>
          <a:xfrm>
            <a:off x="8832684" y="4747184"/>
            <a:ext cx="169663" cy="282770"/>
            <a:chOff x="238125" y="1780075"/>
            <a:chExt cx="1284350" cy="2140575"/>
          </a:xfrm>
        </p:grpSpPr>
        <p:sp>
          <p:nvSpPr>
            <p:cNvPr id="470" name="Google Shape;470;p50"/>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71" name="Google Shape;471;p50"/>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72" name="Google Shape;472;p50"/>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ubtitle text box">
  <p:cSld name="CUSTOM_6_1">
    <p:spTree>
      <p:nvGrpSpPr>
        <p:cNvPr id="473" name="Shape 473"/>
        <p:cNvGrpSpPr/>
        <p:nvPr/>
      </p:nvGrpSpPr>
      <p:grpSpPr>
        <a:xfrm>
          <a:off x="0" y="0"/>
          <a:ext cx="0" cy="0"/>
          <a:chOff x="0" y="0"/>
          <a:chExt cx="0" cy="0"/>
        </a:xfrm>
      </p:grpSpPr>
      <p:sp>
        <p:nvSpPr>
          <p:cNvPr id="474" name="Google Shape;474;p51"/>
          <p:cNvSpPr txBox="1"/>
          <p:nvPr>
            <p:ph idx="1" type="body"/>
          </p:nvPr>
        </p:nvSpPr>
        <p:spPr>
          <a:xfrm>
            <a:off x="228775" y="1257900"/>
            <a:ext cx="7541100" cy="37506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1pPr>
            <a:lvl2pPr indent="-304800" lvl="1" marL="914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2pPr>
            <a:lvl3pPr indent="-304800" lvl="2" marL="1371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3pPr>
            <a:lvl4pPr indent="-304800" lvl="3" marL="1828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4pPr>
            <a:lvl5pPr indent="-304800" lvl="4" marL="22860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5pPr>
            <a:lvl6pPr indent="-304800" lvl="5" marL="2743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6pPr>
            <a:lvl7pPr indent="-304800" lvl="6" marL="3200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7pPr>
            <a:lvl8pPr indent="-304800" lvl="7" marL="3657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8pPr>
            <a:lvl9pPr indent="-304800" lvl="8" marL="4114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9pPr>
          </a:lstStyle>
          <a:p/>
        </p:txBody>
      </p:sp>
      <p:sp>
        <p:nvSpPr>
          <p:cNvPr id="475" name="Google Shape;475;p51"/>
          <p:cNvSpPr txBox="1"/>
          <p:nvPr>
            <p:ph type="title"/>
          </p:nvPr>
        </p:nvSpPr>
        <p:spPr>
          <a:xfrm>
            <a:off x="228775" y="196425"/>
            <a:ext cx="7541100" cy="55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6" name="Google Shape;476;p51"/>
          <p:cNvSpPr txBox="1"/>
          <p:nvPr>
            <p:ph idx="2" type="title"/>
          </p:nvPr>
        </p:nvSpPr>
        <p:spPr>
          <a:xfrm>
            <a:off x="228775" y="749625"/>
            <a:ext cx="7541100" cy="3999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800"/>
              <a:buFont typeface="Arial"/>
              <a:buNone/>
              <a:defRPr b="1" i="0" sz="1800" u="none" cap="none" strike="noStrike">
                <a:solidFill>
                  <a:srgbClr val="78909C"/>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7" name="Google Shape;477;p51"/>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478" name="Google Shape;478;p51"/>
          <p:cNvGrpSpPr/>
          <p:nvPr/>
        </p:nvGrpSpPr>
        <p:grpSpPr>
          <a:xfrm>
            <a:off x="8832684" y="4747184"/>
            <a:ext cx="169663" cy="282770"/>
            <a:chOff x="238125" y="1780075"/>
            <a:chExt cx="1284350" cy="2140575"/>
          </a:xfrm>
        </p:grpSpPr>
        <p:sp>
          <p:nvSpPr>
            <p:cNvPr id="479" name="Google Shape;479;p51"/>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80" name="Google Shape;480;p51"/>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81" name="Google Shape;481;p51"/>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
    <p:spTree>
      <p:nvGrpSpPr>
        <p:cNvPr id="482" name="Shape 482"/>
        <p:cNvGrpSpPr/>
        <p:nvPr/>
      </p:nvGrpSpPr>
      <p:grpSpPr>
        <a:xfrm>
          <a:off x="0" y="0"/>
          <a:ext cx="0" cy="0"/>
          <a:chOff x="0" y="0"/>
          <a:chExt cx="0" cy="0"/>
        </a:xfrm>
      </p:grpSpPr>
      <p:sp>
        <p:nvSpPr>
          <p:cNvPr id="483" name="Google Shape;483;p52"/>
          <p:cNvSpPr txBox="1"/>
          <p:nvPr>
            <p:ph idx="1" type="body"/>
          </p:nvPr>
        </p:nvSpPr>
        <p:spPr>
          <a:xfrm>
            <a:off x="228775" y="1264900"/>
            <a:ext cx="3696900" cy="19680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1pPr>
            <a:lvl2pPr indent="-292100" lvl="1" marL="9144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2pPr>
            <a:lvl3pPr indent="-292100" lvl="2" marL="13716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3pPr>
            <a:lvl4pPr indent="-292100" lvl="3" marL="18288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4pPr>
            <a:lvl5pPr indent="-292100" lvl="4" marL="22860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5pPr>
            <a:lvl6pPr indent="-292100" lvl="5" marL="27432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6pPr>
            <a:lvl7pPr indent="-292100" lvl="6" marL="32004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7pPr>
            <a:lvl8pPr indent="-292100" lvl="7" marL="36576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8pPr>
            <a:lvl9pPr indent="-292100" lvl="8" marL="41148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9pPr>
          </a:lstStyle>
          <a:p/>
        </p:txBody>
      </p:sp>
      <p:sp>
        <p:nvSpPr>
          <p:cNvPr id="484" name="Google Shape;484;p52"/>
          <p:cNvSpPr txBox="1"/>
          <p:nvPr>
            <p:ph type="title"/>
          </p:nvPr>
        </p:nvSpPr>
        <p:spPr>
          <a:xfrm>
            <a:off x="228775" y="617500"/>
            <a:ext cx="8685300" cy="3999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300"/>
              <a:buFont typeface="Roboto Medium"/>
              <a:buNone/>
              <a:defRPr b="0" i="0" sz="1300" u="none" cap="none" strike="noStrike">
                <a:solidFill>
                  <a:srgbClr val="78909C"/>
                </a:solidFill>
                <a:latin typeface="Roboto Medium"/>
                <a:ea typeface="Roboto Medium"/>
                <a:cs typeface="Roboto Medium"/>
                <a:sym typeface="Roboto Medium"/>
              </a:defRPr>
            </a:lvl1pPr>
            <a:lvl2pPr lvl="1"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2pPr>
            <a:lvl3pPr lvl="2"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3pPr>
            <a:lvl4pPr lvl="3"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4pPr>
            <a:lvl5pPr lvl="4"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5pPr>
            <a:lvl6pPr lvl="5"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6pPr>
            <a:lvl7pPr lvl="6"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7pPr>
            <a:lvl8pPr lvl="7"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8pPr>
            <a:lvl9pPr lvl="8" marR="0" rtl="0" algn="l">
              <a:lnSpc>
                <a:spcPct val="100000"/>
              </a:lnSpc>
              <a:spcBef>
                <a:spcPts val="0"/>
              </a:spcBef>
              <a:spcAft>
                <a:spcPts val="0"/>
              </a:spcAft>
              <a:buClr>
                <a:srgbClr val="000000"/>
              </a:buClr>
              <a:buSzPts val="1300"/>
              <a:buFont typeface="Roboto Medium"/>
              <a:buNone/>
              <a:defRPr b="0" i="0" sz="1300" u="none" cap="none" strike="noStrike">
                <a:solidFill>
                  <a:srgbClr val="000000"/>
                </a:solidFill>
                <a:latin typeface="Roboto Medium"/>
                <a:ea typeface="Roboto Medium"/>
                <a:cs typeface="Roboto Medium"/>
                <a:sym typeface="Roboto Medium"/>
              </a:defRPr>
            </a:lvl9pPr>
          </a:lstStyle>
          <a:p/>
        </p:txBody>
      </p:sp>
      <p:sp>
        <p:nvSpPr>
          <p:cNvPr id="485" name="Google Shape;485;p52"/>
          <p:cNvSpPr txBox="1"/>
          <p:nvPr>
            <p:ph idx="2" type="title"/>
          </p:nvPr>
        </p:nvSpPr>
        <p:spPr>
          <a:xfrm>
            <a:off x="228775" y="196425"/>
            <a:ext cx="8685300" cy="49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300"/>
              <a:buFont typeface="Arial"/>
              <a:buNone/>
              <a:defRPr b="1" i="0" sz="23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486" name="Google Shape;486;p52"/>
          <p:cNvSpPr txBox="1"/>
          <p:nvPr>
            <p:ph idx="3" type="title"/>
          </p:nvPr>
        </p:nvSpPr>
        <p:spPr>
          <a:xfrm>
            <a:off x="228775" y="1017400"/>
            <a:ext cx="3696900" cy="2475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chemeClr val="dk1"/>
              </a:buClr>
              <a:buSzPts val="1100"/>
              <a:buFont typeface="Roboto"/>
              <a:buNone/>
              <a:defRPr b="1" i="0" sz="11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9pPr>
          </a:lstStyle>
          <a:p/>
        </p:txBody>
      </p:sp>
      <p:sp>
        <p:nvSpPr>
          <p:cNvPr id="487" name="Google Shape;487;p52"/>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488" name="Google Shape;488;p52"/>
          <p:cNvGrpSpPr/>
          <p:nvPr/>
        </p:nvGrpSpPr>
        <p:grpSpPr>
          <a:xfrm>
            <a:off x="8832684" y="4747184"/>
            <a:ext cx="169663" cy="282770"/>
            <a:chOff x="238125" y="1780075"/>
            <a:chExt cx="1284350" cy="2140575"/>
          </a:xfrm>
        </p:grpSpPr>
        <p:sp>
          <p:nvSpPr>
            <p:cNvPr id="489" name="Google Shape;489;p52"/>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90" name="Google Shape;490;p52"/>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91" name="Google Shape;491;p52"/>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resenters">
  <p:cSld name="CUSTOM_4">
    <p:spTree>
      <p:nvGrpSpPr>
        <p:cNvPr id="51" name="Shape 51"/>
        <p:cNvGrpSpPr/>
        <p:nvPr/>
      </p:nvGrpSpPr>
      <p:grpSpPr>
        <a:xfrm>
          <a:off x="0" y="0"/>
          <a:ext cx="0" cy="0"/>
          <a:chOff x="0" y="0"/>
          <a:chExt cx="0" cy="0"/>
        </a:xfrm>
      </p:grpSpPr>
      <p:sp>
        <p:nvSpPr>
          <p:cNvPr id="52" name="Google Shape;52;p6"/>
          <p:cNvSpPr txBox="1"/>
          <p:nvPr>
            <p:ph idx="1" type="subTitle"/>
          </p:nvPr>
        </p:nvSpPr>
        <p:spPr>
          <a:xfrm>
            <a:off x="6188613" y="22529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3" name="Google Shape;53;p6"/>
          <p:cNvSpPr txBox="1"/>
          <p:nvPr>
            <p:ph idx="2" type="subTitle"/>
          </p:nvPr>
        </p:nvSpPr>
        <p:spPr>
          <a:xfrm>
            <a:off x="6188538" y="24397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4" name="Google Shape;54;p6"/>
          <p:cNvSpPr txBox="1"/>
          <p:nvPr>
            <p:ph idx="3" type="subTitle"/>
          </p:nvPr>
        </p:nvSpPr>
        <p:spPr>
          <a:xfrm>
            <a:off x="6188613" y="25998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 name="Google Shape;55;p6"/>
          <p:cNvSpPr txBox="1"/>
          <p:nvPr>
            <p:ph idx="4" type="subTitle"/>
          </p:nvPr>
        </p:nvSpPr>
        <p:spPr>
          <a:xfrm>
            <a:off x="3667075" y="22529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56" name="Google Shape;56;p6"/>
          <p:cNvSpPr txBox="1"/>
          <p:nvPr>
            <p:ph idx="5" type="subTitle"/>
          </p:nvPr>
        </p:nvSpPr>
        <p:spPr>
          <a:xfrm>
            <a:off x="3667000" y="24397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7" name="Google Shape;57;p6"/>
          <p:cNvSpPr txBox="1"/>
          <p:nvPr>
            <p:ph idx="6" type="subTitle"/>
          </p:nvPr>
        </p:nvSpPr>
        <p:spPr>
          <a:xfrm>
            <a:off x="3667075" y="25998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8" name="Google Shape;58;p6"/>
          <p:cNvSpPr/>
          <p:nvPr>
            <p:ph idx="7" type="pic"/>
          </p:nvPr>
        </p:nvSpPr>
        <p:spPr>
          <a:xfrm>
            <a:off x="4288750" y="985763"/>
            <a:ext cx="1152900" cy="1152900"/>
          </a:xfrm>
          <a:prstGeom prst="ellipse">
            <a:avLst/>
          </a:prstGeom>
          <a:noFill/>
          <a:ln cap="flat" cmpd="sng" w="28575">
            <a:solidFill>
              <a:schemeClr val="accent4"/>
            </a:solidFill>
            <a:prstDash val="solid"/>
            <a:round/>
            <a:headEnd len="sm" w="sm" type="none"/>
            <a:tailEnd len="sm" w="sm" type="none"/>
          </a:ln>
        </p:spPr>
      </p:sp>
      <p:sp>
        <p:nvSpPr>
          <p:cNvPr id="59" name="Google Shape;59;p6"/>
          <p:cNvSpPr/>
          <p:nvPr>
            <p:ph idx="8" type="pic"/>
          </p:nvPr>
        </p:nvSpPr>
        <p:spPr>
          <a:xfrm>
            <a:off x="6810325" y="985763"/>
            <a:ext cx="1152900" cy="1152900"/>
          </a:xfrm>
          <a:prstGeom prst="ellipse">
            <a:avLst/>
          </a:prstGeom>
          <a:noFill/>
          <a:ln cap="flat" cmpd="sng" w="28575">
            <a:solidFill>
              <a:schemeClr val="accent4"/>
            </a:solidFill>
            <a:prstDash val="solid"/>
            <a:round/>
            <a:headEnd len="sm" w="sm" type="none"/>
            <a:tailEnd len="sm" w="sm" type="none"/>
          </a:ln>
        </p:spPr>
      </p:sp>
      <p:sp>
        <p:nvSpPr>
          <p:cNvPr id="60" name="Google Shape;60;p6"/>
          <p:cNvSpPr/>
          <p:nvPr/>
        </p:nvSpPr>
        <p:spPr>
          <a:xfrm flipH="1">
            <a:off x="0" y="-150"/>
            <a:ext cx="28782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txBox="1"/>
          <p:nvPr>
            <p:ph idx="9" type="body"/>
          </p:nvPr>
        </p:nvSpPr>
        <p:spPr>
          <a:xfrm>
            <a:off x="229925" y="909875"/>
            <a:ext cx="2396400" cy="3645900"/>
          </a:xfrm>
          <a:prstGeom prst="rect">
            <a:avLst/>
          </a:prstGeom>
          <a:noFill/>
          <a:ln>
            <a:noFill/>
          </a:ln>
        </p:spPr>
        <p:txBody>
          <a:bodyPr anchorCtr="0" anchor="t" bIns="0" lIns="0" spcFirstLastPara="1" rIns="0" wrap="square" tIns="0">
            <a:noAutofit/>
          </a:bodyPr>
          <a:lstStyle>
            <a:lvl1pPr indent="-317500" lvl="0" marL="45720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1pPr>
            <a:lvl2pPr indent="-317500" lvl="1" marL="9144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sp>
        <p:nvSpPr>
          <p:cNvPr id="62" name="Google Shape;62;p6"/>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FFFFFF"/>
                </a:solidFill>
                <a:latin typeface="Playfair Display"/>
                <a:ea typeface="Playfair Display"/>
                <a:cs typeface="Playfair Display"/>
                <a:sym typeface="Playfair Display"/>
              </a:rPr>
              <a:t>Today’s agenda</a:t>
            </a:r>
            <a:endParaRPr b="1" sz="2400">
              <a:solidFill>
                <a:srgbClr val="FFFFFF"/>
              </a:solidFill>
              <a:latin typeface="Playfair Display"/>
              <a:ea typeface="Playfair Display"/>
              <a:cs typeface="Playfair Display"/>
              <a:sym typeface="Playfair Display"/>
            </a:endParaRPr>
          </a:p>
        </p:txBody>
      </p:sp>
      <p:sp>
        <p:nvSpPr>
          <p:cNvPr id="63" name="Google Shape;63;p6"/>
          <p:cNvSpPr txBox="1"/>
          <p:nvPr/>
        </p:nvSpPr>
        <p:spPr>
          <a:xfrm>
            <a:off x="3247800"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214586"/>
                </a:solidFill>
                <a:latin typeface="Playfair Display"/>
                <a:ea typeface="Playfair Display"/>
                <a:cs typeface="Playfair Display"/>
                <a:sym typeface="Playfair Display"/>
              </a:rPr>
              <a:t>Presenters</a:t>
            </a:r>
            <a:endParaRPr b="1" sz="2400">
              <a:solidFill>
                <a:srgbClr val="214586"/>
              </a:solidFill>
              <a:latin typeface="Playfair Display"/>
              <a:ea typeface="Playfair Display"/>
              <a:cs typeface="Playfair Display"/>
              <a:sym typeface="Playfair Display"/>
            </a:endParaRPr>
          </a:p>
        </p:txBody>
      </p:sp>
      <p:sp>
        <p:nvSpPr>
          <p:cNvPr id="64" name="Google Shape;64;p6"/>
          <p:cNvSpPr txBox="1"/>
          <p:nvPr>
            <p:ph idx="13" type="subTitle"/>
          </p:nvPr>
        </p:nvSpPr>
        <p:spPr>
          <a:xfrm>
            <a:off x="6188613" y="4337050"/>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 name="Google Shape;65;p6"/>
          <p:cNvSpPr txBox="1"/>
          <p:nvPr>
            <p:ph idx="14" type="subTitle"/>
          </p:nvPr>
        </p:nvSpPr>
        <p:spPr>
          <a:xfrm>
            <a:off x="6188538" y="4523901"/>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 name="Google Shape;66;p6"/>
          <p:cNvSpPr txBox="1"/>
          <p:nvPr>
            <p:ph idx="15" type="subTitle"/>
          </p:nvPr>
        </p:nvSpPr>
        <p:spPr>
          <a:xfrm>
            <a:off x="6188613" y="4684013"/>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 name="Google Shape;67;p6"/>
          <p:cNvSpPr txBox="1"/>
          <p:nvPr>
            <p:ph idx="16" type="subTitle"/>
          </p:nvPr>
        </p:nvSpPr>
        <p:spPr>
          <a:xfrm>
            <a:off x="3667075" y="4337050"/>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8" name="Google Shape;68;p6"/>
          <p:cNvSpPr txBox="1"/>
          <p:nvPr>
            <p:ph idx="17" type="subTitle"/>
          </p:nvPr>
        </p:nvSpPr>
        <p:spPr>
          <a:xfrm>
            <a:off x="3667000" y="4523901"/>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9" name="Google Shape;69;p6"/>
          <p:cNvSpPr txBox="1"/>
          <p:nvPr>
            <p:ph idx="18" type="subTitle"/>
          </p:nvPr>
        </p:nvSpPr>
        <p:spPr>
          <a:xfrm>
            <a:off x="3667075" y="4684013"/>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0" name="Google Shape;70;p6"/>
          <p:cNvSpPr/>
          <p:nvPr>
            <p:ph idx="19" type="pic"/>
          </p:nvPr>
        </p:nvSpPr>
        <p:spPr>
          <a:xfrm>
            <a:off x="4288750" y="3069888"/>
            <a:ext cx="1152900" cy="1152900"/>
          </a:xfrm>
          <a:prstGeom prst="ellipse">
            <a:avLst/>
          </a:prstGeom>
          <a:noFill/>
          <a:ln cap="flat" cmpd="sng" w="28575">
            <a:solidFill>
              <a:schemeClr val="accent4"/>
            </a:solidFill>
            <a:prstDash val="solid"/>
            <a:round/>
            <a:headEnd len="sm" w="sm" type="none"/>
            <a:tailEnd len="sm" w="sm" type="none"/>
          </a:ln>
        </p:spPr>
      </p:sp>
      <p:sp>
        <p:nvSpPr>
          <p:cNvPr id="71" name="Google Shape;71;p6"/>
          <p:cNvSpPr/>
          <p:nvPr>
            <p:ph idx="20" type="pic"/>
          </p:nvPr>
        </p:nvSpPr>
        <p:spPr>
          <a:xfrm>
            <a:off x="6810325" y="3069888"/>
            <a:ext cx="1152900" cy="1152900"/>
          </a:xfrm>
          <a:prstGeom prst="ellipse">
            <a:avLst/>
          </a:prstGeom>
          <a:noFill/>
          <a:ln cap="flat" cmpd="sng" w="28575">
            <a:solidFill>
              <a:schemeClr val="accent4"/>
            </a:solidFill>
            <a:prstDash val="solid"/>
            <a:round/>
            <a:headEnd len="sm" w="sm" type="none"/>
            <a:tailEnd len="sm" w="sm" type="none"/>
          </a:ln>
        </p:spPr>
      </p:sp>
      <p:grpSp>
        <p:nvGrpSpPr>
          <p:cNvPr id="72" name="Google Shape;72;p6"/>
          <p:cNvGrpSpPr/>
          <p:nvPr/>
        </p:nvGrpSpPr>
        <p:grpSpPr>
          <a:xfrm>
            <a:off x="229914" y="4578727"/>
            <a:ext cx="257897" cy="429827"/>
            <a:chOff x="238125" y="1780075"/>
            <a:chExt cx="1284350" cy="2140575"/>
          </a:xfrm>
        </p:grpSpPr>
        <p:sp>
          <p:nvSpPr>
            <p:cNvPr id="73" name="Google Shape;73;p6"/>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4" name="Google Shape;74;p6"/>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5" name="Google Shape;75;p6"/>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2" name="Shape 492"/>
        <p:cNvGrpSpPr/>
        <p:nvPr/>
      </p:nvGrpSpPr>
      <p:grpSpPr>
        <a:xfrm>
          <a:off x="0" y="0"/>
          <a:ext cx="0" cy="0"/>
          <a:chOff x="0" y="0"/>
          <a:chExt cx="0" cy="0"/>
        </a:xfrm>
      </p:grpSpPr>
      <p:sp>
        <p:nvSpPr>
          <p:cNvPr id="493" name="Google Shape;493;p5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94" name="Google Shape;494;p53"/>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95" name="Google Shape;495;p53"/>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496" name="Google Shape;496;p53"/>
          <p:cNvGrpSpPr/>
          <p:nvPr/>
        </p:nvGrpSpPr>
        <p:grpSpPr>
          <a:xfrm>
            <a:off x="8832684" y="4747184"/>
            <a:ext cx="169663" cy="282770"/>
            <a:chOff x="238125" y="1780075"/>
            <a:chExt cx="1284350" cy="2140575"/>
          </a:xfrm>
        </p:grpSpPr>
        <p:sp>
          <p:nvSpPr>
            <p:cNvPr id="497" name="Google Shape;497;p53"/>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98" name="Google Shape;498;p53"/>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499" name="Google Shape;499;p53"/>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500" name="Shape 500"/>
        <p:cNvGrpSpPr/>
        <p:nvPr/>
      </p:nvGrpSpPr>
      <p:grpSpPr>
        <a:xfrm>
          <a:off x="0" y="0"/>
          <a:ext cx="0" cy="0"/>
          <a:chOff x="0" y="0"/>
          <a:chExt cx="0" cy="0"/>
        </a:xfrm>
      </p:grpSpPr>
      <p:sp>
        <p:nvSpPr>
          <p:cNvPr id="501" name="Google Shape;501;p54"/>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502" name="Google Shape;502;p54"/>
          <p:cNvGrpSpPr/>
          <p:nvPr/>
        </p:nvGrpSpPr>
        <p:grpSpPr>
          <a:xfrm>
            <a:off x="8832684" y="4747184"/>
            <a:ext cx="169663" cy="282770"/>
            <a:chOff x="238125" y="1780075"/>
            <a:chExt cx="1284350" cy="2140575"/>
          </a:xfrm>
        </p:grpSpPr>
        <p:sp>
          <p:nvSpPr>
            <p:cNvPr id="503" name="Google Shape;503;p5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04" name="Google Shape;504;p5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05" name="Google Shape;505;p5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map no logo" showMasterSp="0">
  <p:cSld name="Roadmap no logo">
    <p:spTree>
      <p:nvGrpSpPr>
        <p:cNvPr id="506" name="Shape 506"/>
        <p:cNvGrpSpPr/>
        <p:nvPr/>
      </p:nvGrpSpPr>
      <p:grpSpPr>
        <a:xfrm>
          <a:off x="0" y="0"/>
          <a:ext cx="0" cy="0"/>
          <a:chOff x="0" y="0"/>
          <a:chExt cx="0" cy="0"/>
        </a:xfrm>
      </p:grpSpPr>
      <p:sp>
        <p:nvSpPr>
          <p:cNvPr id="507" name="Google Shape;507;p55"/>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508" name="Google Shape;508;p55"/>
          <p:cNvGrpSpPr/>
          <p:nvPr/>
        </p:nvGrpSpPr>
        <p:grpSpPr>
          <a:xfrm>
            <a:off x="8832684" y="4747184"/>
            <a:ext cx="169663" cy="282770"/>
            <a:chOff x="238125" y="1780075"/>
            <a:chExt cx="1284350" cy="2140575"/>
          </a:xfrm>
        </p:grpSpPr>
        <p:sp>
          <p:nvSpPr>
            <p:cNvPr id="509" name="Google Shape;509;p5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10" name="Google Shape;510;p5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11" name="Google Shape;511;p5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BLANK_1">
    <p:bg>
      <p:bgPr>
        <a:solidFill>
          <a:srgbClr val="002939"/>
        </a:solidFill>
      </p:bgPr>
    </p:bg>
    <p:spTree>
      <p:nvGrpSpPr>
        <p:cNvPr id="512" name="Shape 512"/>
        <p:cNvGrpSpPr/>
        <p:nvPr/>
      </p:nvGrpSpPr>
      <p:grpSpPr>
        <a:xfrm>
          <a:off x="0" y="0"/>
          <a:ext cx="0" cy="0"/>
          <a:chOff x="0" y="0"/>
          <a:chExt cx="0" cy="0"/>
        </a:xfrm>
      </p:grpSpPr>
      <p:pic>
        <p:nvPicPr>
          <p:cNvPr id="513" name="Google Shape;513;p56"/>
          <p:cNvPicPr preferRelativeResize="0"/>
          <p:nvPr/>
        </p:nvPicPr>
        <p:blipFill rotWithShape="1">
          <a:blip r:embed="rId2">
            <a:alphaModFix amt="50000"/>
          </a:blip>
          <a:srcRect b="16521" l="2402" r="36925" t="13796"/>
          <a:stretch/>
        </p:blipFill>
        <p:spPr>
          <a:xfrm>
            <a:off x="3172525" y="0"/>
            <a:ext cx="5971476" cy="5143500"/>
          </a:xfrm>
          <a:prstGeom prst="rect">
            <a:avLst/>
          </a:prstGeom>
          <a:noFill/>
          <a:ln>
            <a:noFill/>
          </a:ln>
        </p:spPr>
      </p:pic>
      <p:sp>
        <p:nvSpPr>
          <p:cNvPr id="514" name="Google Shape;514;p56"/>
          <p:cNvSpPr txBox="1"/>
          <p:nvPr>
            <p:ph type="title"/>
          </p:nvPr>
        </p:nvSpPr>
        <p:spPr>
          <a:xfrm>
            <a:off x="342900" y="2129650"/>
            <a:ext cx="4362300" cy="1852500"/>
          </a:xfrm>
          <a:prstGeom prst="rect">
            <a:avLst/>
          </a:prstGeom>
          <a:noFill/>
          <a:ln>
            <a:noFill/>
          </a:ln>
        </p:spPr>
        <p:txBody>
          <a:bodyPr anchorCtr="0" anchor="t" bIns="91425" lIns="0" spcFirstLastPara="1" rIns="0" wrap="square" tIns="0">
            <a:noAutofit/>
          </a:bodyPr>
          <a:lstStyle>
            <a:lvl1pPr lvl="0" marR="0" rtl="0" algn="l">
              <a:lnSpc>
                <a:spcPct val="100000"/>
              </a:lnSpc>
              <a:spcBef>
                <a:spcPts val="0"/>
              </a:spcBef>
              <a:spcAft>
                <a:spcPts val="0"/>
              </a:spcAft>
              <a:buClr>
                <a:schemeClr val="lt1"/>
              </a:buClr>
              <a:buSzPts val="3600"/>
              <a:buFont typeface="Playfair Display SemiBold"/>
              <a:buNone/>
              <a:defRPr b="0" i="0" sz="3600" u="none" cap="none" strike="noStrike">
                <a:solidFill>
                  <a:schemeClr val="lt1"/>
                </a:solidFill>
                <a:latin typeface="Playfair Display SemiBold"/>
                <a:ea typeface="Playfair Display SemiBold"/>
                <a:cs typeface="Playfair Display SemiBold"/>
                <a:sym typeface="Playfair Display SemiBold"/>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15" name="Google Shape;515;p56"/>
          <p:cNvPicPr preferRelativeResize="0"/>
          <p:nvPr/>
        </p:nvPicPr>
        <p:blipFill rotWithShape="1">
          <a:blip r:embed="rId3">
            <a:alphaModFix/>
          </a:blip>
          <a:srcRect b="0" l="0" r="0" t="0"/>
          <a:stretch/>
        </p:blipFill>
        <p:spPr>
          <a:xfrm>
            <a:off x="266700" y="387950"/>
            <a:ext cx="1034652" cy="410275"/>
          </a:xfrm>
          <a:prstGeom prst="rect">
            <a:avLst/>
          </a:prstGeom>
          <a:noFill/>
          <a:ln>
            <a:noFill/>
          </a:ln>
        </p:spPr>
      </p:pic>
    </p:spTree>
  </p:cSld>
  <p:clrMapOvr>
    <a:masterClrMapping/>
  </p:clrMapOvr>
  <p:extLst>
    <p:ext uri="{DCECCB84-F9BA-43D5-87BE-67443E8EF086}">
      <p15:sldGuideLst>
        <p15:guide id="1" pos="216">
          <p15:clr>
            <a:srgbClr val="FA7B17"/>
          </p15:clr>
        </p15:guide>
        <p15:guide id="2" orient="horz" pos="28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spTree>
      <p:nvGrpSpPr>
        <p:cNvPr id="516" name="Shape 516"/>
        <p:cNvGrpSpPr/>
        <p:nvPr/>
      </p:nvGrpSpPr>
      <p:grpSpPr>
        <a:xfrm>
          <a:off x="0" y="0"/>
          <a:ext cx="0" cy="0"/>
          <a:chOff x="0" y="0"/>
          <a:chExt cx="0" cy="0"/>
        </a:xfrm>
      </p:grpSpPr>
      <p:sp>
        <p:nvSpPr>
          <p:cNvPr id="517" name="Google Shape;517;p57"/>
          <p:cNvSpPr/>
          <p:nvPr/>
        </p:nvSpPr>
        <p:spPr>
          <a:xfrm>
            <a:off x="291150" y="290025"/>
            <a:ext cx="8561700" cy="4575600"/>
          </a:xfrm>
          <a:prstGeom prst="rect">
            <a:avLst/>
          </a:prstGeom>
          <a:solidFill>
            <a:srgbClr val="022A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57"/>
          <p:cNvSpPr txBox="1"/>
          <p:nvPr>
            <p:ph type="title"/>
          </p:nvPr>
        </p:nvSpPr>
        <p:spPr>
          <a:xfrm>
            <a:off x="1412300" y="1637875"/>
            <a:ext cx="7041300" cy="16671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FFFFFF"/>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519" name="Google Shape;519;p57"/>
          <p:cNvGrpSpPr/>
          <p:nvPr/>
        </p:nvGrpSpPr>
        <p:grpSpPr>
          <a:xfrm>
            <a:off x="635548" y="2116357"/>
            <a:ext cx="442844" cy="710029"/>
            <a:chOff x="238125" y="1780075"/>
            <a:chExt cx="1284350" cy="2140575"/>
          </a:xfrm>
        </p:grpSpPr>
        <p:sp>
          <p:nvSpPr>
            <p:cNvPr id="520" name="Google Shape;520;p5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5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3_1">
    <p:bg>
      <p:bgPr>
        <a:solidFill>
          <a:srgbClr val="022A39"/>
        </a:solidFill>
      </p:bgPr>
    </p:bg>
    <p:spTree>
      <p:nvGrpSpPr>
        <p:cNvPr id="523" name="Shape 523"/>
        <p:cNvGrpSpPr/>
        <p:nvPr/>
      </p:nvGrpSpPr>
      <p:grpSpPr>
        <a:xfrm>
          <a:off x="0" y="0"/>
          <a:ext cx="0" cy="0"/>
          <a:chOff x="0" y="0"/>
          <a:chExt cx="0" cy="0"/>
        </a:xfrm>
      </p:grpSpPr>
      <p:sp>
        <p:nvSpPr>
          <p:cNvPr id="524" name="Google Shape;524;p58"/>
          <p:cNvSpPr txBox="1"/>
          <p:nvPr/>
        </p:nvSpPr>
        <p:spPr>
          <a:xfrm>
            <a:off x="3706875" y="3546500"/>
            <a:ext cx="4986900" cy="710100"/>
          </a:xfrm>
          <a:prstGeom prst="rect">
            <a:avLst/>
          </a:prstGeom>
          <a:noFill/>
          <a:ln>
            <a:noFill/>
          </a:ln>
        </p:spPr>
        <p:txBody>
          <a:bodyPr anchorCtr="0" anchor="t" bIns="0" lIns="45700" spcFirstLastPara="1" rIns="0" wrap="square" tIns="0">
            <a:noAutofit/>
          </a:bodyPr>
          <a:lstStyle/>
          <a:p>
            <a:pPr indent="0" lvl="0" marL="0" marR="0" rtl="0" algn="l">
              <a:lnSpc>
                <a:spcPct val="115000"/>
              </a:lnSpc>
              <a:spcBef>
                <a:spcPts val="0"/>
              </a:spcBef>
              <a:spcAft>
                <a:spcPts val="1000"/>
              </a:spcAft>
              <a:buClr>
                <a:srgbClr val="000000"/>
              </a:buClr>
              <a:buSzPts val="1200"/>
              <a:buFont typeface="Arial"/>
              <a:buNone/>
            </a:pPr>
            <a:r>
              <a:rPr b="0" i="0" lang="en" sz="1200" u="none" cap="none" strike="noStrike">
                <a:solidFill>
                  <a:srgbClr val="FFFFFF"/>
                </a:solidFill>
                <a:latin typeface="Roboto"/>
                <a:ea typeface="Roboto"/>
                <a:cs typeface="Roboto"/>
                <a:sym typeface="Roboto"/>
              </a:rPr>
              <a:t>Connect with us</a:t>
            </a:r>
            <a:endParaRPr b="0" i="0" sz="1200" u="none" cap="none" strike="noStrike">
              <a:solidFill>
                <a:srgbClr val="FFFFFF"/>
              </a:solidFill>
              <a:latin typeface="Roboto"/>
              <a:ea typeface="Roboto"/>
              <a:cs typeface="Roboto"/>
              <a:sym typeface="Roboto"/>
            </a:endParaRPr>
          </a:p>
        </p:txBody>
      </p:sp>
      <p:sp>
        <p:nvSpPr>
          <p:cNvPr id="525" name="Google Shape;525;p58"/>
          <p:cNvSpPr txBox="1"/>
          <p:nvPr/>
        </p:nvSpPr>
        <p:spPr>
          <a:xfrm>
            <a:off x="3706875" y="1898225"/>
            <a:ext cx="4986900" cy="1146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FFAB40"/>
                </a:solidFill>
                <a:latin typeface="Playfair Display"/>
                <a:ea typeface="Playfair Display"/>
                <a:cs typeface="Playfair Display"/>
                <a:sym typeface="Playfair Display"/>
              </a:rPr>
              <a:t>Thank you</a:t>
            </a:r>
            <a:endParaRPr b="1" i="0" sz="3600" u="none" cap="none" strike="noStrike">
              <a:solidFill>
                <a:srgbClr val="FFAB40"/>
              </a:solidFill>
              <a:latin typeface="Playfair Display"/>
              <a:ea typeface="Playfair Display"/>
              <a:cs typeface="Playfair Display"/>
              <a:sym typeface="Playfair Display"/>
            </a:endParaRPr>
          </a:p>
        </p:txBody>
      </p:sp>
      <p:grpSp>
        <p:nvGrpSpPr>
          <p:cNvPr id="526" name="Google Shape;526;p58"/>
          <p:cNvGrpSpPr/>
          <p:nvPr/>
        </p:nvGrpSpPr>
        <p:grpSpPr>
          <a:xfrm>
            <a:off x="635553" y="2116344"/>
            <a:ext cx="2435615" cy="710029"/>
            <a:chOff x="238125" y="1780075"/>
            <a:chExt cx="7063850" cy="2140575"/>
          </a:xfrm>
        </p:grpSpPr>
        <p:sp>
          <p:nvSpPr>
            <p:cNvPr id="527" name="Google Shape;527;p5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5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5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8"/>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8"/>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8"/>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8"/>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8"/>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8"/>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5">
    <p:spTree>
      <p:nvGrpSpPr>
        <p:cNvPr id="536" name="Shape 536"/>
        <p:cNvGrpSpPr/>
        <p:nvPr/>
      </p:nvGrpSpPr>
      <p:grpSpPr>
        <a:xfrm>
          <a:off x="0" y="0"/>
          <a:ext cx="0" cy="0"/>
          <a:chOff x="0" y="0"/>
          <a:chExt cx="0" cy="0"/>
        </a:xfrm>
      </p:grpSpPr>
      <p:pic>
        <p:nvPicPr>
          <p:cNvPr id="537" name="Google Shape;537;p59"/>
          <p:cNvPicPr preferRelativeResize="0"/>
          <p:nvPr/>
        </p:nvPicPr>
        <p:blipFill rotWithShape="1">
          <a:blip r:embed="rId2">
            <a:alphaModFix/>
          </a:blip>
          <a:srcRect b="2419" l="0" r="0" t="0"/>
          <a:stretch/>
        </p:blipFill>
        <p:spPr>
          <a:xfrm>
            <a:off x="5618951" y="4050347"/>
            <a:ext cx="820396" cy="1097751"/>
          </a:xfrm>
          <a:prstGeom prst="rect">
            <a:avLst/>
          </a:prstGeom>
          <a:noFill/>
          <a:ln>
            <a:noFill/>
          </a:ln>
        </p:spPr>
      </p:pic>
      <p:pic>
        <p:nvPicPr>
          <p:cNvPr id="538" name="Google Shape;538;p59"/>
          <p:cNvPicPr preferRelativeResize="0"/>
          <p:nvPr/>
        </p:nvPicPr>
        <p:blipFill rotWithShape="1">
          <a:blip r:embed="rId3">
            <a:alphaModFix/>
          </a:blip>
          <a:srcRect b="2324" l="0" r="0" t="0"/>
          <a:stretch/>
        </p:blipFill>
        <p:spPr>
          <a:xfrm>
            <a:off x="5019700" y="3599859"/>
            <a:ext cx="625687" cy="1556664"/>
          </a:xfrm>
          <a:prstGeom prst="rect">
            <a:avLst/>
          </a:prstGeom>
          <a:noFill/>
          <a:ln>
            <a:noFill/>
          </a:ln>
        </p:spPr>
      </p:pic>
      <p:pic>
        <p:nvPicPr>
          <p:cNvPr id="539" name="Google Shape;539;p59"/>
          <p:cNvPicPr preferRelativeResize="0"/>
          <p:nvPr/>
        </p:nvPicPr>
        <p:blipFill rotWithShape="1">
          <a:blip r:embed="rId4">
            <a:alphaModFix/>
          </a:blip>
          <a:srcRect b="2324" l="0" r="0" t="0"/>
          <a:stretch/>
        </p:blipFill>
        <p:spPr>
          <a:xfrm>
            <a:off x="6387909" y="3591425"/>
            <a:ext cx="613237" cy="1556664"/>
          </a:xfrm>
          <a:prstGeom prst="rect">
            <a:avLst/>
          </a:prstGeom>
          <a:noFill/>
          <a:ln>
            <a:noFill/>
          </a:ln>
        </p:spPr>
      </p:pic>
      <p:pic>
        <p:nvPicPr>
          <p:cNvPr id="540" name="Google Shape;540;p59"/>
          <p:cNvPicPr preferRelativeResize="0"/>
          <p:nvPr/>
        </p:nvPicPr>
        <p:blipFill rotWithShape="1">
          <a:blip r:embed="rId5">
            <a:alphaModFix/>
          </a:blip>
          <a:srcRect b="2324" l="0" r="0" t="0"/>
          <a:stretch/>
        </p:blipFill>
        <p:spPr>
          <a:xfrm>
            <a:off x="7076369" y="3599859"/>
            <a:ext cx="501952" cy="1556664"/>
          </a:xfrm>
          <a:prstGeom prst="rect">
            <a:avLst/>
          </a:prstGeom>
          <a:noFill/>
          <a:ln>
            <a:noFill/>
          </a:ln>
        </p:spPr>
      </p:pic>
      <p:pic>
        <p:nvPicPr>
          <p:cNvPr id="541" name="Google Shape;541;p59"/>
          <p:cNvPicPr preferRelativeResize="0"/>
          <p:nvPr/>
        </p:nvPicPr>
        <p:blipFill rotWithShape="1">
          <a:blip r:embed="rId6">
            <a:alphaModFix/>
          </a:blip>
          <a:srcRect b="2324" l="0" r="0" t="0"/>
          <a:stretch/>
        </p:blipFill>
        <p:spPr>
          <a:xfrm>
            <a:off x="7616714" y="3591425"/>
            <a:ext cx="757986" cy="1556664"/>
          </a:xfrm>
          <a:prstGeom prst="rect">
            <a:avLst/>
          </a:prstGeom>
          <a:noFill/>
          <a:ln>
            <a:noFill/>
          </a:ln>
        </p:spPr>
      </p:pic>
      <p:sp>
        <p:nvSpPr>
          <p:cNvPr id="542" name="Google Shape;542;p59"/>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marR="0" rtl="0" algn="l">
              <a:lnSpc>
                <a:spcPct val="100000"/>
              </a:lnSpc>
              <a:spcBef>
                <a:spcPts val="0"/>
              </a:spcBef>
              <a:spcAft>
                <a:spcPts val="0"/>
              </a:spcAft>
              <a:buClr>
                <a:srgbClr val="000000"/>
              </a:buClr>
              <a:buSzPts val="2400"/>
              <a:buFont typeface="Arial"/>
              <a:buNone/>
            </a:pPr>
            <a:r>
              <a:rPr b="1" lang="en" sz="2400">
                <a:solidFill>
                  <a:srgbClr val="214586"/>
                </a:solidFill>
                <a:latin typeface="Playfair Display"/>
                <a:ea typeface="Playfair Display"/>
                <a:cs typeface="Playfair Display"/>
                <a:sym typeface="Playfair Display"/>
              </a:rPr>
              <a:t>A</a:t>
            </a:r>
            <a:r>
              <a:rPr b="1" i="0" lang="en" sz="2400" u="none" cap="none" strike="noStrike">
                <a:solidFill>
                  <a:srgbClr val="214586"/>
                </a:solidFill>
                <a:latin typeface="Playfair Display"/>
                <a:ea typeface="Playfair Display"/>
                <a:cs typeface="Playfair Display"/>
                <a:sym typeface="Playfair Display"/>
              </a:rPr>
              <a:t>genda</a:t>
            </a:r>
            <a:endParaRPr b="1" i="0" sz="2400" u="none" cap="none" strike="noStrike">
              <a:solidFill>
                <a:srgbClr val="214586"/>
              </a:solidFill>
              <a:latin typeface="Playfair Display"/>
              <a:ea typeface="Playfair Display"/>
              <a:cs typeface="Playfair Display"/>
              <a:sym typeface="Playfair Display"/>
            </a:endParaRPr>
          </a:p>
        </p:txBody>
      </p:sp>
      <p:sp>
        <p:nvSpPr>
          <p:cNvPr id="543" name="Google Shape;543;p59"/>
          <p:cNvSpPr txBox="1"/>
          <p:nvPr>
            <p:ph idx="1" type="body"/>
          </p:nvPr>
        </p:nvSpPr>
        <p:spPr>
          <a:xfrm>
            <a:off x="229925" y="909875"/>
            <a:ext cx="4789800" cy="3645900"/>
          </a:xfrm>
          <a:prstGeom prst="rect">
            <a:avLst/>
          </a:prstGeom>
          <a:noFill/>
          <a:ln>
            <a:noFill/>
          </a:ln>
        </p:spPr>
        <p:txBody>
          <a:bodyPr anchorCtr="0" anchor="t" bIns="0" lIns="0" spcFirstLastPara="1" rIns="0" wrap="square" tIns="0">
            <a:noAutofit/>
          </a:bodyPr>
          <a:lstStyle>
            <a:lvl1pPr indent="-317500" lvl="0" marL="457200" marR="0" rtl="0" algn="l">
              <a:lnSpc>
                <a:spcPct val="150000"/>
              </a:lnSpc>
              <a:spcBef>
                <a:spcPts val="0"/>
              </a:spcBef>
              <a:spcAft>
                <a:spcPts val="0"/>
              </a:spcAft>
              <a:buClr>
                <a:srgbClr val="022A39"/>
              </a:buClr>
              <a:buSzPts val="1400"/>
              <a:buFont typeface="Roboto"/>
              <a:buAutoNum type="arabicPeriod"/>
              <a:defRPr b="0" i="0" sz="1400" u="none" cap="none" strike="noStrike">
                <a:solidFill>
                  <a:srgbClr val="022A39"/>
                </a:solidFill>
                <a:latin typeface="Roboto"/>
                <a:ea typeface="Roboto"/>
                <a:cs typeface="Roboto"/>
                <a:sym typeface="Roboto"/>
              </a:defRPr>
            </a:lvl1pPr>
            <a:lvl2pPr indent="-317500" lvl="1" marL="914400" marR="0" rtl="0" algn="l">
              <a:lnSpc>
                <a:spcPct val="150000"/>
              </a:lnSpc>
              <a:spcBef>
                <a:spcPts val="0"/>
              </a:spcBef>
              <a:spcAft>
                <a:spcPts val="0"/>
              </a:spcAft>
              <a:buClr>
                <a:srgbClr val="022A39"/>
              </a:buClr>
              <a:buSzPts val="1400"/>
              <a:buFont typeface="Roboto"/>
              <a:buAutoNum type="alphaLcPeriod"/>
              <a:defRPr b="0" i="0" sz="1400" u="none" cap="none" strike="noStrike">
                <a:solidFill>
                  <a:srgbClr val="022A39"/>
                </a:solidFill>
                <a:latin typeface="Roboto"/>
                <a:ea typeface="Roboto"/>
                <a:cs typeface="Roboto"/>
                <a:sym typeface="Roboto"/>
              </a:defRPr>
            </a:lvl2pPr>
            <a:lvl3pPr indent="-317500" lvl="2" marL="1371600" marR="0" rtl="0" algn="l">
              <a:lnSpc>
                <a:spcPct val="150000"/>
              </a:lnSpc>
              <a:spcBef>
                <a:spcPts val="0"/>
              </a:spcBef>
              <a:spcAft>
                <a:spcPts val="0"/>
              </a:spcAft>
              <a:buClr>
                <a:srgbClr val="022A39"/>
              </a:buClr>
              <a:buSzPts val="1400"/>
              <a:buFont typeface="Roboto"/>
              <a:buAutoNum type="romanLcPeriod"/>
              <a:defRPr b="0" i="0" sz="1400" u="none" cap="none" strike="noStrike">
                <a:solidFill>
                  <a:srgbClr val="022A39"/>
                </a:solidFill>
                <a:latin typeface="Roboto"/>
                <a:ea typeface="Roboto"/>
                <a:cs typeface="Roboto"/>
                <a:sym typeface="Roboto"/>
              </a:defRPr>
            </a:lvl3pPr>
            <a:lvl4pPr indent="-317500" lvl="3" marL="1828800" marR="0" rtl="0" algn="l">
              <a:lnSpc>
                <a:spcPct val="150000"/>
              </a:lnSpc>
              <a:spcBef>
                <a:spcPts val="0"/>
              </a:spcBef>
              <a:spcAft>
                <a:spcPts val="0"/>
              </a:spcAft>
              <a:buClr>
                <a:srgbClr val="022A39"/>
              </a:buClr>
              <a:buSzPts val="1400"/>
              <a:buFont typeface="Roboto"/>
              <a:buAutoNum type="arabicPeriod"/>
              <a:defRPr b="0" i="0" sz="1400" u="none" cap="none" strike="noStrike">
                <a:solidFill>
                  <a:srgbClr val="022A39"/>
                </a:solidFill>
                <a:latin typeface="Roboto"/>
                <a:ea typeface="Roboto"/>
                <a:cs typeface="Roboto"/>
                <a:sym typeface="Roboto"/>
              </a:defRPr>
            </a:lvl4pPr>
            <a:lvl5pPr indent="-317500" lvl="4" marL="2286000" marR="0" rtl="0" algn="l">
              <a:lnSpc>
                <a:spcPct val="150000"/>
              </a:lnSpc>
              <a:spcBef>
                <a:spcPts val="0"/>
              </a:spcBef>
              <a:spcAft>
                <a:spcPts val="0"/>
              </a:spcAft>
              <a:buClr>
                <a:srgbClr val="022A39"/>
              </a:buClr>
              <a:buSzPts val="1400"/>
              <a:buFont typeface="Roboto"/>
              <a:buAutoNum type="alphaLcPeriod"/>
              <a:defRPr b="0" i="0" sz="1400" u="none" cap="none" strike="noStrike">
                <a:solidFill>
                  <a:srgbClr val="022A39"/>
                </a:solidFill>
                <a:latin typeface="Roboto"/>
                <a:ea typeface="Roboto"/>
                <a:cs typeface="Roboto"/>
                <a:sym typeface="Roboto"/>
              </a:defRPr>
            </a:lvl5pPr>
            <a:lvl6pPr indent="-317500" lvl="5" marL="2743200" marR="0" rtl="0" algn="l">
              <a:lnSpc>
                <a:spcPct val="150000"/>
              </a:lnSpc>
              <a:spcBef>
                <a:spcPts val="0"/>
              </a:spcBef>
              <a:spcAft>
                <a:spcPts val="0"/>
              </a:spcAft>
              <a:buClr>
                <a:srgbClr val="022A39"/>
              </a:buClr>
              <a:buSzPts val="1400"/>
              <a:buFont typeface="Roboto"/>
              <a:buAutoNum type="romanLcPeriod"/>
              <a:defRPr b="0" i="0" sz="1400" u="none" cap="none" strike="noStrike">
                <a:solidFill>
                  <a:srgbClr val="022A39"/>
                </a:solidFill>
                <a:latin typeface="Roboto"/>
                <a:ea typeface="Roboto"/>
                <a:cs typeface="Roboto"/>
                <a:sym typeface="Roboto"/>
              </a:defRPr>
            </a:lvl6pPr>
            <a:lvl7pPr indent="-317500" lvl="6" marL="3200400" marR="0" rtl="0" algn="l">
              <a:lnSpc>
                <a:spcPct val="150000"/>
              </a:lnSpc>
              <a:spcBef>
                <a:spcPts val="0"/>
              </a:spcBef>
              <a:spcAft>
                <a:spcPts val="0"/>
              </a:spcAft>
              <a:buClr>
                <a:srgbClr val="022A39"/>
              </a:buClr>
              <a:buSzPts val="1400"/>
              <a:buFont typeface="Roboto"/>
              <a:buAutoNum type="arabicPeriod"/>
              <a:defRPr b="0" i="0" sz="1400" u="none" cap="none" strike="noStrike">
                <a:solidFill>
                  <a:srgbClr val="022A39"/>
                </a:solidFill>
                <a:latin typeface="Roboto"/>
                <a:ea typeface="Roboto"/>
                <a:cs typeface="Roboto"/>
                <a:sym typeface="Roboto"/>
              </a:defRPr>
            </a:lvl7pPr>
            <a:lvl8pPr indent="-317500" lvl="7" marL="3657600" marR="0" rtl="0" algn="l">
              <a:lnSpc>
                <a:spcPct val="150000"/>
              </a:lnSpc>
              <a:spcBef>
                <a:spcPts val="0"/>
              </a:spcBef>
              <a:spcAft>
                <a:spcPts val="0"/>
              </a:spcAft>
              <a:buClr>
                <a:srgbClr val="022A39"/>
              </a:buClr>
              <a:buSzPts val="1400"/>
              <a:buFont typeface="Roboto"/>
              <a:buAutoNum type="alphaLcPeriod"/>
              <a:defRPr b="0" i="0" sz="1400" u="none" cap="none" strike="noStrike">
                <a:solidFill>
                  <a:srgbClr val="022A39"/>
                </a:solidFill>
                <a:latin typeface="Roboto"/>
                <a:ea typeface="Roboto"/>
                <a:cs typeface="Roboto"/>
                <a:sym typeface="Roboto"/>
              </a:defRPr>
            </a:lvl8pPr>
            <a:lvl9pPr indent="-317500" lvl="8" marL="4114800" marR="0" rtl="0" algn="l">
              <a:lnSpc>
                <a:spcPct val="150000"/>
              </a:lnSpc>
              <a:spcBef>
                <a:spcPts val="0"/>
              </a:spcBef>
              <a:spcAft>
                <a:spcPts val="0"/>
              </a:spcAft>
              <a:buClr>
                <a:srgbClr val="022A39"/>
              </a:buClr>
              <a:buSzPts val="1400"/>
              <a:buFont typeface="Roboto"/>
              <a:buAutoNum type="romanLcPeriod"/>
              <a:defRPr b="0" i="0" sz="1400" u="none" cap="none" strike="noStrike">
                <a:solidFill>
                  <a:srgbClr val="022A39"/>
                </a:solidFill>
                <a:latin typeface="Roboto"/>
                <a:ea typeface="Roboto"/>
                <a:cs typeface="Roboto"/>
                <a:sym typeface="Roboto"/>
              </a:defRPr>
            </a:lvl9pPr>
          </a:lstStyle>
          <a:p/>
        </p:txBody>
      </p:sp>
      <p:sp>
        <p:nvSpPr>
          <p:cNvPr id="544" name="Google Shape;544;p59"/>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ingle text box">
  <p:cSld name="CUSTOM_6">
    <p:spTree>
      <p:nvGrpSpPr>
        <p:cNvPr id="545" name="Shape 545"/>
        <p:cNvGrpSpPr/>
        <p:nvPr/>
      </p:nvGrpSpPr>
      <p:grpSpPr>
        <a:xfrm>
          <a:off x="0" y="0"/>
          <a:ext cx="0" cy="0"/>
          <a:chOff x="0" y="0"/>
          <a:chExt cx="0" cy="0"/>
        </a:xfrm>
      </p:grpSpPr>
      <p:sp>
        <p:nvSpPr>
          <p:cNvPr id="546" name="Google Shape;546;p60"/>
          <p:cNvSpPr txBox="1"/>
          <p:nvPr>
            <p:ph idx="1" type="body"/>
          </p:nvPr>
        </p:nvSpPr>
        <p:spPr>
          <a:xfrm>
            <a:off x="228775" y="1257900"/>
            <a:ext cx="7541100" cy="37506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1pPr>
            <a:lvl2pPr indent="-304800" lvl="1" marL="914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2pPr>
            <a:lvl3pPr indent="-304800" lvl="2" marL="1371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3pPr>
            <a:lvl4pPr indent="-304800" lvl="3" marL="1828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4pPr>
            <a:lvl5pPr indent="-304800" lvl="4" marL="22860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5pPr>
            <a:lvl6pPr indent="-304800" lvl="5" marL="2743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6pPr>
            <a:lvl7pPr indent="-304800" lvl="6" marL="3200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7pPr>
            <a:lvl8pPr indent="-304800" lvl="7" marL="3657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8pPr>
            <a:lvl9pPr indent="-304800" lvl="8" marL="4114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9pPr>
          </a:lstStyle>
          <a:p/>
        </p:txBody>
      </p:sp>
      <p:sp>
        <p:nvSpPr>
          <p:cNvPr id="547" name="Google Shape;547;p60"/>
          <p:cNvSpPr txBox="1"/>
          <p:nvPr>
            <p:ph type="title"/>
          </p:nvPr>
        </p:nvSpPr>
        <p:spPr>
          <a:xfrm>
            <a:off x="228775" y="196425"/>
            <a:ext cx="7541100" cy="953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8" name="Google Shape;548;p60"/>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549" name="Google Shape;549;p60"/>
          <p:cNvGrpSpPr/>
          <p:nvPr/>
        </p:nvGrpSpPr>
        <p:grpSpPr>
          <a:xfrm>
            <a:off x="8832684" y="4747184"/>
            <a:ext cx="169663" cy="282770"/>
            <a:chOff x="238125" y="1780075"/>
            <a:chExt cx="1284350" cy="2140575"/>
          </a:xfrm>
        </p:grpSpPr>
        <p:sp>
          <p:nvSpPr>
            <p:cNvPr id="550" name="Google Shape;550;p60"/>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51" name="Google Shape;551;p60"/>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52" name="Google Shape;552;p60"/>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two column text 1">
  <p:cSld name="CUSTOM_6_1_1_1_1">
    <p:bg>
      <p:bgPr>
        <a:solidFill>
          <a:srgbClr val="EEEEEE"/>
        </a:solidFill>
      </p:bgPr>
    </p:bg>
    <p:spTree>
      <p:nvGrpSpPr>
        <p:cNvPr id="553" name="Shape 553"/>
        <p:cNvGrpSpPr/>
        <p:nvPr/>
      </p:nvGrpSpPr>
      <p:grpSpPr>
        <a:xfrm>
          <a:off x="0" y="0"/>
          <a:ext cx="0" cy="0"/>
          <a:chOff x="0" y="0"/>
          <a:chExt cx="0" cy="0"/>
        </a:xfrm>
      </p:grpSpPr>
      <p:sp>
        <p:nvSpPr>
          <p:cNvPr id="554" name="Google Shape;554;p61"/>
          <p:cNvSpPr/>
          <p:nvPr/>
        </p:nvSpPr>
        <p:spPr>
          <a:xfrm flipH="1" rot="10800000">
            <a:off x="0" y="150"/>
            <a:ext cx="9144000" cy="4629000"/>
          </a:xfrm>
          <a:prstGeom prst="round1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61"/>
          <p:cNvSpPr txBox="1"/>
          <p:nvPr/>
        </p:nvSpPr>
        <p:spPr>
          <a:xfrm>
            <a:off x="228775" y="4614900"/>
            <a:ext cx="548700" cy="393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grpSp>
        <p:nvGrpSpPr>
          <p:cNvPr id="556" name="Google Shape;556;p61"/>
          <p:cNvGrpSpPr/>
          <p:nvPr/>
        </p:nvGrpSpPr>
        <p:grpSpPr>
          <a:xfrm>
            <a:off x="8832684" y="4747184"/>
            <a:ext cx="169663" cy="282770"/>
            <a:chOff x="238125" y="1780075"/>
            <a:chExt cx="1284350" cy="2140575"/>
          </a:xfrm>
        </p:grpSpPr>
        <p:sp>
          <p:nvSpPr>
            <p:cNvPr id="557" name="Google Shape;557;p61"/>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58" name="Google Shape;558;p61"/>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59" name="Google Shape;559;p61"/>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left column highlight">
  <p:cSld name="CUSTOM_1">
    <p:spTree>
      <p:nvGrpSpPr>
        <p:cNvPr id="560" name="Shape 560"/>
        <p:cNvGrpSpPr/>
        <p:nvPr/>
      </p:nvGrpSpPr>
      <p:grpSpPr>
        <a:xfrm>
          <a:off x="0" y="0"/>
          <a:ext cx="0" cy="0"/>
          <a:chOff x="0" y="0"/>
          <a:chExt cx="0" cy="0"/>
        </a:xfrm>
      </p:grpSpPr>
      <p:sp>
        <p:nvSpPr>
          <p:cNvPr id="561" name="Google Shape;561;p62"/>
          <p:cNvSpPr/>
          <p:nvPr/>
        </p:nvSpPr>
        <p:spPr>
          <a:xfrm>
            <a:off x="0" y="0"/>
            <a:ext cx="22842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 name="Google Shape;562;p62"/>
          <p:cNvGrpSpPr/>
          <p:nvPr/>
        </p:nvGrpSpPr>
        <p:grpSpPr>
          <a:xfrm>
            <a:off x="153752" y="4708278"/>
            <a:ext cx="169920" cy="282770"/>
            <a:chOff x="238125" y="1780075"/>
            <a:chExt cx="1284350" cy="2140575"/>
          </a:xfrm>
        </p:grpSpPr>
        <p:sp>
          <p:nvSpPr>
            <p:cNvPr id="563" name="Google Shape;563;p62"/>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64" name="Google Shape;564;p62"/>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65" name="Google Shape;565;p62"/>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566" name="Google Shape;566;p62"/>
          <p:cNvSpPr txBox="1"/>
          <p:nvPr>
            <p:ph idx="1" type="body"/>
          </p:nvPr>
        </p:nvSpPr>
        <p:spPr>
          <a:xfrm>
            <a:off x="2419200" y="135000"/>
            <a:ext cx="6589800" cy="48735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567" name="Google Shape;567;p62"/>
          <p:cNvSpPr txBox="1"/>
          <p:nvPr>
            <p:ph type="title"/>
          </p:nvPr>
        </p:nvSpPr>
        <p:spPr>
          <a:xfrm>
            <a:off x="228775" y="196425"/>
            <a:ext cx="1945200" cy="953100"/>
          </a:xfrm>
          <a:prstGeom prst="rect">
            <a:avLst/>
          </a:prstGeom>
          <a:noFill/>
          <a:ln>
            <a:noFill/>
          </a:ln>
        </p:spPr>
        <p:txBody>
          <a:bodyPr anchorCtr="0" anchor="t" bIns="91425" lIns="0" spcFirstLastPara="1" rIns="91425" wrap="square" tIns="91425">
            <a:noAutofit/>
          </a:bodyPr>
          <a:lstStyle>
            <a:lvl1pPr indent="0" lvl="0" marL="0" marR="0" rtl="0" algn="l">
              <a:lnSpc>
                <a:spcPct val="100000"/>
              </a:lnSpc>
              <a:spcBef>
                <a:spcPts val="0"/>
              </a:spcBef>
              <a:spcAft>
                <a:spcPts val="0"/>
              </a:spcAft>
              <a:buNone/>
              <a:defRPr b="1" sz="2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568" name="Google Shape;568;p62"/>
          <p:cNvSpPr txBox="1"/>
          <p:nvPr>
            <p:ph idx="2" type="body"/>
          </p:nvPr>
        </p:nvSpPr>
        <p:spPr>
          <a:xfrm>
            <a:off x="229825" y="1294975"/>
            <a:ext cx="1945200" cy="3260700"/>
          </a:xfrm>
          <a:prstGeom prst="rect">
            <a:avLst/>
          </a:prstGeom>
          <a:noFill/>
          <a:ln>
            <a:noFill/>
          </a:ln>
        </p:spPr>
        <p:txBody>
          <a:bodyPr anchorCtr="0" anchor="t" bIns="91425" lIns="0" spcFirstLastPara="1" rIns="91425" wrap="square" tIns="91425">
            <a:noAutofit/>
          </a:bodyPr>
          <a:lstStyle>
            <a:lvl1pPr indent="-304800" lvl="0" marL="457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1pPr>
            <a:lvl2pPr indent="-304800" lvl="1" marL="914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2pPr>
            <a:lvl3pPr indent="-304800" lvl="2" marL="1371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3pPr>
            <a:lvl4pPr indent="-304800" lvl="3" marL="1828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4pPr>
            <a:lvl5pPr indent="-304800" lvl="4" marL="22860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5pPr>
            <a:lvl6pPr indent="-304800" lvl="5" marL="2743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6pPr>
            <a:lvl7pPr indent="-304800" lvl="6" marL="3200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7pPr>
            <a:lvl8pPr indent="-304800" lvl="7" marL="3657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8pPr>
            <a:lvl9pPr indent="-304800" lvl="8" marL="4114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s">
  <p:cSld name="CUSTOM_9">
    <p:spTree>
      <p:nvGrpSpPr>
        <p:cNvPr id="76" name="Shape 76"/>
        <p:cNvGrpSpPr/>
        <p:nvPr/>
      </p:nvGrpSpPr>
      <p:grpSpPr>
        <a:xfrm>
          <a:off x="0" y="0"/>
          <a:ext cx="0" cy="0"/>
          <a:chOff x="0" y="0"/>
          <a:chExt cx="0" cy="0"/>
        </a:xfrm>
      </p:grpSpPr>
      <p:grpSp>
        <p:nvGrpSpPr>
          <p:cNvPr id="77" name="Google Shape;77;p7"/>
          <p:cNvGrpSpPr/>
          <p:nvPr/>
        </p:nvGrpSpPr>
        <p:grpSpPr>
          <a:xfrm>
            <a:off x="8642427" y="4555939"/>
            <a:ext cx="271640" cy="452732"/>
            <a:chOff x="238125" y="1780075"/>
            <a:chExt cx="1284350" cy="2140575"/>
          </a:xfrm>
        </p:grpSpPr>
        <p:sp>
          <p:nvSpPr>
            <p:cNvPr id="78" name="Google Shape;78;p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79" name="Google Shape;79;p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80" name="Google Shape;80;p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
        <p:nvSpPr>
          <p:cNvPr id="81" name="Google Shape;81;p7"/>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214586"/>
                </a:solidFill>
                <a:latin typeface="Playfair Display"/>
                <a:ea typeface="Playfair Display"/>
                <a:cs typeface="Playfair Display"/>
                <a:sym typeface="Playfair Display"/>
              </a:rPr>
              <a:t>Presenters</a:t>
            </a:r>
            <a:endParaRPr b="1" sz="2400">
              <a:solidFill>
                <a:srgbClr val="214586"/>
              </a:solidFill>
              <a:latin typeface="Playfair Display"/>
              <a:ea typeface="Playfair Display"/>
              <a:cs typeface="Playfair Display"/>
              <a:sym typeface="Playfair Display"/>
            </a:endParaRPr>
          </a:p>
        </p:txBody>
      </p:sp>
      <p:sp>
        <p:nvSpPr>
          <p:cNvPr id="82" name="Google Shape;82;p7"/>
          <p:cNvSpPr txBox="1"/>
          <p:nvPr>
            <p:ph idx="1" type="subTitle"/>
          </p:nvPr>
        </p:nvSpPr>
        <p:spPr>
          <a:xfrm>
            <a:off x="3373825" y="30361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3" name="Google Shape;83;p7"/>
          <p:cNvSpPr txBox="1"/>
          <p:nvPr>
            <p:ph idx="2" type="subTitle"/>
          </p:nvPr>
        </p:nvSpPr>
        <p:spPr>
          <a:xfrm>
            <a:off x="3373750" y="32229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4" name="Google Shape;84;p7"/>
          <p:cNvSpPr txBox="1"/>
          <p:nvPr>
            <p:ph idx="3" type="subTitle"/>
          </p:nvPr>
        </p:nvSpPr>
        <p:spPr>
          <a:xfrm>
            <a:off x="3373825" y="33830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5" name="Google Shape;85;p7"/>
          <p:cNvSpPr txBox="1"/>
          <p:nvPr>
            <p:ph idx="4" type="subTitle"/>
          </p:nvPr>
        </p:nvSpPr>
        <p:spPr>
          <a:xfrm>
            <a:off x="623688" y="30361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6" name="Google Shape;86;p7"/>
          <p:cNvSpPr txBox="1"/>
          <p:nvPr>
            <p:ph idx="5" type="subTitle"/>
          </p:nvPr>
        </p:nvSpPr>
        <p:spPr>
          <a:xfrm>
            <a:off x="623613" y="32229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7" name="Google Shape;87;p7"/>
          <p:cNvSpPr txBox="1"/>
          <p:nvPr>
            <p:ph idx="6" type="subTitle"/>
          </p:nvPr>
        </p:nvSpPr>
        <p:spPr>
          <a:xfrm>
            <a:off x="623688" y="33830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 name="Google Shape;88;p7"/>
          <p:cNvSpPr/>
          <p:nvPr>
            <p:ph idx="7" type="pic"/>
          </p:nvPr>
        </p:nvSpPr>
        <p:spPr>
          <a:xfrm>
            <a:off x="1157402" y="1593001"/>
            <a:ext cx="1329000" cy="1329000"/>
          </a:xfrm>
          <a:prstGeom prst="ellipse">
            <a:avLst/>
          </a:prstGeom>
          <a:noFill/>
          <a:ln cap="flat" cmpd="sng" w="28575">
            <a:solidFill>
              <a:schemeClr val="accent4"/>
            </a:solidFill>
            <a:prstDash val="solid"/>
            <a:round/>
            <a:headEnd len="sm" w="sm" type="none"/>
            <a:tailEnd len="sm" w="sm" type="none"/>
          </a:ln>
        </p:spPr>
      </p:sp>
      <p:sp>
        <p:nvSpPr>
          <p:cNvPr id="89" name="Google Shape;89;p7"/>
          <p:cNvSpPr/>
          <p:nvPr>
            <p:ph idx="8" type="pic"/>
          </p:nvPr>
        </p:nvSpPr>
        <p:spPr>
          <a:xfrm>
            <a:off x="3907448" y="1593001"/>
            <a:ext cx="1329000" cy="1329000"/>
          </a:xfrm>
          <a:prstGeom prst="ellipse">
            <a:avLst/>
          </a:prstGeom>
          <a:noFill/>
          <a:ln cap="flat" cmpd="sng" w="28575">
            <a:solidFill>
              <a:schemeClr val="accent4"/>
            </a:solidFill>
            <a:prstDash val="solid"/>
            <a:round/>
            <a:headEnd len="sm" w="sm" type="none"/>
            <a:tailEnd len="sm" w="sm" type="none"/>
          </a:ln>
        </p:spPr>
      </p:sp>
      <p:sp>
        <p:nvSpPr>
          <p:cNvPr id="90" name="Google Shape;90;p7"/>
          <p:cNvSpPr txBox="1"/>
          <p:nvPr>
            <p:ph idx="9" type="subTitle"/>
          </p:nvPr>
        </p:nvSpPr>
        <p:spPr>
          <a:xfrm>
            <a:off x="6123975" y="30361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1" name="Google Shape;91;p7"/>
          <p:cNvSpPr txBox="1"/>
          <p:nvPr>
            <p:ph idx="13" type="subTitle"/>
          </p:nvPr>
        </p:nvSpPr>
        <p:spPr>
          <a:xfrm>
            <a:off x="6123900" y="32229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2" name="Google Shape;92;p7"/>
          <p:cNvSpPr txBox="1"/>
          <p:nvPr>
            <p:ph idx="14" type="subTitle"/>
          </p:nvPr>
        </p:nvSpPr>
        <p:spPr>
          <a:xfrm>
            <a:off x="6123975" y="33830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7"/>
          <p:cNvSpPr/>
          <p:nvPr>
            <p:ph idx="15" type="pic"/>
          </p:nvPr>
        </p:nvSpPr>
        <p:spPr>
          <a:xfrm>
            <a:off x="6657490" y="1593001"/>
            <a:ext cx="1329000" cy="1329000"/>
          </a:xfrm>
          <a:prstGeom prst="ellipse">
            <a:avLst/>
          </a:prstGeom>
          <a:noFill/>
          <a:ln cap="flat" cmpd="sng" w="28575">
            <a:solidFill>
              <a:schemeClr val="accent4"/>
            </a:solidFill>
            <a:prstDash val="solid"/>
            <a:round/>
            <a:headEnd len="sm" w="sm" type="none"/>
            <a:tailEnd len="sm" w="sm" type="none"/>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ubtitle text box 1 1">
  <p:cSld name="1_Main content - double line header subtitle text box 1">
    <p:spTree>
      <p:nvGrpSpPr>
        <p:cNvPr id="569" name="Shape 569"/>
        <p:cNvGrpSpPr/>
        <p:nvPr/>
      </p:nvGrpSpPr>
      <p:grpSpPr>
        <a:xfrm>
          <a:off x="0" y="0"/>
          <a:ext cx="0" cy="0"/>
          <a:chOff x="0" y="0"/>
          <a:chExt cx="0" cy="0"/>
        </a:xfrm>
      </p:grpSpPr>
      <p:sp>
        <p:nvSpPr>
          <p:cNvPr id="570" name="Google Shape;570;p63"/>
          <p:cNvSpPr txBox="1"/>
          <p:nvPr>
            <p:ph idx="1" type="body"/>
          </p:nvPr>
        </p:nvSpPr>
        <p:spPr>
          <a:xfrm>
            <a:off x="228773" y="949037"/>
            <a:ext cx="8686500" cy="36660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022A39"/>
              </a:buClr>
              <a:buSzPts val="1200"/>
              <a:buFont typeface="Courier New"/>
              <a:buChar char="o"/>
              <a:defRPr b="0" i="0" sz="1200" u="none" cap="none" strike="noStrike">
                <a:solidFill>
                  <a:srgbClr val="022A39"/>
                </a:solidFill>
                <a:latin typeface="Roboto"/>
                <a:ea typeface="Roboto"/>
                <a:cs typeface="Roboto"/>
                <a:sym typeface="Roboto"/>
              </a:defRPr>
            </a:lvl1pPr>
            <a:lvl2pPr indent="-304800" lvl="1" marL="914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2pPr>
            <a:lvl3pPr indent="-304800" lvl="2" marL="1371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3pPr>
            <a:lvl4pPr indent="-304800" lvl="3" marL="1828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4pPr>
            <a:lvl5pPr indent="-304800" lvl="4" marL="22860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5pPr>
            <a:lvl6pPr indent="-304800" lvl="5" marL="27432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6pPr>
            <a:lvl7pPr indent="-304800" lvl="6" marL="32004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7pPr>
            <a:lvl8pPr indent="-304800" lvl="7" marL="36576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8pPr>
            <a:lvl9pPr indent="-304800" lvl="8" marL="4114800" marR="0" rtl="0" algn="l">
              <a:lnSpc>
                <a:spcPct val="115000"/>
              </a:lnSpc>
              <a:spcBef>
                <a:spcPts val="0"/>
              </a:spcBef>
              <a:spcAft>
                <a:spcPts val="0"/>
              </a:spcAft>
              <a:buClr>
                <a:srgbClr val="022A39"/>
              </a:buClr>
              <a:buSzPts val="1200"/>
              <a:buFont typeface="Roboto"/>
              <a:buChar char="■"/>
              <a:defRPr b="0" i="0" sz="1200" u="none" cap="none" strike="noStrike">
                <a:solidFill>
                  <a:srgbClr val="022A39"/>
                </a:solidFill>
                <a:latin typeface="Roboto"/>
                <a:ea typeface="Roboto"/>
                <a:cs typeface="Roboto"/>
                <a:sym typeface="Roboto"/>
              </a:defRPr>
            </a:lvl9pPr>
          </a:lstStyle>
          <a:p/>
        </p:txBody>
      </p:sp>
      <p:sp>
        <p:nvSpPr>
          <p:cNvPr id="571" name="Google Shape;571;p63"/>
          <p:cNvSpPr txBox="1"/>
          <p:nvPr>
            <p:ph type="title"/>
          </p:nvPr>
        </p:nvSpPr>
        <p:spPr>
          <a:xfrm>
            <a:off x="228774" y="196425"/>
            <a:ext cx="8915100" cy="75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572" name="Google Shape;572;p63"/>
          <p:cNvGrpSpPr/>
          <p:nvPr/>
        </p:nvGrpSpPr>
        <p:grpSpPr>
          <a:xfrm>
            <a:off x="8697730" y="4645827"/>
            <a:ext cx="217569" cy="362613"/>
            <a:chOff x="238125" y="1780075"/>
            <a:chExt cx="1284350" cy="2140575"/>
          </a:xfrm>
        </p:grpSpPr>
        <p:sp>
          <p:nvSpPr>
            <p:cNvPr id="573" name="Google Shape;573;p63"/>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574" name="Google Shape;574;p63"/>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575" name="Google Shape;575;p63"/>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1">
  <p:cSld name="CUSTOM_15_1">
    <p:spTree>
      <p:nvGrpSpPr>
        <p:cNvPr id="576" name="Shape 576"/>
        <p:cNvGrpSpPr/>
        <p:nvPr/>
      </p:nvGrpSpPr>
      <p:grpSpPr>
        <a:xfrm>
          <a:off x="0" y="0"/>
          <a:ext cx="0" cy="0"/>
          <a:chOff x="0" y="0"/>
          <a:chExt cx="0" cy="0"/>
        </a:xfrm>
      </p:grpSpPr>
      <p:sp>
        <p:nvSpPr>
          <p:cNvPr id="577" name="Google Shape;577;p64"/>
          <p:cNvSpPr txBox="1"/>
          <p:nvPr>
            <p:ph idx="1" type="body"/>
          </p:nvPr>
        </p:nvSpPr>
        <p:spPr>
          <a:xfrm>
            <a:off x="228775" y="1264900"/>
            <a:ext cx="3696900" cy="19680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1pPr>
            <a:lvl2pPr indent="-292100" lvl="1" marL="9144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2pPr>
            <a:lvl3pPr indent="-292100" lvl="2" marL="13716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3pPr>
            <a:lvl4pPr indent="-292100" lvl="3" marL="18288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4pPr>
            <a:lvl5pPr indent="-292100" lvl="4" marL="22860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5pPr>
            <a:lvl6pPr indent="-292100" lvl="5" marL="27432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6pPr>
            <a:lvl7pPr indent="-292100" lvl="6" marL="32004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7pPr>
            <a:lvl8pPr indent="-292100" lvl="7" marL="36576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8pPr>
            <a:lvl9pPr indent="-292100" lvl="8" marL="4114800" marR="0" rtl="0" algn="l">
              <a:lnSpc>
                <a:spcPct val="115000"/>
              </a:lnSpc>
              <a:spcBef>
                <a:spcPts val="0"/>
              </a:spcBef>
              <a:spcAft>
                <a:spcPts val="0"/>
              </a:spcAft>
              <a:buClr>
                <a:srgbClr val="022A39"/>
              </a:buClr>
              <a:buSzPts val="1000"/>
              <a:buFont typeface="Roboto"/>
              <a:buChar char="■"/>
              <a:defRPr b="0" i="0" sz="1000" u="none" cap="none" strike="noStrike">
                <a:solidFill>
                  <a:srgbClr val="022A39"/>
                </a:solidFill>
                <a:latin typeface="Roboto"/>
                <a:ea typeface="Roboto"/>
                <a:cs typeface="Roboto"/>
                <a:sym typeface="Roboto"/>
              </a:defRPr>
            </a:lvl9pPr>
          </a:lstStyle>
          <a:p/>
        </p:txBody>
      </p:sp>
      <p:grpSp>
        <p:nvGrpSpPr>
          <p:cNvPr id="578" name="Google Shape;578;p64"/>
          <p:cNvGrpSpPr/>
          <p:nvPr/>
        </p:nvGrpSpPr>
        <p:grpSpPr>
          <a:xfrm>
            <a:off x="8642427" y="4555939"/>
            <a:ext cx="271640" cy="452732"/>
            <a:chOff x="238125" y="1780075"/>
            <a:chExt cx="1284350" cy="2140575"/>
          </a:xfrm>
        </p:grpSpPr>
        <p:sp>
          <p:nvSpPr>
            <p:cNvPr id="579" name="Google Shape;579;p6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80" name="Google Shape;580;p6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sp>
          <p:nvSpPr>
            <p:cNvPr id="581" name="Google Shape;581;p6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93A"/>
                </a:solidFill>
                <a:latin typeface="Arial"/>
                <a:ea typeface="Arial"/>
                <a:cs typeface="Arial"/>
                <a:sym typeface="Arial"/>
              </a:endParaRPr>
            </a:p>
          </p:txBody>
        </p:sp>
      </p:grpSp>
      <p:sp>
        <p:nvSpPr>
          <p:cNvPr id="582" name="Google Shape;582;p64"/>
          <p:cNvSpPr txBox="1"/>
          <p:nvPr>
            <p:ph type="title"/>
          </p:nvPr>
        </p:nvSpPr>
        <p:spPr>
          <a:xfrm>
            <a:off x="228775" y="617500"/>
            <a:ext cx="8685300" cy="3999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300"/>
              <a:buFont typeface="Roboto Medium"/>
              <a:buNone/>
              <a:defRPr i="0" sz="1300" u="none" cap="none" strike="noStrike">
                <a:solidFill>
                  <a:srgbClr val="78909C"/>
                </a:solidFill>
                <a:latin typeface="Roboto Medium"/>
                <a:ea typeface="Roboto Medium"/>
                <a:cs typeface="Roboto Medium"/>
                <a:sym typeface="Roboto Medium"/>
              </a:defRPr>
            </a:lvl1pPr>
            <a:lvl2pPr lvl="1"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2pPr>
            <a:lvl3pPr lvl="2"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3pPr>
            <a:lvl4pPr lvl="3"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4pPr>
            <a:lvl5pPr lvl="4"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5pPr>
            <a:lvl6pPr lvl="5"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6pPr>
            <a:lvl7pPr lvl="6"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7pPr>
            <a:lvl8pPr lvl="7"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8pPr>
            <a:lvl9pPr lvl="8" marR="0" rtl="0" algn="l">
              <a:lnSpc>
                <a:spcPct val="100000"/>
              </a:lnSpc>
              <a:spcBef>
                <a:spcPts val="0"/>
              </a:spcBef>
              <a:spcAft>
                <a:spcPts val="0"/>
              </a:spcAft>
              <a:buClr>
                <a:srgbClr val="000000"/>
              </a:buClr>
              <a:buSzPts val="1300"/>
              <a:buFont typeface="Roboto Medium"/>
              <a:buNone/>
              <a:defRPr i="0" sz="1300" u="none" cap="none" strike="noStrike">
                <a:solidFill>
                  <a:srgbClr val="000000"/>
                </a:solidFill>
                <a:latin typeface="Roboto Medium"/>
                <a:ea typeface="Roboto Medium"/>
                <a:cs typeface="Roboto Medium"/>
                <a:sym typeface="Roboto Medium"/>
              </a:defRPr>
            </a:lvl9pPr>
          </a:lstStyle>
          <a:p/>
        </p:txBody>
      </p:sp>
      <p:sp>
        <p:nvSpPr>
          <p:cNvPr id="583" name="Google Shape;583;p64"/>
          <p:cNvSpPr txBox="1"/>
          <p:nvPr>
            <p:ph idx="2" type="title"/>
          </p:nvPr>
        </p:nvSpPr>
        <p:spPr>
          <a:xfrm>
            <a:off x="228775" y="196425"/>
            <a:ext cx="8685300" cy="49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300"/>
              <a:buFont typeface="Arial"/>
              <a:buNone/>
              <a:defRPr b="1" i="0" sz="2300" u="none" cap="none" strike="noStrike">
                <a:solidFill>
                  <a:srgbClr val="214586"/>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584" name="Google Shape;584;p64"/>
          <p:cNvSpPr txBox="1"/>
          <p:nvPr>
            <p:ph idx="3" type="title"/>
          </p:nvPr>
        </p:nvSpPr>
        <p:spPr>
          <a:xfrm>
            <a:off x="228775" y="1017400"/>
            <a:ext cx="3696900" cy="2475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chemeClr val="dk1"/>
              </a:buClr>
              <a:buSzPts val="1100"/>
              <a:buFont typeface="Roboto"/>
              <a:buNone/>
              <a:defRPr b="1" i="0" sz="11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chemeClr val="dk1"/>
              </a:buClr>
              <a:buSzPts val="1300"/>
              <a:buFont typeface="Roboto"/>
              <a:buNone/>
              <a:defRPr b="1" i="0" sz="13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p:cSld name="CUSTOM_2">
    <p:spTree>
      <p:nvGrpSpPr>
        <p:cNvPr id="585" name="Shape 585"/>
        <p:cNvGrpSpPr/>
        <p:nvPr/>
      </p:nvGrpSpPr>
      <p:grpSpPr>
        <a:xfrm>
          <a:off x="0" y="0"/>
          <a:ext cx="0" cy="0"/>
          <a:chOff x="0" y="0"/>
          <a:chExt cx="0" cy="0"/>
        </a:xfrm>
      </p:grpSpPr>
      <p:sp>
        <p:nvSpPr>
          <p:cNvPr id="586" name="Google Shape;586;p65"/>
          <p:cNvSpPr/>
          <p:nvPr/>
        </p:nvSpPr>
        <p:spPr>
          <a:xfrm>
            <a:off x="291150" y="290025"/>
            <a:ext cx="8561700" cy="4575600"/>
          </a:xfrm>
          <a:prstGeom prst="rect">
            <a:avLst/>
          </a:prstGeom>
          <a:solidFill>
            <a:srgbClr val="00A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5"/>
          <p:cNvSpPr txBox="1"/>
          <p:nvPr>
            <p:ph type="title"/>
          </p:nvPr>
        </p:nvSpPr>
        <p:spPr>
          <a:xfrm>
            <a:off x="1412300" y="1637875"/>
            <a:ext cx="7041300" cy="1667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88" name="Google Shape;588;p65"/>
          <p:cNvGrpSpPr/>
          <p:nvPr/>
        </p:nvGrpSpPr>
        <p:grpSpPr>
          <a:xfrm>
            <a:off x="635548" y="2116357"/>
            <a:ext cx="442844" cy="710029"/>
            <a:chOff x="238125" y="1780075"/>
            <a:chExt cx="1284350" cy="2140575"/>
          </a:xfrm>
        </p:grpSpPr>
        <p:sp>
          <p:nvSpPr>
            <p:cNvPr id="589" name="Google Shape;589;p6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
    <p:spTree>
      <p:nvGrpSpPr>
        <p:cNvPr id="593" name="Shape 593"/>
        <p:cNvGrpSpPr/>
        <p:nvPr/>
      </p:nvGrpSpPr>
      <p:grpSpPr>
        <a:xfrm>
          <a:off x="0" y="0"/>
          <a:ext cx="0" cy="0"/>
          <a:chOff x="0" y="0"/>
          <a:chExt cx="0" cy="0"/>
        </a:xfrm>
      </p:grpSpPr>
      <p:grpSp>
        <p:nvGrpSpPr>
          <p:cNvPr id="594" name="Google Shape;594;p67"/>
          <p:cNvGrpSpPr/>
          <p:nvPr/>
        </p:nvGrpSpPr>
        <p:grpSpPr>
          <a:xfrm>
            <a:off x="8642427" y="4555939"/>
            <a:ext cx="271640" cy="452732"/>
            <a:chOff x="238125" y="1780075"/>
            <a:chExt cx="1284350" cy="2140575"/>
          </a:xfrm>
        </p:grpSpPr>
        <p:sp>
          <p:nvSpPr>
            <p:cNvPr id="595" name="Google Shape;595;p6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596" name="Google Shape;596;p6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597" name="Google Shape;597;p6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3">
    <p:bg>
      <p:bgPr>
        <a:solidFill>
          <a:srgbClr val="022A39"/>
        </a:solidFill>
      </p:bgPr>
    </p:bg>
    <p:spTree>
      <p:nvGrpSpPr>
        <p:cNvPr id="598" name="Shape 598"/>
        <p:cNvGrpSpPr/>
        <p:nvPr/>
      </p:nvGrpSpPr>
      <p:grpSpPr>
        <a:xfrm>
          <a:off x="0" y="0"/>
          <a:ext cx="0" cy="0"/>
          <a:chOff x="0" y="0"/>
          <a:chExt cx="0" cy="0"/>
        </a:xfrm>
      </p:grpSpPr>
      <p:sp>
        <p:nvSpPr>
          <p:cNvPr id="599" name="Google Shape;599;p68"/>
          <p:cNvSpPr txBox="1"/>
          <p:nvPr>
            <p:ph type="title"/>
          </p:nvPr>
        </p:nvSpPr>
        <p:spPr>
          <a:xfrm>
            <a:off x="3706875" y="0"/>
            <a:ext cx="4986900" cy="29721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0" name="Google Shape;600;p68"/>
          <p:cNvSpPr txBox="1"/>
          <p:nvPr>
            <p:ph idx="1" type="subTitle"/>
          </p:nvPr>
        </p:nvSpPr>
        <p:spPr>
          <a:xfrm>
            <a:off x="3706875" y="3070925"/>
            <a:ext cx="4986900" cy="667800"/>
          </a:xfrm>
          <a:prstGeom prst="rect">
            <a:avLst/>
          </a:prstGeom>
          <a:noFill/>
          <a:ln>
            <a:noFill/>
          </a:ln>
        </p:spPr>
        <p:txBody>
          <a:bodyPr anchorCtr="0" anchor="ctr" bIns="0" lIns="0" spcFirstLastPara="1" rIns="0" wrap="square" tIns="0">
            <a:noAutofit/>
          </a:bodyPr>
          <a:lstStyle>
            <a:lvl1pPr indent="0" lvl="0" marL="0" marR="0" rtl="0" algn="l">
              <a:lnSpc>
                <a:spcPct val="115000"/>
              </a:lnSpc>
              <a:spcBef>
                <a:spcPts val="0"/>
              </a:spcBef>
              <a:spcAft>
                <a:spcPts val="0"/>
              </a:spcAft>
              <a:buNone/>
              <a:defRPr sz="1400">
                <a:solidFill>
                  <a:srgbClr val="FFFFFF"/>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01" name="Google Shape;601;p68"/>
          <p:cNvGrpSpPr/>
          <p:nvPr/>
        </p:nvGrpSpPr>
        <p:grpSpPr>
          <a:xfrm>
            <a:off x="635553" y="2116344"/>
            <a:ext cx="2435615" cy="710029"/>
            <a:chOff x="238125" y="1780075"/>
            <a:chExt cx="7063850" cy="2140575"/>
          </a:xfrm>
        </p:grpSpPr>
        <p:sp>
          <p:nvSpPr>
            <p:cNvPr id="602" name="Google Shape;602;p6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6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6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8"/>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8"/>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8"/>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8"/>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8"/>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8"/>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 name="Google Shape;611;p68"/>
          <p:cNvSpPr txBox="1"/>
          <p:nvPr>
            <p:ph idx="2" type="subTitle"/>
          </p:nvPr>
        </p:nvSpPr>
        <p:spPr>
          <a:xfrm>
            <a:off x="3706875" y="3891125"/>
            <a:ext cx="4986900" cy="184800"/>
          </a:xfrm>
          <a:prstGeom prst="rect">
            <a:avLst/>
          </a:prstGeom>
          <a:noFill/>
          <a:ln>
            <a:noFill/>
          </a:ln>
        </p:spPr>
        <p:txBody>
          <a:bodyPr anchorCtr="0" anchor="ctr" bIns="0" lIns="0" spcFirstLastPara="1" rIns="0" wrap="square" tIns="0">
            <a:noAutofit/>
          </a:bodyPr>
          <a:lstStyle>
            <a:lvl1pPr indent="0" lvl="0" marL="0" marR="0" rtl="0" algn="l">
              <a:lnSpc>
                <a:spcPct val="115000"/>
              </a:lnSpc>
              <a:spcBef>
                <a:spcPts val="0"/>
              </a:spcBef>
              <a:spcAft>
                <a:spcPts val="0"/>
              </a:spcAft>
              <a:buNone/>
              <a:defRPr sz="1200">
                <a:solidFill>
                  <a:srgbClr val="FFFFFF"/>
                </a:solidFill>
                <a:latin typeface="Roboto Light"/>
                <a:ea typeface="Roboto Light"/>
                <a:cs typeface="Roboto Light"/>
                <a:sym typeface="Robo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5">
    <p:spTree>
      <p:nvGrpSpPr>
        <p:cNvPr id="612" name="Shape 612"/>
        <p:cNvGrpSpPr/>
        <p:nvPr/>
      </p:nvGrpSpPr>
      <p:grpSpPr>
        <a:xfrm>
          <a:off x="0" y="0"/>
          <a:ext cx="0" cy="0"/>
          <a:chOff x="0" y="0"/>
          <a:chExt cx="0" cy="0"/>
        </a:xfrm>
      </p:grpSpPr>
      <p:grpSp>
        <p:nvGrpSpPr>
          <p:cNvPr id="613" name="Google Shape;613;p69"/>
          <p:cNvGrpSpPr/>
          <p:nvPr/>
        </p:nvGrpSpPr>
        <p:grpSpPr>
          <a:xfrm>
            <a:off x="8657439" y="4578727"/>
            <a:ext cx="257897" cy="429827"/>
            <a:chOff x="238125" y="1780075"/>
            <a:chExt cx="1284350" cy="2140575"/>
          </a:xfrm>
        </p:grpSpPr>
        <p:sp>
          <p:nvSpPr>
            <p:cNvPr id="614" name="Google Shape;614;p69"/>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15" name="Google Shape;615;p69"/>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16" name="Google Shape;616;p69"/>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pic>
        <p:nvPicPr>
          <p:cNvPr id="617" name="Google Shape;617;p69"/>
          <p:cNvPicPr preferRelativeResize="0"/>
          <p:nvPr/>
        </p:nvPicPr>
        <p:blipFill rotWithShape="1">
          <a:blip r:embed="rId2">
            <a:alphaModFix/>
          </a:blip>
          <a:srcRect b="2419" l="0" r="0" t="0"/>
          <a:stretch/>
        </p:blipFill>
        <p:spPr>
          <a:xfrm>
            <a:off x="5618951" y="4050347"/>
            <a:ext cx="820396" cy="1097751"/>
          </a:xfrm>
          <a:prstGeom prst="rect">
            <a:avLst/>
          </a:prstGeom>
          <a:noFill/>
          <a:ln>
            <a:noFill/>
          </a:ln>
        </p:spPr>
      </p:pic>
      <p:pic>
        <p:nvPicPr>
          <p:cNvPr id="618" name="Google Shape;618;p69"/>
          <p:cNvPicPr preferRelativeResize="0"/>
          <p:nvPr/>
        </p:nvPicPr>
        <p:blipFill rotWithShape="1">
          <a:blip r:embed="rId3">
            <a:alphaModFix/>
          </a:blip>
          <a:srcRect b="2324" l="0" r="0" t="0"/>
          <a:stretch/>
        </p:blipFill>
        <p:spPr>
          <a:xfrm>
            <a:off x="5019700" y="3599859"/>
            <a:ext cx="625687" cy="1556664"/>
          </a:xfrm>
          <a:prstGeom prst="rect">
            <a:avLst/>
          </a:prstGeom>
          <a:noFill/>
          <a:ln>
            <a:noFill/>
          </a:ln>
        </p:spPr>
      </p:pic>
      <p:pic>
        <p:nvPicPr>
          <p:cNvPr id="619" name="Google Shape;619;p69"/>
          <p:cNvPicPr preferRelativeResize="0"/>
          <p:nvPr/>
        </p:nvPicPr>
        <p:blipFill rotWithShape="1">
          <a:blip r:embed="rId4">
            <a:alphaModFix/>
          </a:blip>
          <a:srcRect b="2324" l="0" r="0" t="0"/>
          <a:stretch/>
        </p:blipFill>
        <p:spPr>
          <a:xfrm>
            <a:off x="6387909" y="3591425"/>
            <a:ext cx="613237" cy="1556664"/>
          </a:xfrm>
          <a:prstGeom prst="rect">
            <a:avLst/>
          </a:prstGeom>
          <a:noFill/>
          <a:ln>
            <a:noFill/>
          </a:ln>
        </p:spPr>
      </p:pic>
      <p:pic>
        <p:nvPicPr>
          <p:cNvPr id="620" name="Google Shape;620;p69"/>
          <p:cNvPicPr preferRelativeResize="0"/>
          <p:nvPr/>
        </p:nvPicPr>
        <p:blipFill rotWithShape="1">
          <a:blip r:embed="rId5">
            <a:alphaModFix/>
          </a:blip>
          <a:srcRect b="2324" l="0" r="0" t="0"/>
          <a:stretch/>
        </p:blipFill>
        <p:spPr>
          <a:xfrm>
            <a:off x="7076369" y="3599859"/>
            <a:ext cx="501952" cy="1556664"/>
          </a:xfrm>
          <a:prstGeom prst="rect">
            <a:avLst/>
          </a:prstGeom>
          <a:noFill/>
          <a:ln>
            <a:noFill/>
          </a:ln>
        </p:spPr>
      </p:pic>
      <p:pic>
        <p:nvPicPr>
          <p:cNvPr id="621" name="Google Shape;621;p69"/>
          <p:cNvPicPr preferRelativeResize="0"/>
          <p:nvPr/>
        </p:nvPicPr>
        <p:blipFill rotWithShape="1">
          <a:blip r:embed="rId6">
            <a:alphaModFix/>
          </a:blip>
          <a:srcRect b="2324" l="0" r="0" t="0"/>
          <a:stretch/>
        </p:blipFill>
        <p:spPr>
          <a:xfrm>
            <a:off x="7616714" y="3591425"/>
            <a:ext cx="757986" cy="1556664"/>
          </a:xfrm>
          <a:prstGeom prst="rect">
            <a:avLst/>
          </a:prstGeom>
          <a:noFill/>
          <a:ln>
            <a:noFill/>
          </a:ln>
        </p:spPr>
      </p:pic>
      <p:sp>
        <p:nvSpPr>
          <p:cNvPr id="622" name="Google Shape;622;p69"/>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214586"/>
                </a:solidFill>
                <a:latin typeface="Playfair Display"/>
                <a:ea typeface="Playfair Display"/>
                <a:cs typeface="Playfair Display"/>
                <a:sym typeface="Playfair Display"/>
              </a:rPr>
              <a:t>Today’s agenda</a:t>
            </a:r>
            <a:endParaRPr b="1" sz="2400">
              <a:solidFill>
                <a:srgbClr val="214586"/>
              </a:solidFill>
              <a:latin typeface="Playfair Display"/>
              <a:ea typeface="Playfair Display"/>
              <a:cs typeface="Playfair Display"/>
              <a:sym typeface="Playfair Display"/>
            </a:endParaRPr>
          </a:p>
        </p:txBody>
      </p:sp>
      <p:sp>
        <p:nvSpPr>
          <p:cNvPr id="623" name="Google Shape;623;p69"/>
          <p:cNvSpPr txBox="1"/>
          <p:nvPr>
            <p:ph idx="1" type="body"/>
          </p:nvPr>
        </p:nvSpPr>
        <p:spPr>
          <a:xfrm>
            <a:off x="229925" y="909875"/>
            <a:ext cx="4789800" cy="3645900"/>
          </a:xfrm>
          <a:prstGeom prst="rect">
            <a:avLst/>
          </a:prstGeom>
          <a:noFill/>
          <a:ln>
            <a:noFill/>
          </a:ln>
        </p:spPr>
        <p:txBody>
          <a:bodyPr anchorCtr="0" anchor="t" bIns="0" lIns="0" spcFirstLastPara="1" rIns="0" wrap="square" tIns="0">
            <a:noAutofit/>
          </a:bodyPr>
          <a:lstStyle>
            <a:lvl1pPr indent="-317500" lvl="0" marL="457200" rtl="0">
              <a:lnSpc>
                <a:spcPct val="150000"/>
              </a:lnSpc>
              <a:spcBef>
                <a:spcPts val="0"/>
              </a:spcBef>
              <a:spcAft>
                <a:spcPts val="0"/>
              </a:spcAft>
              <a:buClr>
                <a:srgbClr val="022A39"/>
              </a:buClr>
              <a:buSzPts val="1400"/>
              <a:buFont typeface="Roboto"/>
              <a:buAutoNum type="arabicPeriod"/>
              <a:defRPr sz="1400">
                <a:solidFill>
                  <a:srgbClr val="022A39"/>
                </a:solidFill>
                <a:latin typeface="Roboto"/>
                <a:ea typeface="Roboto"/>
                <a:cs typeface="Roboto"/>
                <a:sym typeface="Roboto"/>
              </a:defRPr>
            </a:lvl1pPr>
            <a:lvl2pPr indent="-317500" lvl="1" marL="914400" rtl="0">
              <a:lnSpc>
                <a:spcPct val="150000"/>
              </a:lnSpc>
              <a:spcBef>
                <a:spcPts val="0"/>
              </a:spcBef>
              <a:spcAft>
                <a:spcPts val="0"/>
              </a:spcAft>
              <a:buClr>
                <a:srgbClr val="022A39"/>
              </a:buClr>
              <a:buSzPts val="1400"/>
              <a:buFont typeface="Roboto"/>
              <a:buAutoNum type="alphaLcPeriod"/>
              <a:defRPr>
                <a:solidFill>
                  <a:srgbClr val="022A39"/>
                </a:solidFill>
                <a:latin typeface="Roboto"/>
                <a:ea typeface="Roboto"/>
                <a:cs typeface="Roboto"/>
                <a:sym typeface="Roboto"/>
              </a:defRPr>
            </a:lvl2pPr>
            <a:lvl3pPr indent="-317500" lvl="2" marL="1371600" rtl="0">
              <a:lnSpc>
                <a:spcPct val="150000"/>
              </a:lnSpc>
              <a:spcBef>
                <a:spcPts val="0"/>
              </a:spcBef>
              <a:spcAft>
                <a:spcPts val="0"/>
              </a:spcAft>
              <a:buClr>
                <a:srgbClr val="022A39"/>
              </a:buClr>
              <a:buSzPts val="1400"/>
              <a:buFont typeface="Roboto"/>
              <a:buAutoNum type="romanLcPeriod"/>
              <a:defRPr>
                <a:solidFill>
                  <a:srgbClr val="022A39"/>
                </a:solidFill>
                <a:latin typeface="Roboto"/>
                <a:ea typeface="Roboto"/>
                <a:cs typeface="Roboto"/>
                <a:sym typeface="Roboto"/>
              </a:defRPr>
            </a:lvl3pPr>
            <a:lvl4pPr indent="-317500" lvl="3" marL="1828800" rtl="0">
              <a:lnSpc>
                <a:spcPct val="150000"/>
              </a:lnSpc>
              <a:spcBef>
                <a:spcPts val="0"/>
              </a:spcBef>
              <a:spcAft>
                <a:spcPts val="0"/>
              </a:spcAft>
              <a:buClr>
                <a:srgbClr val="022A39"/>
              </a:buClr>
              <a:buSzPts val="1400"/>
              <a:buFont typeface="Roboto"/>
              <a:buAutoNum type="arabicPeriod"/>
              <a:defRPr>
                <a:solidFill>
                  <a:srgbClr val="022A39"/>
                </a:solidFill>
                <a:latin typeface="Roboto"/>
                <a:ea typeface="Roboto"/>
                <a:cs typeface="Roboto"/>
                <a:sym typeface="Roboto"/>
              </a:defRPr>
            </a:lvl4pPr>
            <a:lvl5pPr indent="-317500" lvl="4" marL="2286000" rtl="0">
              <a:lnSpc>
                <a:spcPct val="150000"/>
              </a:lnSpc>
              <a:spcBef>
                <a:spcPts val="0"/>
              </a:spcBef>
              <a:spcAft>
                <a:spcPts val="0"/>
              </a:spcAft>
              <a:buClr>
                <a:srgbClr val="022A39"/>
              </a:buClr>
              <a:buSzPts val="1400"/>
              <a:buFont typeface="Roboto"/>
              <a:buAutoNum type="alphaLcPeriod"/>
              <a:defRPr>
                <a:solidFill>
                  <a:srgbClr val="022A39"/>
                </a:solidFill>
                <a:latin typeface="Roboto"/>
                <a:ea typeface="Roboto"/>
                <a:cs typeface="Roboto"/>
                <a:sym typeface="Roboto"/>
              </a:defRPr>
            </a:lvl5pPr>
            <a:lvl6pPr indent="-317500" lvl="5" marL="2743200" rtl="0">
              <a:lnSpc>
                <a:spcPct val="150000"/>
              </a:lnSpc>
              <a:spcBef>
                <a:spcPts val="0"/>
              </a:spcBef>
              <a:spcAft>
                <a:spcPts val="0"/>
              </a:spcAft>
              <a:buClr>
                <a:srgbClr val="022A39"/>
              </a:buClr>
              <a:buSzPts val="1400"/>
              <a:buFont typeface="Roboto"/>
              <a:buAutoNum type="romanLcPeriod"/>
              <a:defRPr>
                <a:solidFill>
                  <a:srgbClr val="022A39"/>
                </a:solidFill>
                <a:latin typeface="Roboto"/>
                <a:ea typeface="Roboto"/>
                <a:cs typeface="Roboto"/>
                <a:sym typeface="Roboto"/>
              </a:defRPr>
            </a:lvl6pPr>
            <a:lvl7pPr indent="-317500" lvl="6" marL="3200400" rtl="0">
              <a:lnSpc>
                <a:spcPct val="150000"/>
              </a:lnSpc>
              <a:spcBef>
                <a:spcPts val="0"/>
              </a:spcBef>
              <a:spcAft>
                <a:spcPts val="0"/>
              </a:spcAft>
              <a:buClr>
                <a:srgbClr val="022A39"/>
              </a:buClr>
              <a:buSzPts val="1400"/>
              <a:buFont typeface="Roboto"/>
              <a:buAutoNum type="arabicPeriod"/>
              <a:defRPr>
                <a:solidFill>
                  <a:srgbClr val="022A39"/>
                </a:solidFill>
                <a:latin typeface="Roboto"/>
                <a:ea typeface="Roboto"/>
                <a:cs typeface="Roboto"/>
                <a:sym typeface="Roboto"/>
              </a:defRPr>
            </a:lvl7pPr>
            <a:lvl8pPr indent="-317500" lvl="7" marL="3657600" rtl="0">
              <a:lnSpc>
                <a:spcPct val="150000"/>
              </a:lnSpc>
              <a:spcBef>
                <a:spcPts val="0"/>
              </a:spcBef>
              <a:spcAft>
                <a:spcPts val="0"/>
              </a:spcAft>
              <a:buClr>
                <a:srgbClr val="022A39"/>
              </a:buClr>
              <a:buSzPts val="1400"/>
              <a:buFont typeface="Roboto"/>
              <a:buAutoNum type="alphaLcPeriod"/>
              <a:defRPr>
                <a:solidFill>
                  <a:srgbClr val="022A39"/>
                </a:solidFill>
                <a:latin typeface="Roboto"/>
                <a:ea typeface="Roboto"/>
                <a:cs typeface="Roboto"/>
                <a:sym typeface="Roboto"/>
              </a:defRPr>
            </a:lvl8pPr>
            <a:lvl9pPr indent="-317500" lvl="8" marL="4114800" rtl="0">
              <a:lnSpc>
                <a:spcPct val="150000"/>
              </a:lnSpc>
              <a:spcBef>
                <a:spcPts val="0"/>
              </a:spcBef>
              <a:spcAft>
                <a:spcPts val="0"/>
              </a:spcAft>
              <a:buClr>
                <a:srgbClr val="022A39"/>
              </a:buClr>
              <a:buSzPts val="1400"/>
              <a:buFont typeface="Roboto"/>
              <a:buAutoNum type="romanLcPeriod"/>
              <a:defRPr>
                <a:solidFill>
                  <a:srgbClr val="022A39"/>
                </a:solidFill>
                <a:latin typeface="Roboto"/>
                <a:ea typeface="Roboto"/>
                <a:cs typeface="Roboto"/>
                <a:sym typeface="Roboto"/>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resenters">
  <p:cSld name="CUSTOM_4">
    <p:spTree>
      <p:nvGrpSpPr>
        <p:cNvPr id="624" name="Shape 624"/>
        <p:cNvGrpSpPr/>
        <p:nvPr/>
      </p:nvGrpSpPr>
      <p:grpSpPr>
        <a:xfrm>
          <a:off x="0" y="0"/>
          <a:ext cx="0" cy="0"/>
          <a:chOff x="0" y="0"/>
          <a:chExt cx="0" cy="0"/>
        </a:xfrm>
      </p:grpSpPr>
      <p:sp>
        <p:nvSpPr>
          <p:cNvPr id="625" name="Google Shape;625;p70"/>
          <p:cNvSpPr txBox="1"/>
          <p:nvPr>
            <p:ph idx="1" type="subTitle"/>
          </p:nvPr>
        </p:nvSpPr>
        <p:spPr>
          <a:xfrm>
            <a:off x="6188613" y="22529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6" name="Google Shape;626;p70"/>
          <p:cNvSpPr txBox="1"/>
          <p:nvPr>
            <p:ph idx="2" type="subTitle"/>
          </p:nvPr>
        </p:nvSpPr>
        <p:spPr>
          <a:xfrm>
            <a:off x="6188538" y="24397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7" name="Google Shape;627;p70"/>
          <p:cNvSpPr txBox="1"/>
          <p:nvPr>
            <p:ph idx="3" type="subTitle"/>
          </p:nvPr>
        </p:nvSpPr>
        <p:spPr>
          <a:xfrm>
            <a:off x="6188613" y="25998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8" name="Google Shape;628;p70"/>
          <p:cNvSpPr txBox="1"/>
          <p:nvPr>
            <p:ph idx="4" type="subTitle"/>
          </p:nvPr>
        </p:nvSpPr>
        <p:spPr>
          <a:xfrm>
            <a:off x="3667075" y="22529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9" name="Google Shape;629;p70"/>
          <p:cNvSpPr txBox="1"/>
          <p:nvPr>
            <p:ph idx="5" type="subTitle"/>
          </p:nvPr>
        </p:nvSpPr>
        <p:spPr>
          <a:xfrm>
            <a:off x="3667000" y="24397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0" name="Google Shape;630;p70"/>
          <p:cNvSpPr txBox="1"/>
          <p:nvPr>
            <p:ph idx="6" type="subTitle"/>
          </p:nvPr>
        </p:nvSpPr>
        <p:spPr>
          <a:xfrm>
            <a:off x="3667075" y="25998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1" name="Google Shape;631;p70"/>
          <p:cNvSpPr/>
          <p:nvPr>
            <p:ph idx="7" type="pic"/>
          </p:nvPr>
        </p:nvSpPr>
        <p:spPr>
          <a:xfrm>
            <a:off x="4288750" y="985763"/>
            <a:ext cx="1152900" cy="1152900"/>
          </a:xfrm>
          <a:prstGeom prst="ellipse">
            <a:avLst/>
          </a:prstGeom>
          <a:noFill/>
          <a:ln cap="flat" cmpd="sng" w="28575">
            <a:solidFill>
              <a:schemeClr val="accent4"/>
            </a:solidFill>
            <a:prstDash val="solid"/>
            <a:round/>
            <a:headEnd len="sm" w="sm" type="none"/>
            <a:tailEnd len="sm" w="sm" type="none"/>
          </a:ln>
        </p:spPr>
      </p:sp>
      <p:sp>
        <p:nvSpPr>
          <p:cNvPr id="632" name="Google Shape;632;p70"/>
          <p:cNvSpPr/>
          <p:nvPr>
            <p:ph idx="8" type="pic"/>
          </p:nvPr>
        </p:nvSpPr>
        <p:spPr>
          <a:xfrm>
            <a:off x="6810325" y="985763"/>
            <a:ext cx="1152900" cy="1152900"/>
          </a:xfrm>
          <a:prstGeom prst="ellipse">
            <a:avLst/>
          </a:prstGeom>
          <a:noFill/>
          <a:ln cap="flat" cmpd="sng" w="28575">
            <a:solidFill>
              <a:schemeClr val="accent4"/>
            </a:solidFill>
            <a:prstDash val="solid"/>
            <a:round/>
            <a:headEnd len="sm" w="sm" type="none"/>
            <a:tailEnd len="sm" w="sm" type="none"/>
          </a:ln>
        </p:spPr>
      </p:sp>
      <p:sp>
        <p:nvSpPr>
          <p:cNvPr id="633" name="Google Shape;633;p70"/>
          <p:cNvSpPr/>
          <p:nvPr/>
        </p:nvSpPr>
        <p:spPr>
          <a:xfrm flipH="1">
            <a:off x="0" y="-150"/>
            <a:ext cx="28782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0"/>
          <p:cNvSpPr txBox="1"/>
          <p:nvPr>
            <p:ph idx="9" type="body"/>
          </p:nvPr>
        </p:nvSpPr>
        <p:spPr>
          <a:xfrm>
            <a:off x="229925" y="909875"/>
            <a:ext cx="2396400" cy="3645900"/>
          </a:xfrm>
          <a:prstGeom prst="rect">
            <a:avLst/>
          </a:prstGeom>
          <a:noFill/>
          <a:ln>
            <a:noFill/>
          </a:ln>
        </p:spPr>
        <p:txBody>
          <a:bodyPr anchorCtr="0" anchor="t" bIns="0" lIns="0" spcFirstLastPara="1" rIns="0" wrap="square" tIns="0">
            <a:noAutofit/>
          </a:bodyPr>
          <a:lstStyle>
            <a:lvl1pPr indent="-317500" lvl="0" marL="457200" rtl="0">
              <a:lnSpc>
                <a:spcPct val="150000"/>
              </a:lnSpc>
              <a:spcBef>
                <a:spcPts val="0"/>
              </a:spcBef>
              <a:spcAft>
                <a:spcPts val="0"/>
              </a:spcAft>
              <a:buClr>
                <a:schemeClr val="lt1"/>
              </a:buClr>
              <a:buSzPts val="1400"/>
              <a:buFont typeface="Roboto"/>
              <a:buChar char="●"/>
              <a:defRPr sz="1400">
                <a:solidFill>
                  <a:schemeClr val="lt1"/>
                </a:solidFill>
                <a:latin typeface="Roboto"/>
                <a:ea typeface="Roboto"/>
                <a:cs typeface="Roboto"/>
                <a:sym typeface="Roboto"/>
              </a:defRPr>
            </a:lvl1pPr>
            <a:lvl2pPr indent="-317500" lvl="1" marL="9144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rtl="0">
              <a:lnSpc>
                <a:spcPct val="15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p:txBody>
      </p:sp>
      <p:grpSp>
        <p:nvGrpSpPr>
          <p:cNvPr id="635" name="Google Shape;635;p70"/>
          <p:cNvGrpSpPr/>
          <p:nvPr/>
        </p:nvGrpSpPr>
        <p:grpSpPr>
          <a:xfrm>
            <a:off x="229927" y="4555939"/>
            <a:ext cx="271640" cy="452732"/>
            <a:chOff x="238125" y="1780075"/>
            <a:chExt cx="1284350" cy="2140575"/>
          </a:xfrm>
        </p:grpSpPr>
        <p:sp>
          <p:nvSpPr>
            <p:cNvPr id="636" name="Google Shape;636;p70"/>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37" name="Google Shape;637;p70"/>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38" name="Google Shape;638;p70"/>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639" name="Google Shape;639;p70"/>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FFFFFF"/>
                </a:solidFill>
                <a:latin typeface="Playfair Display"/>
                <a:ea typeface="Playfair Display"/>
                <a:cs typeface="Playfair Display"/>
                <a:sym typeface="Playfair Display"/>
              </a:rPr>
              <a:t>Today’s agenda</a:t>
            </a:r>
            <a:endParaRPr b="1" sz="2400">
              <a:solidFill>
                <a:srgbClr val="FFFFFF"/>
              </a:solidFill>
              <a:latin typeface="Playfair Display"/>
              <a:ea typeface="Playfair Display"/>
              <a:cs typeface="Playfair Display"/>
              <a:sym typeface="Playfair Display"/>
            </a:endParaRPr>
          </a:p>
        </p:txBody>
      </p:sp>
      <p:sp>
        <p:nvSpPr>
          <p:cNvPr id="640" name="Google Shape;640;p70"/>
          <p:cNvSpPr txBox="1"/>
          <p:nvPr/>
        </p:nvSpPr>
        <p:spPr>
          <a:xfrm>
            <a:off x="3247800"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214586"/>
                </a:solidFill>
                <a:latin typeface="Playfair Display"/>
                <a:ea typeface="Playfair Display"/>
                <a:cs typeface="Playfair Display"/>
                <a:sym typeface="Playfair Display"/>
              </a:rPr>
              <a:t>Presenters</a:t>
            </a:r>
            <a:endParaRPr b="1" sz="2400">
              <a:solidFill>
                <a:srgbClr val="214586"/>
              </a:solidFill>
              <a:latin typeface="Playfair Display"/>
              <a:ea typeface="Playfair Display"/>
              <a:cs typeface="Playfair Display"/>
              <a:sym typeface="Playfair Display"/>
            </a:endParaRPr>
          </a:p>
        </p:txBody>
      </p:sp>
      <p:sp>
        <p:nvSpPr>
          <p:cNvPr id="641" name="Google Shape;641;p70"/>
          <p:cNvSpPr txBox="1"/>
          <p:nvPr>
            <p:ph idx="13" type="subTitle"/>
          </p:nvPr>
        </p:nvSpPr>
        <p:spPr>
          <a:xfrm>
            <a:off x="6188613" y="4337050"/>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42" name="Google Shape;642;p70"/>
          <p:cNvSpPr txBox="1"/>
          <p:nvPr>
            <p:ph idx="14" type="subTitle"/>
          </p:nvPr>
        </p:nvSpPr>
        <p:spPr>
          <a:xfrm>
            <a:off x="6188538" y="4523901"/>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43" name="Google Shape;643;p70"/>
          <p:cNvSpPr txBox="1"/>
          <p:nvPr>
            <p:ph idx="15" type="subTitle"/>
          </p:nvPr>
        </p:nvSpPr>
        <p:spPr>
          <a:xfrm>
            <a:off x="6188613" y="4684013"/>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44" name="Google Shape;644;p70"/>
          <p:cNvSpPr txBox="1"/>
          <p:nvPr>
            <p:ph idx="16" type="subTitle"/>
          </p:nvPr>
        </p:nvSpPr>
        <p:spPr>
          <a:xfrm>
            <a:off x="3667075" y="4337050"/>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45" name="Google Shape;645;p70"/>
          <p:cNvSpPr txBox="1"/>
          <p:nvPr>
            <p:ph idx="17" type="subTitle"/>
          </p:nvPr>
        </p:nvSpPr>
        <p:spPr>
          <a:xfrm>
            <a:off x="3667000" y="4523901"/>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46" name="Google Shape;646;p70"/>
          <p:cNvSpPr txBox="1"/>
          <p:nvPr>
            <p:ph idx="18" type="subTitle"/>
          </p:nvPr>
        </p:nvSpPr>
        <p:spPr>
          <a:xfrm>
            <a:off x="3667075" y="4684013"/>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47" name="Google Shape;647;p70"/>
          <p:cNvSpPr/>
          <p:nvPr>
            <p:ph idx="19" type="pic"/>
          </p:nvPr>
        </p:nvSpPr>
        <p:spPr>
          <a:xfrm>
            <a:off x="4288750" y="3069888"/>
            <a:ext cx="1152900" cy="1152900"/>
          </a:xfrm>
          <a:prstGeom prst="ellipse">
            <a:avLst/>
          </a:prstGeom>
          <a:noFill/>
          <a:ln cap="flat" cmpd="sng" w="28575">
            <a:solidFill>
              <a:schemeClr val="accent4"/>
            </a:solidFill>
            <a:prstDash val="solid"/>
            <a:round/>
            <a:headEnd len="sm" w="sm" type="none"/>
            <a:tailEnd len="sm" w="sm" type="none"/>
          </a:ln>
        </p:spPr>
      </p:sp>
      <p:sp>
        <p:nvSpPr>
          <p:cNvPr id="648" name="Google Shape;648;p70"/>
          <p:cNvSpPr/>
          <p:nvPr>
            <p:ph idx="20" type="pic"/>
          </p:nvPr>
        </p:nvSpPr>
        <p:spPr>
          <a:xfrm>
            <a:off x="6810325" y="3069888"/>
            <a:ext cx="1152900" cy="1152900"/>
          </a:xfrm>
          <a:prstGeom prst="ellipse">
            <a:avLst/>
          </a:prstGeom>
          <a:noFill/>
          <a:ln cap="flat" cmpd="sng" w="28575">
            <a:solidFill>
              <a:schemeClr val="accent4"/>
            </a:solidFill>
            <a:prstDash val="solid"/>
            <a:round/>
            <a:headEnd len="sm" w="sm" type="none"/>
            <a:tailEnd len="sm" w="sm" type="none"/>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s">
  <p:cSld name="CUSTOM_9">
    <p:spTree>
      <p:nvGrpSpPr>
        <p:cNvPr id="649" name="Shape 649"/>
        <p:cNvGrpSpPr/>
        <p:nvPr/>
      </p:nvGrpSpPr>
      <p:grpSpPr>
        <a:xfrm>
          <a:off x="0" y="0"/>
          <a:ext cx="0" cy="0"/>
          <a:chOff x="0" y="0"/>
          <a:chExt cx="0" cy="0"/>
        </a:xfrm>
      </p:grpSpPr>
      <p:grpSp>
        <p:nvGrpSpPr>
          <p:cNvPr id="650" name="Google Shape;650;p71"/>
          <p:cNvGrpSpPr/>
          <p:nvPr/>
        </p:nvGrpSpPr>
        <p:grpSpPr>
          <a:xfrm>
            <a:off x="8642427" y="4555939"/>
            <a:ext cx="271640" cy="452732"/>
            <a:chOff x="238125" y="1780075"/>
            <a:chExt cx="1284350" cy="2140575"/>
          </a:xfrm>
        </p:grpSpPr>
        <p:sp>
          <p:nvSpPr>
            <p:cNvPr id="651" name="Google Shape;651;p71"/>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652" name="Google Shape;652;p71"/>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653" name="Google Shape;653;p71"/>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
        <p:nvSpPr>
          <p:cNvPr id="654" name="Google Shape;654;p71"/>
          <p:cNvSpPr txBox="1"/>
          <p:nvPr/>
        </p:nvSpPr>
        <p:spPr>
          <a:xfrm>
            <a:off x="229925" y="291000"/>
            <a:ext cx="26484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2400">
                <a:solidFill>
                  <a:srgbClr val="214586"/>
                </a:solidFill>
                <a:latin typeface="Playfair Display"/>
                <a:ea typeface="Playfair Display"/>
                <a:cs typeface="Playfair Display"/>
                <a:sym typeface="Playfair Display"/>
              </a:rPr>
              <a:t>Presenters</a:t>
            </a:r>
            <a:endParaRPr b="1" sz="2400">
              <a:solidFill>
                <a:srgbClr val="214586"/>
              </a:solidFill>
              <a:latin typeface="Playfair Display"/>
              <a:ea typeface="Playfair Display"/>
              <a:cs typeface="Playfair Display"/>
              <a:sym typeface="Playfair Display"/>
            </a:endParaRPr>
          </a:p>
        </p:txBody>
      </p:sp>
      <p:sp>
        <p:nvSpPr>
          <p:cNvPr id="655" name="Google Shape;655;p71"/>
          <p:cNvSpPr txBox="1"/>
          <p:nvPr>
            <p:ph idx="1" type="subTitle"/>
          </p:nvPr>
        </p:nvSpPr>
        <p:spPr>
          <a:xfrm>
            <a:off x="3373825" y="30361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6" name="Google Shape;656;p71"/>
          <p:cNvSpPr txBox="1"/>
          <p:nvPr>
            <p:ph idx="2" type="subTitle"/>
          </p:nvPr>
        </p:nvSpPr>
        <p:spPr>
          <a:xfrm>
            <a:off x="3373750" y="32229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7" name="Google Shape;657;p71"/>
          <p:cNvSpPr txBox="1"/>
          <p:nvPr>
            <p:ph idx="3" type="subTitle"/>
          </p:nvPr>
        </p:nvSpPr>
        <p:spPr>
          <a:xfrm>
            <a:off x="3373825" y="33830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8" name="Google Shape;658;p71"/>
          <p:cNvSpPr txBox="1"/>
          <p:nvPr>
            <p:ph idx="4" type="subTitle"/>
          </p:nvPr>
        </p:nvSpPr>
        <p:spPr>
          <a:xfrm>
            <a:off x="623688" y="30361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59" name="Google Shape;659;p71"/>
          <p:cNvSpPr txBox="1"/>
          <p:nvPr>
            <p:ph idx="5" type="subTitle"/>
          </p:nvPr>
        </p:nvSpPr>
        <p:spPr>
          <a:xfrm>
            <a:off x="623613" y="32229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0" name="Google Shape;660;p71"/>
          <p:cNvSpPr txBox="1"/>
          <p:nvPr>
            <p:ph idx="6" type="subTitle"/>
          </p:nvPr>
        </p:nvSpPr>
        <p:spPr>
          <a:xfrm>
            <a:off x="623688" y="33830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1" name="Google Shape;661;p71"/>
          <p:cNvSpPr/>
          <p:nvPr>
            <p:ph idx="7" type="pic"/>
          </p:nvPr>
        </p:nvSpPr>
        <p:spPr>
          <a:xfrm>
            <a:off x="1157402" y="1593001"/>
            <a:ext cx="1329000" cy="1329000"/>
          </a:xfrm>
          <a:prstGeom prst="ellipse">
            <a:avLst/>
          </a:prstGeom>
          <a:noFill/>
          <a:ln cap="flat" cmpd="sng" w="28575">
            <a:solidFill>
              <a:schemeClr val="accent4"/>
            </a:solidFill>
            <a:prstDash val="solid"/>
            <a:round/>
            <a:headEnd len="sm" w="sm" type="none"/>
            <a:tailEnd len="sm" w="sm" type="none"/>
          </a:ln>
        </p:spPr>
      </p:sp>
      <p:sp>
        <p:nvSpPr>
          <p:cNvPr id="662" name="Google Shape;662;p71"/>
          <p:cNvSpPr/>
          <p:nvPr>
            <p:ph idx="8" type="pic"/>
          </p:nvPr>
        </p:nvSpPr>
        <p:spPr>
          <a:xfrm>
            <a:off x="3907448" y="1593001"/>
            <a:ext cx="1329000" cy="1329000"/>
          </a:xfrm>
          <a:prstGeom prst="ellipse">
            <a:avLst/>
          </a:prstGeom>
          <a:noFill/>
          <a:ln cap="flat" cmpd="sng" w="28575">
            <a:solidFill>
              <a:schemeClr val="accent4"/>
            </a:solidFill>
            <a:prstDash val="solid"/>
            <a:round/>
            <a:headEnd len="sm" w="sm" type="none"/>
            <a:tailEnd len="sm" w="sm" type="none"/>
          </a:ln>
        </p:spPr>
      </p:sp>
      <p:sp>
        <p:nvSpPr>
          <p:cNvPr id="663" name="Google Shape;663;p71"/>
          <p:cNvSpPr txBox="1"/>
          <p:nvPr>
            <p:ph idx="9" type="subTitle"/>
          </p:nvPr>
        </p:nvSpPr>
        <p:spPr>
          <a:xfrm>
            <a:off x="6123975" y="3036125"/>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b="1" sz="12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4" name="Google Shape;664;p71"/>
          <p:cNvSpPr txBox="1"/>
          <p:nvPr>
            <p:ph idx="13" type="subTitle"/>
          </p:nvPr>
        </p:nvSpPr>
        <p:spPr>
          <a:xfrm>
            <a:off x="6123900" y="3222976"/>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100">
                <a:solidFill>
                  <a:srgbClr val="002939"/>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5" name="Google Shape;665;p71"/>
          <p:cNvSpPr txBox="1"/>
          <p:nvPr>
            <p:ph idx="14" type="subTitle"/>
          </p:nvPr>
        </p:nvSpPr>
        <p:spPr>
          <a:xfrm>
            <a:off x="6123975" y="3383088"/>
            <a:ext cx="2396400" cy="1674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None/>
              <a:defRPr sz="1000">
                <a:solidFill>
                  <a:srgbClr val="002939"/>
                </a:solidFill>
                <a:latin typeface="Roboto Light"/>
                <a:ea typeface="Roboto Light"/>
                <a:cs typeface="Roboto Light"/>
                <a:sym typeface="Roboto Light"/>
              </a:defRPr>
            </a:lvl1pPr>
            <a:lvl2pPr lvl="1" rtl="0">
              <a:lnSpc>
                <a:spcPct val="100000"/>
              </a:lnSpc>
              <a:spcBef>
                <a:spcPts val="10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6" name="Google Shape;666;p71"/>
          <p:cNvSpPr/>
          <p:nvPr>
            <p:ph idx="15" type="pic"/>
          </p:nvPr>
        </p:nvSpPr>
        <p:spPr>
          <a:xfrm>
            <a:off x="6657490" y="1593001"/>
            <a:ext cx="1329000" cy="1329000"/>
          </a:xfrm>
          <a:prstGeom prst="ellipse">
            <a:avLst/>
          </a:prstGeom>
          <a:noFill/>
          <a:ln cap="flat" cmpd="sng" w="28575">
            <a:solidFill>
              <a:schemeClr val="accent4"/>
            </a:solidFill>
            <a:prstDash val="solid"/>
            <a:round/>
            <a:headEnd len="sm" w="sm" type="none"/>
            <a:tailEnd len="sm" w="sm" type="none"/>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3_1">
    <p:bg>
      <p:bgPr>
        <a:solidFill>
          <a:srgbClr val="022A39"/>
        </a:solidFill>
      </p:bgPr>
    </p:bg>
    <p:spTree>
      <p:nvGrpSpPr>
        <p:cNvPr id="667" name="Shape 667"/>
        <p:cNvGrpSpPr/>
        <p:nvPr/>
      </p:nvGrpSpPr>
      <p:grpSpPr>
        <a:xfrm>
          <a:off x="0" y="0"/>
          <a:ext cx="0" cy="0"/>
          <a:chOff x="0" y="0"/>
          <a:chExt cx="0" cy="0"/>
        </a:xfrm>
      </p:grpSpPr>
      <p:sp>
        <p:nvSpPr>
          <p:cNvPr id="668" name="Google Shape;668;p72"/>
          <p:cNvSpPr txBox="1"/>
          <p:nvPr/>
        </p:nvSpPr>
        <p:spPr>
          <a:xfrm>
            <a:off x="3706875" y="3546500"/>
            <a:ext cx="4986900" cy="710100"/>
          </a:xfrm>
          <a:prstGeom prst="rect">
            <a:avLst/>
          </a:prstGeom>
          <a:noFill/>
          <a:ln>
            <a:noFill/>
          </a:ln>
        </p:spPr>
        <p:txBody>
          <a:bodyPr anchorCtr="0" anchor="t" bIns="0" lIns="45700" spcFirstLastPara="1" rIns="0" wrap="square" tIns="0">
            <a:noAutofit/>
          </a:bodyPr>
          <a:lstStyle/>
          <a:p>
            <a:pPr indent="0" lvl="0" marL="0" rtl="0" algn="l">
              <a:lnSpc>
                <a:spcPct val="115000"/>
              </a:lnSpc>
              <a:spcBef>
                <a:spcPts val="0"/>
              </a:spcBef>
              <a:spcAft>
                <a:spcPts val="1000"/>
              </a:spcAft>
              <a:buNone/>
            </a:pPr>
            <a:r>
              <a:rPr lang="en" sz="1200">
                <a:solidFill>
                  <a:srgbClr val="FFFFFF"/>
                </a:solidFill>
                <a:latin typeface="Roboto"/>
                <a:ea typeface="Roboto"/>
                <a:cs typeface="Roboto"/>
                <a:sym typeface="Roboto"/>
              </a:rPr>
              <a:t>Connect with us</a:t>
            </a:r>
            <a:endParaRPr sz="1200">
              <a:solidFill>
                <a:srgbClr val="FFFFFF"/>
              </a:solidFill>
              <a:latin typeface="Roboto"/>
              <a:ea typeface="Roboto"/>
              <a:cs typeface="Roboto"/>
              <a:sym typeface="Roboto"/>
            </a:endParaRPr>
          </a:p>
        </p:txBody>
      </p:sp>
      <p:sp>
        <p:nvSpPr>
          <p:cNvPr id="669" name="Google Shape;669;p72"/>
          <p:cNvSpPr txBox="1"/>
          <p:nvPr/>
        </p:nvSpPr>
        <p:spPr>
          <a:xfrm>
            <a:off x="3706875" y="1898225"/>
            <a:ext cx="4986900" cy="114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3600">
                <a:solidFill>
                  <a:srgbClr val="FFAB40"/>
                </a:solidFill>
                <a:latin typeface="Playfair Display"/>
                <a:ea typeface="Playfair Display"/>
                <a:cs typeface="Playfair Display"/>
                <a:sym typeface="Playfair Display"/>
              </a:rPr>
              <a:t>Thank you</a:t>
            </a:r>
            <a:endParaRPr b="1" sz="3600">
              <a:solidFill>
                <a:srgbClr val="FFAB40"/>
              </a:solidFill>
              <a:latin typeface="Playfair Display"/>
              <a:ea typeface="Playfair Display"/>
              <a:cs typeface="Playfair Display"/>
              <a:sym typeface="Playfair Display"/>
            </a:endParaRPr>
          </a:p>
        </p:txBody>
      </p:sp>
      <p:grpSp>
        <p:nvGrpSpPr>
          <p:cNvPr id="670" name="Google Shape;670;p72"/>
          <p:cNvGrpSpPr/>
          <p:nvPr/>
        </p:nvGrpSpPr>
        <p:grpSpPr>
          <a:xfrm>
            <a:off x="635553" y="2116344"/>
            <a:ext cx="2435615" cy="710029"/>
            <a:chOff x="238125" y="1780075"/>
            <a:chExt cx="7063850" cy="2140575"/>
          </a:xfrm>
        </p:grpSpPr>
        <p:sp>
          <p:nvSpPr>
            <p:cNvPr id="671" name="Google Shape;671;p72"/>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2"/>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2"/>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2"/>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2"/>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2"/>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2"/>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2"/>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2"/>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CUSTOM_2">
    <p:spTree>
      <p:nvGrpSpPr>
        <p:cNvPr id="680" name="Shape 680"/>
        <p:cNvGrpSpPr/>
        <p:nvPr/>
      </p:nvGrpSpPr>
      <p:grpSpPr>
        <a:xfrm>
          <a:off x="0" y="0"/>
          <a:ext cx="0" cy="0"/>
          <a:chOff x="0" y="0"/>
          <a:chExt cx="0" cy="0"/>
        </a:xfrm>
      </p:grpSpPr>
      <p:sp>
        <p:nvSpPr>
          <p:cNvPr id="681" name="Google Shape;681;p73"/>
          <p:cNvSpPr/>
          <p:nvPr/>
        </p:nvSpPr>
        <p:spPr>
          <a:xfrm>
            <a:off x="291150" y="290025"/>
            <a:ext cx="8561700" cy="4575600"/>
          </a:xfrm>
          <a:prstGeom prst="rect">
            <a:avLst/>
          </a:prstGeom>
          <a:solidFill>
            <a:srgbClr val="00A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3"/>
          <p:cNvSpPr txBox="1"/>
          <p:nvPr>
            <p:ph type="title"/>
          </p:nvPr>
        </p:nvSpPr>
        <p:spPr>
          <a:xfrm>
            <a:off x="1412300" y="1637875"/>
            <a:ext cx="7041300" cy="1667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83" name="Google Shape;683;p73"/>
          <p:cNvGrpSpPr/>
          <p:nvPr/>
        </p:nvGrpSpPr>
        <p:grpSpPr>
          <a:xfrm>
            <a:off x="635548" y="2116357"/>
            <a:ext cx="442844" cy="710029"/>
            <a:chOff x="238125" y="1780075"/>
            <a:chExt cx="1284350" cy="2140575"/>
          </a:xfrm>
        </p:grpSpPr>
        <p:sp>
          <p:nvSpPr>
            <p:cNvPr id="684" name="Google Shape;684;p73"/>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3"/>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3"/>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3_1">
    <p:bg>
      <p:bgPr>
        <a:solidFill>
          <a:srgbClr val="022A39"/>
        </a:solidFill>
      </p:bgPr>
    </p:bg>
    <p:spTree>
      <p:nvGrpSpPr>
        <p:cNvPr id="94" name="Shape 94"/>
        <p:cNvGrpSpPr/>
        <p:nvPr/>
      </p:nvGrpSpPr>
      <p:grpSpPr>
        <a:xfrm>
          <a:off x="0" y="0"/>
          <a:ext cx="0" cy="0"/>
          <a:chOff x="0" y="0"/>
          <a:chExt cx="0" cy="0"/>
        </a:xfrm>
      </p:grpSpPr>
      <p:sp>
        <p:nvSpPr>
          <p:cNvPr id="95" name="Google Shape;95;p8"/>
          <p:cNvSpPr txBox="1"/>
          <p:nvPr/>
        </p:nvSpPr>
        <p:spPr>
          <a:xfrm>
            <a:off x="3706875" y="3546500"/>
            <a:ext cx="4986900" cy="710100"/>
          </a:xfrm>
          <a:prstGeom prst="rect">
            <a:avLst/>
          </a:prstGeom>
          <a:noFill/>
          <a:ln>
            <a:noFill/>
          </a:ln>
        </p:spPr>
        <p:txBody>
          <a:bodyPr anchorCtr="0" anchor="t" bIns="0" lIns="45700" spcFirstLastPara="1" rIns="0" wrap="square" tIns="0">
            <a:noAutofit/>
          </a:bodyPr>
          <a:lstStyle/>
          <a:p>
            <a:pPr indent="0" lvl="0" marL="0" rtl="0" algn="l">
              <a:lnSpc>
                <a:spcPct val="115000"/>
              </a:lnSpc>
              <a:spcBef>
                <a:spcPts val="0"/>
              </a:spcBef>
              <a:spcAft>
                <a:spcPts val="1000"/>
              </a:spcAft>
              <a:buNone/>
            </a:pPr>
            <a:r>
              <a:rPr lang="en" sz="1200">
                <a:solidFill>
                  <a:srgbClr val="FFFFFF"/>
                </a:solidFill>
                <a:latin typeface="Roboto"/>
                <a:ea typeface="Roboto"/>
                <a:cs typeface="Roboto"/>
                <a:sym typeface="Roboto"/>
              </a:rPr>
              <a:t>Connect with us</a:t>
            </a:r>
            <a:endParaRPr sz="1200">
              <a:solidFill>
                <a:srgbClr val="FFFFFF"/>
              </a:solidFill>
              <a:latin typeface="Roboto"/>
              <a:ea typeface="Roboto"/>
              <a:cs typeface="Roboto"/>
              <a:sym typeface="Roboto"/>
            </a:endParaRPr>
          </a:p>
        </p:txBody>
      </p:sp>
      <p:sp>
        <p:nvSpPr>
          <p:cNvPr id="96" name="Google Shape;96;p8"/>
          <p:cNvSpPr txBox="1"/>
          <p:nvPr/>
        </p:nvSpPr>
        <p:spPr>
          <a:xfrm>
            <a:off x="3706875" y="1898225"/>
            <a:ext cx="4986900" cy="1146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3600">
                <a:solidFill>
                  <a:srgbClr val="FFAB40"/>
                </a:solidFill>
                <a:latin typeface="Playfair Display"/>
                <a:ea typeface="Playfair Display"/>
                <a:cs typeface="Playfair Display"/>
                <a:sym typeface="Playfair Display"/>
              </a:rPr>
              <a:t>Thank you</a:t>
            </a:r>
            <a:endParaRPr b="1" sz="3600">
              <a:solidFill>
                <a:srgbClr val="FFAB40"/>
              </a:solidFill>
              <a:latin typeface="Playfair Display"/>
              <a:ea typeface="Playfair Display"/>
              <a:cs typeface="Playfair Display"/>
              <a:sym typeface="Playfair Display"/>
            </a:endParaRPr>
          </a:p>
        </p:txBody>
      </p:sp>
      <p:grpSp>
        <p:nvGrpSpPr>
          <p:cNvPr id="97" name="Google Shape;97;p8"/>
          <p:cNvGrpSpPr/>
          <p:nvPr/>
        </p:nvGrpSpPr>
        <p:grpSpPr>
          <a:xfrm>
            <a:off x="635553" y="2116344"/>
            <a:ext cx="2435615" cy="710029"/>
            <a:chOff x="238125" y="1780075"/>
            <a:chExt cx="7063850" cy="2140575"/>
          </a:xfrm>
        </p:grpSpPr>
        <p:sp>
          <p:nvSpPr>
            <p:cNvPr id="98" name="Google Shape;98;p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8"/>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8"/>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8"/>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ingle text box">
  <p:cSld name="CUSTOM_6">
    <p:spTree>
      <p:nvGrpSpPr>
        <p:cNvPr id="687" name="Shape 687"/>
        <p:cNvGrpSpPr/>
        <p:nvPr/>
      </p:nvGrpSpPr>
      <p:grpSpPr>
        <a:xfrm>
          <a:off x="0" y="0"/>
          <a:ext cx="0" cy="0"/>
          <a:chOff x="0" y="0"/>
          <a:chExt cx="0" cy="0"/>
        </a:xfrm>
      </p:grpSpPr>
      <p:sp>
        <p:nvSpPr>
          <p:cNvPr id="688" name="Google Shape;688;p74"/>
          <p:cNvSpPr txBox="1"/>
          <p:nvPr>
            <p:ph idx="1" type="body"/>
          </p:nvPr>
        </p:nvSpPr>
        <p:spPr>
          <a:xfrm>
            <a:off x="228775" y="1257900"/>
            <a:ext cx="8686500" cy="37506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689" name="Google Shape;689;p74"/>
          <p:cNvSpPr txBox="1"/>
          <p:nvPr>
            <p:ph type="title"/>
          </p:nvPr>
        </p:nvSpPr>
        <p:spPr>
          <a:xfrm>
            <a:off x="228775" y="196425"/>
            <a:ext cx="8686500" cy="953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90" name="Google Shape;690;p74"/>
          <p:cNvGrpSpPr/>
          <p:nvPr/>
        </p:nvGrpSpPr>
        <p:grpSpPr>
          <a:xfrm>
            <a:off x="8657439" y="4578727"/>
            <a:ext cx="257897" cy="429827"/>
            <a:chOff x="238125" y="1780075"/>
            <a:chExt cx="1284350" cy="2140575"/>
          </a:xfrm>
        </p:grpSpPr>
        <p:sp>
          <p:nvSpPr>
            <p:cNvPr id="691" name="Google Shape;691;p7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92" name="Google Shape;692;p7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93" name="Google Shape;693;p7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ubtitle text box">
  <p:cSld name="CUSTOM_6_1">
    <p:spTree>
      <p:nvGrpSpPr>
        <p:cNvPr id="694" name="Shape 694"/>
        <p:cNvGrpSpPr/>
        <p:nvPr/>
      </p:nvGrpSpPr>
      <p:grpSpPr>
        <a:xfrm>
          <a:off x="0" y="0"/>
          <a:ext cx="0" cy="0"/>
          <a:chOff x="0" y="0"/>
          <a:chExt cx="0" cy="0"/>
        </a:xfrm>
      </p:grpSpPr>
      <p:sp>
        <p:nvSpPr>
          <p:cNvPr id="695" name="Google Shape;695;p75"/>
          <p:cNvSpPr txBox="1"/>
          <p:nvPr>
            <p:ph idx="1" type="body"/>
          </p:nvPr>
        </p:nvSpPr>
        <p:spPr>
          <a:xfrm>
            <a:off x="228775" y="1257900"/>
            <a:ext cx="8686500" cy="37506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696" name="Google Shape;696;p75"/>
          <p:cNvSpPr txBox="1"/>
          <p:nvPr>
            <p:ph type="title"/>
          </p:nvPr>
        </p:nvSpPr>
        <p:spPr>
          <a:xfrm>
            <a:off x="228775" y="196425"/>
            <a:ext cx="8686500" cy="55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97" name="Google Shape;697;p75"/>
          <p:cNvGrpSpPr/>
          <p:nvPr/>
        </p:nvGrpSpPr>
        <p:grpSpPr>
          <a:xfrm>
            <a:off x="8657439" y="4578727"/>
            <a:ext cx="257897" cy="429827"/>
            <a:chOff x="238125" y="1780075"/>
            <a:chExt cx="1284350" cy="2140575"/>
          </a:xfrm>
        </p:grpSpPr>
        <p:sp>
          <p:nvSpPr>
            <p:cNvPr id="698" name="Google Shape;698;p7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99" name="Google Shape;699;p7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00" name="Google Shape;700;p7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701" name="Google Shape;701;p75"/>
          <p:cNvSpPr txBox="1"/>
          <p:nvPr>
            <p:ph idx="2" type="title"/>
          </p:nvPr>
        </p:nvSpPr>
        <p:spPr>
          <a:xfrm>
            <a:off x="228775" y="749625"/>
            <a:ext cx="86865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ubtitle text box 1">
  <p:cSld name="CUSTOM_6_1_1">
    <p:spTree>
      <p:nvGrpSpPr>
        <p:cNvPr id="702" name="Shape 702"/>
        <p:cNvGrpSpPr/>
        <p:nvPr/>
      </p:nvGrpSpPr>
      <p:grpSpPr>
        <a:xfrm>
          <a:off x="0" y="0"/>
          <a:ext cx="0" cy="0"/>
          <a:chOff x="0" y="0"/>
          <a:chExt cx="0" cy="0"/>
        </a:xfrm>
      </p:grpSpPr>
      <p:sp>
        <p:nvSpPr>
          <p:cNvPr id="703" name="Google Shape;703;p76"/>
          <p:cNvSpPr txBox="1"/>
          <p:nvPr>
            <p:ph idx="1" type="body"/>
          </p:nvPr>
        </p:nvSpPr>
        <p:spPr>
          <a:xfrm>
            <a:off x="228775" y="1657800"/>
            <a:ext cx="8686500" cy="33507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grpSp>
        <p:nvGrpSpPr>
          <p:cNvPr id="704" name="Google Shape;704;p76"/>
          <p:cNvGrpSpPr/>
          <p:nvPr/>
        </p:nvGrpSpPr>
        <p:grpSpPr>
          <a:xfrm>
            <a:off x="8657439" y="4578727"/>
            <a:ext cx="257897" cy="429827"/>
            <a:chOff x="238125" y="1780075"/>
            <a:chExt cx="1284350" cy="2140575"/>
          </a:xfrm>
        </p:grpSpPr>
        <p:sp>
          <p:nvSpPr>
            <p:cNvPr id="705" name="Google Shape;705;p76"/>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06" name="Google Shape;706;p76"/>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07" name="Google Shape;707;p76"/>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708" name="Google Shape;708;p76"/>
          <p:cNvSpPr txBox="1"/>
          <p:nvPr>
            <p:ph type="title"/>
          </p:nvPr>
        </p:nvSpPr>
        <p:spPr>
          <a:xfrm>
            <a:off x="228775" y="1149525"/>
            <a:ext cx="86865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b="1" sz="18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9" name="Google Shape;709;p76"/>
          <p:cNvSpPr txBox="1"/>
          <p:nvPr>
            <p:ph idx="2" type="title"/>
          </p:nvPr>
        </p:nvSpPr>
        <p:spPr>
          <a:xfrm>
            <a:off x="228775" y="196425"/>
            <a:ext cx="8686500" cy="953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two column text">
  <p:cSld name="CUSTOM_6_1_1_1">
    <p:spTree>
      <p:nvGrpSpPr>
        <p:cNvPr id="710" name="Shape 710"/>
        <p:cNvGrpSpPr/>
        <p:nvPr/>
      </p:nvGrpSpPr>
      <p:grpSpPr>
        <a:xfrm>
          <a:off x="0" y="0"/>
          <a:ext cx="0" cy="0"/>
          <a:chOff x="0" y="0"/>
          <a:chExt cx="0" cy="0"/>
        </a:xfrm>
      </p:grpSpPr>
      <p:grpSp>
        <p:nvGrpSpPr>
          <p:cNvPr id="711" name="Google Shape;711;p77"/>
          <p:cNvGrpSpPr/>
          <p:nvPr/>
        </p:nvGrpSpPr>
        <p:grpSpPr>
          <a:xfrm>
            <a:off x="8657439" y="4578727"/>
            <a:ext cx="257897" cy="429827"/>
            <a:chOff x="238125" y="1780075"/>
            <a:chExt cx="1284350" cy="2140575"/>
          </a:xfrm>
        </p:grpSpPr>
        <p:sp>
          <p:nvSpPr>
            <p:cNvPr id="712" name="Google Shape;712;p77"/>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13" name="Google Shape;713;p77"/>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14" name="Google Shape;714;p77"/>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715" name="Google Shape;715;p77"/>
          <p:cNvSpPr txBox="1"/>
          <p:nvPr>
            <p:ph idx="1" type="body"/>
          </p:nvPr>
        </p:nvSpPr>
        <p:spPr>
          <a:xfrm>
            <a:off x="228775" y="1549425"/>
            <a:ext cx="4113000" cy="34590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716" name="Google Shape;716;p77"/>
          <p:cNvSpPr txBox="1"/>
          <p:nvPr>
            <p:ph idx="2" type="body"/>
          </p:nvPr>
        </p:nvSpPr>
        <p:spPr>
          <a:xfrm>
            <a:off x="4802325" y="1549425"/>
            <a:ext cx="4113000" cy="34590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717" name="Google Shape;717;p77"/>
          <p:cNvSpPr txBox="1"/>
          <p:nvPr>
            <p:ph type="title"/>
          </p:nvPr>
        </p:nvSpPr>
        <p:spPr>
          <a:xfrm>
            <a:off x="228775" y="1149525"/>
            <a:ext cx="41130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a:solidFill>
                  <a:srgbClr val="214586"/>
                </a:solidFill>
                <a:latin typeface="Roboto"/>
                <a:ea typeface="Roboto"/>
                <a:cs typeface="Roboto"/>
                <a:sym typeface="Roboto"/>
              </a:defRPr>
            </a:lvl1pPr>
            <a:lvl2pPr lvl="1"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2pPr>
            <a:lvl3pPr lvl="2"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3pPr>
            <a:lvl4pPr lvl="3"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4pPr>
            <a:lvl5pPr lvl="4"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5pPr>
            <a:lvl6pPr lvl="5"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6pPr>
            <a:lvl7pPr lvl="6"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7pPr>
            <a:lvl8pPr lvl="7"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8pPr>
            <a:lvl9pPr lvl="8"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9pPr>
          </a:lstStyle>
          <a:p/>
        </p:txBody>
      </p:sp>
      <p:sp>
        <p:nvSpPr>
          <p:cNvPr id="718" name="Google Shape;718;p77"/>
          <p:cNvSpPr txBox="1"/>
          <p:nvPr>
            <p:ph idx="3" type="title"/>
          </p:nvPr>
        </p:nvSpPr>
        <p:spPr>
          <a:xfrm>
            <a:off x="4802325" y="1149525"/>
            <a:ext cx="41130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a:solidFill>
                  <a:srgbClr val="214586"/>
                </a:solidFill>
                <a:latin typeface="Roboto"/>
                <a:ea typeface="Roboto"/>
                <a:cs typeface="Roboto"/>
                <a:sym typeface="Roboto"/>
              </a:defRPr>
            </a:lvl1pPr>
            <a:lvl2pPr lvl="1"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2pPr>
            <a:lvl3pPr lvl="2"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3pPr>
            <a:lvl4pPr lvl="3"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4pPr>
            <a:lvl5pPr lvl="4"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5pPr>
            <a:lvl6pPr lvl="5"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6pPr>
            <a:lvl7pPr lvl="6"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7pPr>
            <a:lvl8pPr lvl="7"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8pPr>
            <a:lvl9pPr lvl="8" rtl="0">
              <a:spcBef>
                <a:spcPts val="0"/>
              </a:spcBef>
              <a:spcAft>
                <a:spcPts val="0"/>
              </a:spcAft>
              <a:buClr>
                <a:srgbClr val="214586"/>
              </a:buClr>
              <a:buSzPts val="1400"/>
              <a:buFont typeface="Roboto"/>
              <a:buNone/>
              <a:defRPr>
                <a:solidFill>
                  <a:srgbClr val="214586"/>
                </a:solidFill>
                <a:latin typeface="Roboto"/>
                <a:ea typeface="Roboto"/>
                <a:cs typeface="Roboto"/>
                <a:sym typeface="Roboto"/>
              </a:defRPr>
            </a:lvl9pPr>
          </a:lstStyle>
          <a:p/>
        </p:txBody>
      </p:sp>
      <p:sp>
        <p:nvSpPr>
          <p:cNvPr id="719" name="Google Shape;719;p77"/>
          <p:cNvSpPr txBox="1"/>
          <p:nvPr>
            <p:ph idx="4" type="title"/>
          </p:nvPr>
        </p:nvSpPr>
        <p:spPr>
          <a:xfrm>
            <a:off x="228775" y="196425"/>
            <a:ext cx="8686500" cy="953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left column highlight">
  <p:cSld name="CUSTOM_1">
    <p:spTree>
      <p:nvGrpSpPr>
        <p:cNvPr id="720" name="Shape 720"/>
        <p:cNvGrpSpPr/>
        <p:nvPr/>
      </p:nvGrpSpPr>
      <p:grpSpPr>
        <a:xfrm>
          <a:off x="0" y="0"/>
          <a:ext cx="0" cy="0"/>
          <a:chOff x="0" y="0"/>
          <a:chExt cx="0" cy="0"/>
        </a:xfrm>
      </p:grpSpPr>
      <p:sp>
        <p:nvSpPr>
          <p:cNvPr id="721" name="Google Shape;721;p78"/>
          <p:cNvSpPr/>
          <p:nvPr/>
        </p:nvSpPr>
        <p:spPr>
          <a:xfrm>
            <a:off x="0" y="0"/>
            <a:ext cx="2284200" cy="5143500"/>
          </a:xfrm>
          <a:prstGeom prst="rect">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2" name="Google Shape;722;p78"/>
          <p:cNvGrpSpPr/>
          <p:nvPr/>
        </p:nvGrpSpPr>
        <p:grpSpPr>
          <a:xfrm>
            <a:off x="229927" y="4555939"/>
            <a:ext cx="271640" cy="452732"/>
            <a:chOff x="238125" y="1780075"/>
            <a:chExt cx="1284350" cy="2140575"/>
          </a:xfrm>
        </p:grpSpPr>
        <p:sp>
          <p:nvSpPr>
            <p:cNvPr id="723" name="Google Shape;723;p7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24" name="Google Shape;724;p7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725" name="Google Shape;725;p7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726" name="Google Shape;726;p78"/>
          <p:cNvSpPr txBox="1"/>
          <p:nvPr>
            <p:ph idx="1" type="body"/>
          </p:nvPr>
        </p:nvSpPr>
        <p:spPr>
          <a:xfrm>
            <a:off x="2419200" y="135000"/>
            <a:ext cx="6589800" cy="48735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727" name="Google Shape;727;p78"/>
          <p:cNvSpPr txBox="1"/>
          <p:nvPr>
            <p:ph type="title"/>
          </p:nvPr>
        </p:nvSpPr>
        <p:spPr>
          <a:xfrm>
            <a:off x="228775" y="196425"/>
            <a:ext cx="1945200" cy="953100"/>
          </a:xfrm>
          <a:prstGeom prst="rect">
            <a:avLst/>
          </a:prstGeom>
          <a:noFill/>
          <a:ln>
            <a:noFill/>
          </a:ln>
        </p:spPr>
        <p:txBody>
          <a:bodyPr anchorCtr="0" anchor="t" bIns="91425" lIns="0" spcFirstLastPara="1" rIns="91425" wrap="square" tIns="91425">
            <a:noAutofit/>
          </a:bodyPr>
          <a:lstStyle>
            <a:lvl1pPr indent="0" lvl="0" marL="0" marR="0" rtl="0" algn="l">
              <a:lnSpc>
                <a:spcPct val="100000"/>
              </a:lnSpc>
              <a:spcBef>
                <a:spcPts val="0"/>
              </a:spcBef>
              <a:spcAft>
                <a:spcPts val="0"/>
              </a:spcAft>
              <a:buNone/>
              <a:defRPr b="1" sz="2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728" name="Google Shape;728;p78"/>
          <p:cNvSpPr txBox="1"/>
          <p:nvPr>
            <p:ph idx="2" type="body"/>
          </p:nvPr>
        </p:nvSpPr>
        <p:spPr>
          <a:xfrm>
            <a:off x="229825" y="1294975"/>
            <a:ext cx="1945200" cy="3260700"/>
          </a:xfrm>
          <a:prstGeom prst="rect">
            <a:avLst/>
          </a:prstGeom>
          <a:noFill/>
          <a:ln>
            <a:noFill/>
          </a:ln>
        </p:spPr>
        <p:txBody>
          <a:bodyPr anchorCtr="0" anchor="t" bIns="91425" lIns="0" spcFirstLastPara="1" rIns="91425" wrap="square" tIns="91425">
            <a:noAutofit/>
          </a:bodyPr>
          <a:lstStyle>
            <a:lvl1pPr indent="-304800" lvl="0" marL="457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1pPr>
            <a:lvl2pPr indent="-304800" lvl="1" marL="914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2pPr>
            <a:lvl3pPr indent="-304800" lvl="2" marL="1371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3pPr>
            <a:lvl4pPr indent="-304800" lvl="3" marL="1828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4pPr>
            <a:lvl5pPr indent="-304800" lvl="4" marL="22860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5pPr>
            <a:lvl6pPr indent="-304800" lvl="5" marL="27432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6pPr>
            <a:lvl7pPr indent="-304800" lvl="6" marL="32004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7pPr>
            <a:lvl8pPr indent="-304800" lvl="7" marL="36576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8pPr>
            <a:lvl9pPr indent="-304800" lvl="8" marL="4114800" rtl="0">
              <a:lnSpc>
                <a:spcPct val="115000"/>
              </a:lnSpc>
              <a:spcBef>
                <a:spcPts val="0"/>
              </a:spcBef>
              <a:spcAft>
                <a:spcPts val="0"/>
              </a:spcAft>
              <a:buClr>
                <a:schemeClr val="lt1"/>
              </a:buClr>
              <a:buSzPts val="1200"/>
              <a:buFont typeface="Roboto"/>
              <a:buChar char="■"/>
              <a:defRPr sz="1200">
                <a:solidFill>
                  <a:schemeClr val="lt1"/>
                </a:solidFill>
                <a:latin typeface="Roboto"/>
                <a:ea typeface="Roboto"/>
                <a:cs typeface="Roboto"/>
                <a:sym typeface="Roboto"/>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8">
    <p:spTree>
      <p:nvGrpSpPr>
        <p:cNvPr id="729" name="Shape 729"/>
        <p:cNvGrpSpPr/>
        <p:nvPr/>
      </p:nvGrpSpPr>
      <p:grpSpPr>
        <a:xfrm>
          <a:off x="0" y="0"/>
          <a:ext cx="0" cy="0"/>
          <a:chOff x="0" y="0"/>
          <a:chExt cx="0" cy="0"/>
        </a:xfrm>
      </p:grpSpPr>
      <p:sp>
        <p:nvSpPr>
          <p:cNvPr id="730" name="Google Shape;730;p79"/>
          <p:cNvSpPr txBox="1"/>
          <p:nvPr>
            <p:ph type="title"/>
          </p:nvPr>
        </p:nvSpPr>
        <p:spPr>
          <a:xfrm>
            <a:off x="228775" y="113100"/>
            <a:ext cx="6747000" cy="3999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None/>
              <a:defRPr b="1" sz="1200">
                <a:solidFill>
                  <a:srgbClr val="78909C"/>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1" name="Google Shape;731;p79"/>
          <p:cNvSpPr/>
          <p:nvPr/>
        </p:nvSpPr>
        <p:spPr>
          <a:xfrm>
            <a:off x="6975825" y="0"/>
            <a:ext cx="2168400" cy="51435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9"/>
          <p:cNvSpPr txBox="1"/>
          <p:nvPr>
            <p:ph idx="1" type="body"/>
          </p:nvPr>
        </p:nvSpPr>
        <p:spPr>
          <a:xfrm>
            <a:off x="7415875" y="134825"/>
            <a:ext cx="1498200" cy="4873800"/>
          </a:xfrm>
          <a:prstGeom prst="rect">
            <a:avLst/>
          </a:prstGeom>
          <a:noFill/>
          <a:ln>
            <a:noFill/>
          </a:ln>
        </p:spPr>
        <p:txBody>
          <a:bodyPr anchorCtr="0" anchor="ctr"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733" name="Google Shape;733;p79"/>
          <p:cNvSpPr txBox="1"/>
          <p:nvPr>
            <p:ph idx="2" type="body"/>
          </p:nvPr>
        </p:nvSpPr>
        <p:spPr>
          <a:xfrm>
            <a:off x="228775" y="1417800"/>
            <a:ext cx="6509100" cy="35907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grpSp>
        <p:nvGrpSpPr>
          <p:cNvPr id="734" name="Google Shape;734;p79"/>
          <p:cNvGrpSpPr/>
          <p:nvPr/>
        </p:nvGrpSpPr>
        <p:grpSpPr>
          <a:xfrm>
            <a:off x="8642427" y="4555939"/>
            <a:ext cx="271640" cy="452732"/>
            <a:chOff x="238125" y="1780075"/>
            <a:chExt cx="1284350" cy="2140575"/>
          </a:xfrm>
        </p:grpSpPr>
        <p:sp>
          <p:nvSpPr>
            <p:cNvPr id="735" name="Google Shape;735;p79"/>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736" name="Google Shape;736;p79"/>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737" name="Google Shape;737;p79"/>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sp>
        <p:nvSpPr>
          <p:cNvPr id="738" name="Google Shape;738;p79"/>
          <p:cNvSpPr txBox="1"/>
          <p:nvPr>
            <p:ph idx="3" type="title"/>
          </p:nvPr>
        </p:nvSpPr>
        <p:spPr>
          <a:xfrm>
            <a:off x="228775" y="513000"/>
            <a:ext cx="6747000" cy="9048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colours">
  <p:cSld name="CUSTOM_1_1">
    <p:spTree>
      <p:nvGrpSpPr>
        <p:cNvPr id="739" name="Shape 739"/>
        <p:cNvGrpSpPr/>
        <p:nvPr/>
      </p:nvGrpSpPr>
      <p:grpSpPr>
        <a:xfrm>
          <a:off x="0" y="0"/>
          <a:ext cx="0" cy="0"/>
          <a:chOff x="0" y="0"/>
          <a:chExt cx="0" cy="0"/>
        </a:xfrm>
      </p:grpSpPr>
      <p:sp>
        <p:nvSpPr>
          <p:cNvPr id="740" name="Google Shape;740;p80"/>
          <p:cNvSpPr txBox="1"/>
          <p:nvPr/>
        </p:nvSpPr>
        <p:spPr>
          <a:xfrm>
            <a:off x="228775" y="195975"/>
            <a:ext cx="868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2400">
                <a:solidFill>
                  <a:srgbClr val="214586"/>
                </a:solidFill>
                <a:latin typeface="Playfair Display"/>
                <a:ea typeface="Playfair Display"/>
                <a:cs typeface="Playfair Display"/>
                <a:sym typeface="Playfair Display"/>
              </a:rPr>
              <a:t>Brand colours</a:t>
            </a:r>
            <a:endParaRPr b="1" sz="2400">
              <a:solidFill>
                <a:srgbClr val="214586"/>
              </a:solidFill>
              <a:latin typeface="Playfair Display"/>
              <a:ea typeface="Playfair Display"/>
              <a:cs typeface="Playfair Display"/>
              <a:sym typeface="Playfair Display"/>
            </a:endParaRPr>
          </a:p>
        </p:txBody>
      </p:sp>
      <p:sp>
        <p:nvSpPr>
          <p:cNvPr id="741" name="Google Shape;741;p80"/>
          <p:cNvSpPr/>
          <p:nvPr/>
        </p:nvSpPr>
        <p:spPr>
          <a:xfrm>
            <a:off x="357388" y="1370570"/>
            <a:ext cx="587100" cy="587100"/>
          </a:xfrm>
          <a:prstGeom prst="ellipse">
            <a:avLst/>
          </a:prstGeom>
          <a:solidFill>
            <a:srgbClr val="022A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0"/>
          <p:cNvSpPr/>
          <p:nvPr/>
        </p:nvSpPr>
        <p:spPr>
          <a:xfrm>
            <a:off x="4696606" y="2146777"/>
            <a:ext cx="587100" cy="587100"/>
          </a:xfrm>
          <a:prstGeom prst="ellipse">
            <a:avLst/>
          </a:prstGeom>
          <a:solidFill>
            <a:srgbClr val="FDAB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0"/>
          <p:cNvSpPr/>
          <p:nvPr/>
        </p:nvSpPr>
        <p:spPr>
          <a:xfrm>
            <a:off x="6866215" y="2146777"/>
            <a:ext cx="587100" cy="587100"/>
          </a:xfrm>
          <a:prstGeom prst="ellipse">
            <a:avLst/>
          </a:prstGeom>
          <a:solidFill>
            <a:srgbClr val="8195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0"/>
          <p:cNvSpPr/>
          <p:nvPr/>
        </p:nvSpPr>
        <p:spPr>
          <a:xfrm>
            <a:off x="357388" y="2910696"/>
            <a:ext cx="587100" cy="587100"/>
          </a:xfrm>
          <a:prstGeom prst="ellipse">
            <a:avLst/>
          </a:prstGeom>
          <a:solidFill>
            <a:srgbClr val="416E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0"/>
          <p:cNvSpPr/>
          <p:nvPr/>
        </p:nvSpPr>
        <p:spPr>
          <a:xfrm>
            <a:off x="2526997" y="2146777"/>
            <a:ext cx="587100" cy="587100"/>
          </a:xfrm>
          <a:prstGeom prst="ellipse">
            <a:avLst/>
          </a:prstGeom>
          <a:solidFill>
            <a:srgbClr val="19AB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0"/>
          <p:cNvSpPr/>
          <p:nvPr/>
        </p:nvSpPr>
        <p:spPr>
          <a:xfrm>
            <a:off x="6866223" y="1370570"/>
            <a:ext cx="587100" cy="587100"/>
          </a:xfrm>
          <a:prstGeom prst="ellipse">
            <a:avLst/>
          </a:prstGeom>
          <a:solidFill>
            <a:srgbClr val="0004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0"/>
          <p:cNvSpPr/>
          <p:nvPr/>
        </p:nvSpPr>
        <p:spPr>
          <a:xfrm>
            <a:off x="6866223" y="2910696"/>
            <a:ext cx="587100" cy="587100"/>
          </a:xfrm>
          <a:prstGeom prst="ellipse">
            <a:avLst/>
          </a:prstGeom>
          <a:solidFill>
            <a:srgbClr val="E6E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0"/>
          <p:cNvSpPr/>
          <p:nvPr/>
        </p:nvSpPr>
        <p:spPr>
          <a:xfrm>
            <a:off x="6866223" y="3680785"/>
            <a:ext cx="587100" cy="5871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0"/>
          <p:cNvSpPr txBox="1"/>
          <p:nvPr/>
        </p:nvSpPr>
        <p:spPr>
          <a:xfrm>
            <a:off x="944486"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Navy</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#022a39</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 G 42 B 57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99 M 71 Y 53 K 57</a:t>
            </a:r>
            <a:endParaRPr sz="800">
              <a:latin typeface="Roboto Light"/>
              <a:ea typeface="Roboto Light"/>
              <a:cs typeface="Roboto Light"/>
              <a:sym typeface="Roboto Light"/>
            </a:endParaRPr>
          </a:p>
        </p:txBody>
      </p:sp>
      <p:sp>
        <p:nvSpPr>
          <p:cNvPr id="750" name="Google Shape;750;p80"/>
          <p:cNvSpPr txBox="1"/>
          <p:nvPr/>
        </p:nvSpPr>
        <p:spPr>
          <a:xfrm>
            <a:off x="7453313"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gray</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#81959c</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129 G 149 B 156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55 M 33 Y 33 K 1</a:t>
            </a:r>
            <a:endParaRPr sz="800">
              <a:latin typeface="Roboto Light"/>
              <a:ea typeface="Roboto Light"/>
              <a:cs typeface="Roboto Light"/>
              <a:sym typeface="Roboto Light"/>
            </a:endParaRPr>
          </a:p>
        </p:txBody>
      </p:sp>
      <p:sp>
        <p:nvSpPr>
          <p:cNvPr id="751" name="Google Shape;751;p80"/>
          <p:cNvSpPr txBox="1"/>
          <p:nvPr/>
        </p:nvSpPr>
        <p:spPr>
          <a:xfrm>
            <a:off x="944486"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blue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#416eba</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65 G 110 B 186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82 M 57 Y 0 K 0</a:t>
            </a:r>
            <a:endParaRPr sz="800">
              <a:latin typeface="Roboto Light"/>
              <a:ea typeface="Roboto Light"/>
              <a:cs typeface="Roboto Light"/>
              <a:sym typeface="Roboto Light"/>
            </a:endParaRPr>
          </a:p>
        </p:txBody>
      </p:sp>
      <p:sp>
        <p:nvSpPr>
          <p:cNvPr id="752" name="Google Shape;752;p80"/>
          <p:cNvSpPr txBox="1"/>
          <p:nvPr/>
        </p:nvSpPr>
        <p:spPr>
          <a:xfrm>
            <a:off x="7453313"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Black</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#000406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0 G 4 B 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77 M 67 Y 65 K 87</a:t>
            </a:r>
            <a:endParaRPr sz="800">
              <a:latin typeface="Roboto Light"/>
              <a:ea typeface="Roboto Light"/>
              <a:cs typeface="Roboto Light"/>
              <a:sym typeface="Roboto Light"/>
            </a:endParaRPr>
          </a:p>
        </p:txBody>
      </p:sp>
      <p:sp>
        <p:nvSpPr>
          <p:cNvPr id="753" name="Google Shape;753;p80"/>
          <p:cNvSpPr txBox="1"/>
          <p:nvPr/>
        </p:nvSpPr>
        <p:spPr>
          <a:xfrm>
            <a:off x="7453313"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gray</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#e6eaeb</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230 G 234 B 235</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 M 4 Y 5 K 0</a:t>
            </a:r>
            <a:endParaRPr sz="800">
              <a:latin typeface="Roboto Light"/>
              <a:ea typeface="Roboto Light"/>
              <a:cs typeface="Roboto Light"/>
              <a:sym typeface="Roboto Light"/>
            </a:endParaRPr>
          </a:p>
        </p:txBody>
      </p:sp>
      <p:sp>
        <p:nvSpPr>
          <p:cNvPr id="754" name="Google Shape;754;p80"/>
          <p:cNvSpPr txBox="1"/>
          <p:nvPr/>
        </p:nvSpPr>
        <p:spPr>
          <a:xfrm>
            <a:off x="7453313"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White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#ffffff</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255 G 255 B 255</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0 M 0 Y 0 K 0</a:t>
            </a:r>
            <a:endParaRPr sz="800">
              <a:latin typeface="Roboto Light"/>
              <a:ea typeface="Roboto Light"/>
              <a:cs typeface="Roboto Light"/>
              <a:sym typeface="Roboto Light"/>
            </a:endParaRPr>
          </a:p>
        </p:txBody>
      </p:sp>
      <p:sp>
        <p:nvSpPr>
          <p:cNvPr id="755" name="Google Shape;755;p80"/>
          <p:cNvSpPr txBox="1"/>
          <p:nvPr/>
        </p:nvSpPr>
        <p:spPr>
          <a:xfrm>
            <a:off x="357387"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Blue</a:t>
            </a:r>
            <a:endParaRPr sz="1200">
              <a:solidFill>
                <a:srgbClr val="022A39"/>
              </a:solidFill>
              <a:latin typeface="Roboto"/>
              <a:ea typeface="Roboto"/>
              <a:cs typeface="Roboto"/>
              <a:sym typeface="Roboto"/>
            </a:endParaRPr>
          </a:p>
        </p:txBody>
      </p:sp>
      <p:sp>
        <p:nvSpPr>
          <p:cNvPr id="756" name="Google Shape;756;p80"/>
          <p:cNvSpPr/>
          <p:nvPr/>
        </p:nvSpPr>
        <p:spPr>
          <a:xfrm>
            <a:off x="357388" y="2146777"/>
            <a:ext cx="587100" cy="587100"/>
          </a:xfrm>
          <a:prstGeom prst="ellipse">
            <a:avLst/>
          </a:prstGeom>
          <a:solidFill>
            <a:srgbClr val="214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0"/>
          <p:cNvSpPr txBox="1"/>
          <p:nvPr/>
        </p:nvSpPr>
        <p:spPr>
          <a:xfrm>
            <a:off x="944486"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Dark blue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#214586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33 G 69 B 134</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100 M 84 Y 16 K 3</a:t>
            </a:r>
            <a:endParaRPr sz="800">
              <a:latin typeface="Roboto Light"/>
              <a:ea typeface="Roboto Light"/>
              <a:cs typeface="Roboto Light"/>
              <a:sym typeface="Roboto Light"/>
            </a:endParaRPr>
          </a:p>
        </p:txBody>
      </p:sp>
      <p:sp>
        <p:nvSpPr>
          <p:cNvPr id="758" name="Google Shape;758;p80"/>
          <p:cNvSpPr/>
          <p:nvPr/>
        </p:nvSpPr>
        <p:spPr>
          <a:xfrm>
            <a:off x="357388" y="3680785"/>
            <a:ext cx="587100" cy="587100"/>
          </a:xfrm>
          <a:prstGeom prst="ellipse">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0"/>
          <p:cNvSpPr txBox="1"/>
          <p:nvPr/>
        </p:nvSpPr>
        <p:spPr>
          <a:xfrm>
            <a:off x="944486"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blue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#eaeff7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234 G 239 B 247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7 M 3 Y 0 K 0</a:t>
            </a:r>
            <a:endParaRPr sz="800">
              <a:latin typeface="Roboto Light"/>
              <a:ea typeface="Roboto Light"/>
              <a:cs typeface="Roboto Light"/>
              <a:sym typeface="Roboto Light"/>
            </a:endParaRPr>
          </a:p>
          <a:p>
            <a:pPr indent="0" lvl="0" marL="0" rtl="0" algn="l">
              <a:spcBef>
                <a:spcPts val="0"/>
              </a:spcBef>
              <a:spcAft>
                <a:spcPts val="0"/>
              </a:spcAft>
              <a:buNone/>
            </a:pPr>
            <a:r>
              <a:t/>
            </a:r>
            <a:endParaRPr sz="800">
              <a:latin typeface="Roboto Light"/>
              <a:ea typeface="Roboto Light"/>
              <a:cs typeface="Roboto Light"/>
              <a:sym typeface="Roboto Light"/>
            </a:endParaRPr>
          </a:p>
        </p:txBody>
      </p:sp>
      <p:sp>
        <p:nvSpPr>
          <p:cNvPr id="760" name="Google Shape;760;p80"/>
          <p:cNvSpPr/>
          <p:nvPr/>
        </p:nvSpPr>
        <p:spPr>
          <a:xfrm>
            <a:off x="2526997" y="1370570"/>
            <a:ext cx="587100" cy="587100"/>
          </a:xfrm>
          <a:prstGeom prst="ellipse">
            <a:avLst/>
          </a:prstGeom>
          <a:solidFill>
            <a:srgbClr val="116A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80"/>
          <p:cNvSpPr/>
          <p:nvPr/>
        </p:nvSpPr>
        <p:spPr>
          <a:xfrm>
            <a:off x="2526997" y="2910696"/>
            <a:ext cx="587100" cy="587100"/>
          </a:xfrm>
          <a:prstGeom prst="ellipse">
            <a:avLst/>
          </a:prstGeom>
          <a:solidFill>
            <a:srgbClr val="8CD5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80"/>
          <p:cNvSpPr txBox="1"/>
          <p:nvPr/>
        </p:nvSpPr>
        <p:spPr>
          <a:xfrm>
            <a:off x="3114095"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Dark green</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#116a61</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17 G 106 B 97</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97 M 35 Y 64 K 20</a:t>
            </a:r>
            <a:endParaRPr sz="800">
              <a:latin typeface="Roboto Light"/>
              <a:ea typeface="Roboto Light"/>
              <a:cs typeface="Roboto Light"/>
              <a:sym typeface="Roboto Light"/>
            </a:endParaRPr>
          </a:p>
        </p:txBody>
      </p:sp>
      <p:sp>
        <p:nvSpPr>
          <p:cNvPr id="763" name="Google Shape;763;p80"/>
          <p:cNvSpPr txBox="1"/>
          <p:nvPr/>
        </p:nvSpPr>
        <p:spPr>
          <a:xfrm>
            <a:off x="3114095"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green</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#8cd5ce</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140 G 213 B 206</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50 M 0 Y 25 K 0</a:t>
            </a:r>
            <a:endParaRPr sz="800">
              <a:latin typeface="Roboto Light"/>
              <a:ea typeface="Roboto Light"/>
              <a:cs typeface="Roboto Light"/>
              <a:sym typeface="Roboto Light"/>
            </a:endParaRPr>
          </a:p>
        </p:txBody>
      </p:sp>
      <p:sp>
        <p:nvSpPr>
          <p:cNvPr id="764" name="Google Shape;764;p80"/>
          <p:cNvSpPr txBox="1"/>
          <p:nvPr/>
        </p:nvSpPr>
        <p:spPr>
          <a:xfrm>
            <a:off x="2526996"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Green</a:t>
            </a:r>
            <a:endParaRPr sz="1200">
              <a:solidFill>
                <a:srgbClr val="022A39"/>
              </a:solidFill>
              <a:latin typeface="Roboto"/>
              <a:ea typeface="Roboto"/>
              <a:cs typeface="Roboto"/>
              <a:sym typeface="Roboto"/>
            </a:endParaRPr>
          </a:p>
        </p:txBody>
      </p:sp>
      <p:sp>
        <p:nvSpPr>
          <p:cNvPr id="765" name="Google Shape;765;p80"/>
          <p:cNvSpPr txBox="1"/>
          <p:nvPr/>
        </p:nvSpPr>
        <p:spPr>
          <a:xfrm>
            <a:off x="3114095"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layfair Display"/>
                <a:ea typeface="Playfair Display"/>
                <a:cs typeface="Playfair Display"/>
                <a:sym typeface="Playfair Display"/>
              </a:rPr>
              <a:t>Green</a:t>
            </a:r>
            <a:endParaRPr b="1" sz="1200">
              <a:solidFill>
                <a:srgbClr val="000000"/>
              </a:solidFill>
              <a:latin typeface="Playfair Display"/>
              <a:ea typeface="Playfair Display"/>
              <a:cs typeface="Playfair Display"/>
              <a:sym typeface="Playfair Display"/>
            </a:endParaRPr>
          </a:p>
          <a:p>
            <a:pPr indent="0" lvl="0" marL="0" rtl="0" algn="l">
              <a:spcBef>
                <a:spcPts val="100"/>
              </a:spcBef>
              <a:spcAft>
                <a:spcPts val="0"/>
              </a:spcAft>
              <a:buClr>
                <a:srgbClr val="000000"/>
              </a:buClr>
              <a:buSzPts val="1100"/>
              <a:buFont typeface="Arial"/>
              <a:buNone/>
            </a:pPr>
            <a:r>
              <a:rPr lang="en" sz="800">
                <a:solidFill>
                  <a:srgbClr val="000000"/>
                </a:solidFill>
                <a:latin typeface="Roboto Light"/>
                <a:ea typeface="Roboto Light"/>
                <a:cs typeface="Roboto Light"/>
                <a:sym typeface="Roboto Light"/>
              </a:rPr>
              <a:t>#19ab9d</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Clr>
                <a:srgbClr val="000000"/>
              </a:buClr>
              <a:buSzPts val="1100"/>
              <a:buFont typeface="Arial"/>
              <a:buNone/>
            </a:pPr>
            <a:r>
              <a:rPr lang="en" sz="800">
                <a:solidFill>
                  <a:srgbClr val="000000"/>
                </a:solidFill>
                <a:latin typeface="Roboto Light"/>
                <a:ea typeface="Roboto Light"/>
                <a:cs typeface="Roboto Light"/>
                <a:sym typeface="Roboto Light"/>
              </a:rPr>
              <a:t>R 25 G 171 B 157</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None/>
            </a:pPr>
            <a:r>
              <a:rPr lang="en" sz="800">
                <a:solidFill>
                  <a:srgbClr val="000000"/>
                </a:solidFill>
                <a:latin typeface="Roboto Light"/>
                <a:ea typeface="Roboto Light"/>
                <a:cs typeface="Roboto Light"/>
                <a:sym typeface="Roboto Light"/>
              </a:rPr>
              <a:t>C </a:t>
            </a:r>
            <a:r>
              <a:rPr lang="en" sz="800">
                <a:latin typeface="Roboto Light"/>
                <a:ea typeface="Roboto Light"/>
                <a:cs typeface="Roboto Light"/>
                <a:sym typeface="Roboto Light"/>
              </a:rPr>
              <a:t>88</a:t>
            </a:r>
            <a:r>
              <a:rPr lang="en" sz="800">
                <a:solidFill>
                  <a:srgbClr val="000000"/>
                </a:solidFill>
                <a:latin typeface="Roboto Light"/>
                <a:ea typeface="Roboto Light"/>
                <a:cs typeface="Roboto Light"/>
                <a:sym typeface="Roboto Light"/>
              </a:rPr>
              <a:t> M </a:t>
            </a:r>
            <a:r>
              <a:rPr lang="en" sz="800">
                <a:latin typeface="Roboto Light"/>
                <a:ea typeface="Roboto Light"/>
                <a:cs typeface="Roboto Light"/>
                <a:sym typeface="Roboto Light"/>
              </a:rPr>
              <a:t>1</a:t>
            </a:r>
            <a:r>
              <a:rPr lang="en" sz="800">
                <a:solidFill>
                  <a:srgbClr val="000000"/>
                </a:solidFill>
                <a:latin typeface="Roboto Light"/>
                <a:ea typeface="Roboto Light"/>
                <a:cs typeface="Roboto Light"/>
                <a:sym typeface="Roboto Light"/>
              </a:rPr>
              <a:t> Y 4</a:t>
            </a:r>
            <a:r>
              <a:rPr lang="en" sz="800">
                <a:latin typeface="Roboto Light"/>
                <a:ea typeface="Roboto Light"/>
                <a:cs typeface="Roboto Light"/>
                <a:sym typeface="Roboto Light"/>
              </a:rPr>
              <a:t>9</a:t>
            </a:r>
            <a:r>
              <a:rPr lang="en" sz="800">
                <a:solidFill>
                  <a:srgbClr val="000000"/>
                </a:solidFill>
                <a:latin typeface="Roboto Light"/>
                <a:ea typeface="Roboto Light"/>
                <a:cs typeface="Roboto Light"/>
                <a:sym typeface="Roboto Light"/>
              </a:rPr>
              <a:t> K 0</a:t>
            </a:r>
            <a:endParaRPr b="1" sz="1200">
              <a:latin typeface="Playfair Display"/>
              <a:ea typeface="Playfair Display"/>
              <a:cs typeface="Playfair Display"/>
              <a:sym typeface="Playfair Display"/>
            </a:endParaRPr>
          </a:p>
        </p:txBody>
      </p:sp>
      <p:sp>
        <p:nvSpPr>
          <p:cNvPr id="766" name="Google Shape;766;p80"/>
          <p:cNvSpPr/>
          <p:nvPr/>
        </p:nvSpPr>
        <p:spPr>
          <a:xfrm>
            <a:off x="2526997" y="3680785"/>
            <a:ext cx="587100" cy="587100"/>
          </a:xfrm>
          <a:prstGeom prst="ellipse">
            <a:avLst/>
          </a:prstGeom>
          <a:solidFill>
            <a:srgbClr val="E7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0"/>
          <p:cNvSpPr txBox="1"/>
          <p:nvPr/>
        </p:nvSpPr>
        <p:spPr>
          <a:xfrm>
            <a:off x="3114095"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green</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#e7f0ef</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231 G 240 B 239</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9 M 1 Y 5 K 0</a:t>
            </a:r>
            <a:endParaRPr sz="800">
              <a:latin typeface="Roboto Light"/>
              <a:ea typeface="Roboto Light"/>
              <a:cs typeface="Roboto Light"/>
              <a:sym typeface="Roboto Light"/>
            </a:endParaRPr>
          </a:p>
          <a:p>
            <a:pPr indent="0" lvl="0" marL="0" rtl="0" algn="l">
              <a:spcBef>
                <a:spcPts val="0"/>
              </a:spcBef>
              <a:spcAft>
                <a:spcPts val="0"/>
              </a:spcAft>
              <a:buNone/>
            </a:pPr>
            <a:r>
              <a:t/>
            </a:r>
            <a:endParaRPr sz="800">
              <a:latin typeface="Roboto Light"/>
              <a:ea typeface="Roboto Light"/>
              <a:cs typeface="Roboto Light"/>
              <a:sym typeface="Roboto Light"/>
            </a:endParaRPr>
          </a:p>
        </p:txBody>
      </p:sp>
      <p:sp>
        <p:nvSpPr>
          <p:cNvPr id="768" name="Google Shape;768;p80"/>
          <p:cNvSpPr/>
          <p:nvPr/>
        </p:nvSpPr>
        <p:spPr>
          <a:xfrm>
            <a:off x="4696606" y="1370570"/>
            <a:ext cx="587100" cy="587100"/>
          </a:xfrm>
          <a:prstGeom prst="ellipse">
            <a:avLst/>
          </a:prstGeom>
          <a:solidFill>
            <a:srgbClr val="E0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80"/>
          <p:cNvSpPr/>
          <p:nvPr/>
        </p:nvSpPr>
        <p:spPr>
          <a:xfrm>
            <a:off x="4696606" y="2910696"/>
            <a:ext cx="587100" cy="587100"/>
          </a:xfrm>
          <a:prstGeom prst="ellipse">
            <a:avLst/>
          </a:prstGeom>
          <a:solidFill>
            <a:srgbClr val="FFD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80"/>
          <p:cNvSpPr txBox="1"/>
          <p:nvPr/>
        </p:nvSpPr>
        <p:spPr>
          <a:xfrm>
            <a:off x="5283704" y="1370570"/>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Dark orange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#e07f00</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224 G 127 B 0</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4 M 62 Y 100 K 1</a:t>
            </a:r>
            <a:endParaRPr sz="800">
              <a:latin typeface="Roboto Light"/>
              <a:ea typeface="Roboto Light"/>
              <a:cs typeface="Roboto Light"/>
              <a:sym typeface="Roboto Light"/>
            </a:endParaRPr>
          </a:p>
        </p:txBody>
      </p:sp>
      <p:sp>
        <p:nvSpPr>
          <p:cNvPr id="771" name="Google Shape;771;p80"/>
          <p:cNvSpPr txBox="1"/>
          <p:nvPr/>
        </p:nvSpPr>
        <p:spPr>
          <a:xfrm>
            <a:off x="5283704" y="2910696"/>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Medium orange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#ffdcad</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255 G 220 B 173</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0 M 16 Y 37 K 0</a:t>
            </a:r>
            <a:endParaRPr sz="800">
              <a:latin typeface="Roboto Light"/>
              <a:ea typeface="Roboto Light"/>
              <a:cs typeface="Roboto Light"/>
              <a:sym typeface="Roboto Light"/>
            </a:endParaRPr>
          </a:p>
        </p:txBody>
      </p:sp>
      <p:sp>
        <p:nvSpPr>
          <p:cNvPr id="772" name="Google Shape;772;p80"/>
          <p:cNvSpPr txBox="1"/>
          <p:nvPr/>
        </p:nvSpPr>
        <p:spPr>
          <a:xfrm>
            <a:off x="4696605"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Orange</a:t>
            </a:r>
            <a:endParaRPr sz="1200">
              <a:solidFill>
                <a:srgbClr val="022A39"/>
              </a:solidFill>
              <a:latin typeface="Roboto"/>
              <a:ea typeface="Roboto"/>
              <a:cs typeface="Roboto"/>
              <a:sym typeface="Roboto"/>
            </a:endParaRPr>
          </a:p>
        </p:txBody>
      </p:sp>
      <p:sp>
        <p:nvSpPr>
          <p:cNvPr id="773" name="Google Shape;773;p80"/>
          <p:cNvSpPr txBox="1"/>
          <p:nvPr/>
        </p:nvSpPr>
        <p:spPr>
          <a:xfrm>
            <a:off x="5283704" y="2146777"/>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000000"/>
                </a:solidFill>
                <a:latin typeface="Playfair Display"/>
                <a:ea typeface="Playfair Display"/>
                <a:cs typeface="Playfair Display"/>
                <a:sym typeface="Playfair Display"/>
              </a:rPr>
              <a:t>Orange</a:t>
            </a:r>
            <a:endParaRPr b="1" sz="1200">
              <a:solidFill>
                <a:srgbClr val="000000"/>
              </a:solidFill>
              <a:latin typeface="Playfair Display"/>
              <a:ea typeface="Playfair Display"/>
              <a:cs typeface="Playfair Display"/>
              <a:sym typeface="Playfair Display"/>
            </a:endParaRPr>
          </a:p>
          <a:p>
            <a:pPr indent="0" lvl="0" marL="0" rtl="0" algn="l">
              <a:spcBef>
                <a:spcPts val="100"/>
              </a:spcBef>
              <a:spcAft>
                <a:spcPts val="0"/>
              </a:spcAft>
              <a:buNone/>
            </a:pPr>
            <a:r>
              <a:rPr lang="en" sz="800">
                <a:solidFill>
                  <a:srgbClr val="000000"/>
                </a:solidFill>
                <a:latin typeface="Roboto Light"/>
                <a:ea typeface="Roboto Light"/>
                <a:cs typeface="Roboto Light"/>
                <a:sym typeface="Roboto Light"/>
              </a:rPr>
              <a:t>#ffab40</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None/>
            </a:pPr>
            <a:r>
              <a:rPr lang="en" sz="800">
                <a:solidFill>
                  <a:srgbClr val="000000"/>
                </a:solidFill>
                <a:latin typeface="Roboto Light"/>
                <a:ea typeface="Roboto Light"/>
                <a:cs typeface="Roboto Light"/>
                <a:sym typeface="Roboto Light"/>
              </a:rPr>
              <a:t>R 25</a:t>
            </a:r>
            <a:r>
              <a:rPr lang="en" sz="800">
                <a:latin typeface="Roboto Light"/>
                <a:ea typeface="Roboto Light"/>
                <a:cs typeface="Roboto Light"/>
                <a:sym typeface="Roboto Light"/>
              </a:rPr>
              <a:t>5</a:t>
            </a:r>
            <a:r>
              <a:rPr lang="en" sz="800">
                <a:solidFill>
                  <a:srgbClr val="000000"/>
                </a:solidFill>
                <a:latin typeface="Roboto Light"/>
                <a:ea typeface="Roboto Light"/>
                <a:cs typeface="Roboto Light"/>
                <a:sym typeface="Roboto Light"/>
              </a:rPr>
              <a:t> G 171 B 6</a:t>
            </a:r>
            <a:r>
              <a:rPr lang="en" sz="800">
                <a:latin typeface="Roboto Light"/>
                <a:ea typeface="Roboto Light"/>
                <a:cs typeface="Roboto Light"/>
                <a:sym typeface="Roboto Light"/>
              </a:rPr>
              <a:t>4</a:t>
            </a:r>
            <a:endParaRPr sz="800">
              <a:solidFill>
                <a:srgbClr val="000000"/>
              </a:solidFill>
              <a:latin typeface="Roboto Light"/>
              <a:ea typeface="Roboto Light"/>
              <a:cs typeface="Roboto Light"/>
              <a:sym typeface="Roboto Light"/>
            </a:endParaRPr>
          </a:p>
          <a:p>
            <a:pPr indent="0" lvl="0" marL="0" rtl="0" algn="l">
              <a:spcBef>
                <a:spcPts val="0"/>
              </a:spcBef>
              <a:spcAft>
                <a:spcPts val="0"/>
              </a:spcAft>
              <a:buNone/>
            </a:pPr>
            <a:r>
              <a:rPr lang="en" sz="800">
                <a:solidFill>
                  <a:srgbClr val="000000"/>
                </a:solidFill>
                <a:latin typeface="Roboto Light"/>
                <a:ea typeface="Roboto Light"/>
                <a:cs typeface="Roboto Light"/>
                <a:sym typeface="Roboto Light"/>
              </a:rPr>
              <a:t>C 0 M </a:t>
            </a:r>
            <a:r>
              <a:rPr lang="en" sz="800">
                <a:latin typeface="Roboto Light"/>
                <a:ea typeface="Roboto Light"/>
                <a:cs typeface="Roboto Light"/>
                <a:sym typeface="Roboto Light"/>
              </a:rPr>
              <a:t>41</a:t>
            </a:r>
            <a:r>
              <a:rPr lang="en" sz="800">
                <a:solidFill>
                  <a:srgbClr val="000000"/>
                </a:solidFill>
                <a:latin typeface="Roboto Light"/>
                <a:ea typeface="Roboto Light"/>
                <a:cs typeface="Roboto Light"/>
                <a:sym typeface="Roboto Light"/>
              </a:rPr>
              <a:t> Y </a:t>
            </a:r>
            <a:r>
              <a:rPr lang="en" sz="800">
                <a:latin typeface="Roboto Light"/>
                <a:ea typeface="Roboto Light"/>
                <a:cs typeface="Roboto Light"/>
                <a:sym typeface="Roboto Light"/>
              </a:rPr>
              <a:t>95</a:t>
            </a:r>
            <a:r>
              <a:rPr lang="en" sz="800">
                <a:solidFill>
                  <a:srgbClr val="000000"/>
                </a:solidFill>
                <a:latin typeface="Roboto Light"/>
                <a:ea typeface="Roboto Light"/>
                <a:cs typeface="Roboto Light"/>
                <a:sym typeface="Roboto Light"/>
              </a:rPr>
              <a:t> K 0</a:t>
            </a:r>
            <a:endParaRPr b="1" sz="1200">
              <a:solidFill>
                <a:srgbClr val="000000"/>
              </a:solidFill>
              <a:latin typeface="Playfair Display"/>
              <a:ea typeface="Playfair Display"/>
              <a:cs typeface="Playfair Display"/>
              <a:sym typeface="Playfair Display"/>
            </a:endParaRPr>
          </a:p>
        </p:txBody>
      </p:sp>
      <p:sp>
        <p:nvSpPr>
          <p:cNvPr id="774" name="Google Shape;774;p80"/>
          <p:cNvSpPr/>
          <p:nvPr/>
        </p:nvSpPr>
        <p:spPr>
          <a:xfrm>
            <a:off x="4696606" y="3680785"/>
            <a:ext cx="587100" cy="587100"/>
          </a:xfrm>
          <a:prstGeom prst="ellipse">
            <a:avLst/>
          </a:prstGeom>
          <a:solidFill>
            <a:srgbClr val="FFF6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80"/>
          <p:cNvSpPr txBox="1"/>
          <p:nvPr/>
        </p:nvSpPr>
        <p:spPr>
          <a:xfrm>
            <a:off x="5283704" y="3680785"/>
            <a:ext cx="1338300" cy="58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layfair Display"/>
                <a:ea typeface="Playfair Display"/>
                <a:cs typeface="Playfair Display"/>
                <a:sym typeface="Playfair Display"/>
              </a:rPr>
              <a:t>Light orange</a:t>
            </a:r>
            <a:endParaRPr b="1" sz="1200">
              <a:latin typeface="Playfair Display"/>
              <a:ea typeface="Playfair Display"/>
              <a:cs typeface="Playfair Display"/>
              <a:sym typeface="Playfair Display"/>
            </a:endParaRPr>
          </a:p>
          <a:p>
            <a:pPr indent="0" lvl="0" marL="0" rtl="0" algn="l">
              <a:spcBef>
                <a:spcPts val="100"/>
              </a:spcBef>
              <a:spcAft>
                <a:spcPts val="0"/>
              </a:spcAft>
              <a:buNone/>
            </a:pPr>
            <a:r>
              <a:rPr lang="en" sz="800">
                <a:latin typeface="Roboto Light"/>
                <a:ea typeface="Roboto Light"/>
                <a:cs typeface="Roboto Light"/>
                <a:sym typeface="Roboto Light"/>
              </a:rPr>
              <a:t>#fff6eb</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R 255 G 246 B 235</a:t>
            </a:r>
            <a:endParaRPr sz="800">
              <a:latin typeface="Roboto Light"/>
              <a:ea typeface="Roboto Light"/>
              <a:cs typeface="Roboto Light"/>
              <a:sym typeface="Roboto Light"/>
            </a:endParaRPr>
          </a:p>
          <a:p>
            <a:pPr indent="0" lvl="0" marL="0" rtl="0" algn="l">
              <a:spcBef>
                <a:spcPts val="0"/>
              </a:spcBef>
              <a:spcAft>
                <a:spcPts val="0"/>
              </a:spcAft>
              <a:buNone/>
            </a:pPr>
            <a:r>
              <a:rPr lang="en" sz="800">
                <a:latin typeface="Roboto Light"/>
                <a:ea typeface="Roboto Light"/>
                <a:cs typeface="Roboto Light"/>
                <a:sym typeface="Roboto Light"/>
              </a:rPr>
              <a:t>C 0 M 3 Y 7 K 0</a:t>
            </a:r>
            <a:endParaRPr sz="800">
              <a:latin typeface="Roboto Light"/>
              <a:ea typeface="Roboto Light"/>
              <a:cs typeface="Roboto Light"/>
              <a:sym typeface="Roboto Light"/>
            </a:endParaRPr>
          </a:p>
        </p:txBody>
      </p:sp>
      <p:sp>
        <p:nvSpPr>
          <p:cNvPr id="776" name="Google Shape;776;p80"/>
          <p:cNvSpPr txBox="1"/>
          <p:nvPr/>
        </p:nvSpPr>
        <p:spPr>
          <a:xfrm>
            <a:off x="6866214" y="856424"/>
            <a:ext cx="18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200">
                <a:solidFill>
                  <a:srgbClr val="022A39"/>
                </a:solidFill>
                <a:latin typeface="Roboto"/>
                <a:ea typeface="Roboto"/>
                <a:cs typeface="Roboto"/>
                <a:sym typeface="Roboto"/>
              </a:rPr>
              <a:t>Grayscale</a:t>
            </a:r>
            <a:endParaRPr sz="1200">
              <a:solidFill>
                <a:srgbClr val="022A39"/>
              </a:solidFill>
              <a:latin typeface="Roboto"/>
              <a:ea typeface="Roboto"/>
              <a:cs typeface="Roboto"/>
              <a:sym typeface="Roboto"/>
            </a:endParaRPr>
          </a:p>
        </p:txBody>
      </p:sp>
      <p:grpSp>
        <p:nvGrpSpPr>
          <p:cNvPr id="777" name="Google Shape;777;p80"/>
          <p:cNvGrpSpPr/>
          <p:nvPr/>
        </p:nvGrpSpPr>
        <p:grpSpPr>
          <a:xfrm>
            <a:off x="8642427" y="4555939"/>
            <a:ext cx="271640" cy="452732"/>
            <a:chOff x="238125" y="1780075"/>
            <a:chExt cx="1284350" cy="2140575"/>
          </a:xfrm>
        </p:grpSpPr>
        <p:sp>
          <p:nvSpPr>
            <p:cNvPr id="778" name="Google Shape;778;p80"/>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779" name="Google Shape;779;p80"/>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sp>
          <p:nvSpPr>
            <p:cNvPr id="780" name="Google Shape;780;p80"/>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93A"/>
                </a:solidFill>
              </a:endParaRPr>
            </a:p>
          </p:txBody>
        </p:sp>
      </p:grpSp>
      <p:cxnSp>
        <p:nvCxnSpPr>
          <p:cNvPr id="781" name="Google Shape;781;p80"/>
          <p:cNvCxnSpPr/>
          <p:nvPr/>
        </p:nvCxnSpPr>
        <p:spPr>
          <a:xfrm>
            <a:off x="352387" y="1219525"/>
            <a:ext cx="1848000" cy="0"/>
          </a:xfrm>
          <a:prstGeom prst="straightConnector1">
            <a:avLst/>
          </a:prstGeom>
          <a:noFill/>
          <a:ln cap="flat" cmpd="sng" w="9525">
            <a:solidFill>
              <a:srgbClr val="EEEEEE"/>
            </a:solidFill>
            <a:prstDash val="solid"/>
            <a:round/>
            <a:headEnd len="med" w="med" type="none"/>
            <a:tailEnd len="med" w="med" type="none"/>
          </a:ln>
        </p:spPr>
      </p:cxnSp>
      <p:cxnSp>
        <p:nvCxnSpPr>
          <p:cNvPr id="782" name="Google Shape;782;p80"/>
          <p:cNvCxnSpPr/>
          <p:nvPr/>
        </p:nvCxnSpPr>
        <p:spPr>
          <a:xfrm>
            <a:off x="2524500" y="1219525"/>
            <a:ext cx="1848000" cy="0"/>
          </a:xfrm>
          <a:prstGeom prst="straightConnector1">
            <a:avLst/>
          </a:prstGeom>
          <a:noFill/>
          <a:ln cap="flat" cmpd="sng" w="9525">
            <a:solidFill>
              <a:srgbClr val="EEEEEE"/>
            </a:solidFill>
            <a:prstDash val="solid"/>
            <a:round/>
            <a:headEnd len="med" w="med" type="none"/>
            <a:tailEnd len="med" w="med" type="none"/>
          </a:ln>
        </p:spPr>
      </p:cxnSp>
      <p:cxnSp>
        <p:nvCxnSpPr>
          <p:cNvPr id="783" name="Google Shape;783;p80"/>
          <p:cNvCxnSpPr/>
          <p:nvPr/>
        </p:nvCxnSpPr>
        <p:spPr>
          <a:xfrm>
            <a:off x="4761050" y="1219525"/>
            <a:ext cx="1848000" cy="0"/>
          </a:xfrm>
          <a:prstGeom prst="straightConnector1">
            <a:avLst/>
          </a:prstGeom>
          <a:noFill/>
          <a:ln cap="flat" cmpd="sng" w="9525">
            <a:solidFill>
              <a:srgbClr val="EEEEEE"/>
            </a:solidFill>
            <a:prstDash val="solid"/>
            <a:round/>
            <a:headEnd len="med" w="med" type="none"/>
            <a:tailEnd len="med" w="med" type="none"/>
          </a:ln>
        </p:spPr>
      </p:cxnSp>
      <p:cxnSp>
        <p:nvCxnSpPr>
          <p:cNvPr id="784" name="Google Shape;784;p80"/>
          <p:cNvCxnSpPr/>
          <p:nvPr/>
        </p:nvCxnSpPr>
        <p:spPr>
          <a:xfrm>
            <a:off x="6857900" y="1219525"/>
            <a:ext cx="1848000" cy="0"/>
          </a:xfrm>
          <a:prstGeom prst="straightConnector1">
            <a:avLst/>
          </a:prstGeom>
          <a:noFill/>
          <a:ln cap="flat" cmpd="sng" w="9525">
            <a:solidFill>
              <a:srgbClr val="EEEEEE"/>
            </a:solidFill>
            <a:prstDash val="solid"/>
            <a:round/>
            <a:headEnd len="med" w="med" type="none"/>
            <a:tailEnd len="med" w="med" type="none"/>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p:cSld name="CUSTOM_1_1_1">
    <p:spTree>
      <p:nvGrpSpPr>
        <p:cNvPr id="785" name="Shape 785"/>
        <p:cNvGrpSpPr/>
        <p:nvPr/>
      </p:nvGrpSpPr>
      <p:grpSpPr>
        <a:xfrm>
          <a:off x="0" y="0"/>
          <a:ext cx="0" cy="0"/>
          <a:chOff x="0" y="0"/>
          <a:chExt cx="0" cy="0"/>
        </a:xfrm>
      </p:grpSpPr>
      <p:pic>
        <p:nvPicPr>
          <p:cNvPr id="786" name="Google Shape;786;p81"/>
          <p:cNvPicPr preferRelativeResize="0"/>
          <p:nvPr/>
        </p:nvPicPr>
        <p:blipFill rotWithShape="1">
          <a:blip r:embed="rId2">
            <a:alphaModFix/>
          </a:blip>
          <a:srcRect b="2419" l="0" r="0" t="0"/>
          <a:stretch/>
        </p:blipFill>
        <p:spPr>
          <a:xfrm>
            <a:off x="5314532" y="3976168"/>
            <a:ext cx="875411" cy="1171362"/>
          </a:xfrm>
          <a:prstGeom prst="rect">
            <a:avLst/>
          </a:prstGeom>
          <a:noFill/>
          <a:ln>
            <a:noFill/>
          </a:ln>
        </p:spPr>
      </p:pic>
      <p:pic>
        <p:nvPicPr>
          <p:cNvPr id="787" name="Google Shape;787;p81"/>
          <p:cNvPicPr preferRelativeResize="0"/>
          <p:nvPr/>
        </p:nvPicPr>
        <p:blipFill rotWithShape="1">
          <a:blip r:embed="rId3">
            <a:alphaModFix/>
          </a:blip>
          <a:srcRect b="2324" l="0" r="0" t="0"/>
          <a:stretch/>
        </p:blipFill>
        <p:spPr>
          <a:xfrm>
            <a:off x="4696923" y="3495472"/>
            <a:ext cx="667644" cy="1661046"/>
          </a:xfrm>
          <a:prstGeom prst="rect">
            <a:avLst/>
          </a:prstGeom>
          <a:noFill/>
          <a:ln>
            <a:noFill/>
          </a:ln>
        </p:spPr>
      </p:pic>
      <p:pic>
        <p:nvPicPr>
          <p:cNvPr id="788" name="Google Shape;788;p81"/>
          <p:cNvPicPr preferRelativeResize="0"/>
          <p:nvPr/>
        </p:nvPicPr>
        <p:blipFill rotWithShape="1">
          <a:blip r:embed="rId4">
            <a:alphaModFix/>
          </a:blip>
          <a:srcRect b="2324" l="0" r="0" t="0"/>
          <a:stretch/>
        </p:blipFill>
        <p:spPr>
          <a:xfrm>
            <a:off x="6176027" y="3486473"/>
            <a:ext cx="654359" cy="1661046"/>
          </a:xfrm>
          <a:prstGeom prst="rect">
            <a:avLst/>
          </a:prstGeom>
          <a:noFill/>
          <a:ln>
            <a:noFill/>
          </a:ln>
        </p:spPr>
      </p:pic>
      <p:pic>
        <p:nvPicPr>
          <p:cNvPr id="789" name="Google Shape;789;p81"/>
          <p:cNvPicPr preferRelativeResize="0"/>
          <p:nvPr/>
        </p:nvPicPr>
        <p:blipFill rotWithShape="1">
          <a:blip r:embed="rId5">
            <a:alphaModFix/>
          </a:blip>
          <a:srcRect b="2324" l="0" r="0" t="0"/>
          <a:stretch/>
        </p:blipFill>
        <p:spPr>
          <a:xfrm>
            <a:off x="7604728" y="3495472"/>
            <a:ext cx="535611" cy="1661046"/>
          </a:xfrm>
          <a:prstGeom prst="rect">
            <a:avLst/>
          </a:prstGeom>
          <a:noFill/>
          <a:ln>
            <a:noFill/>
          </a:ln>
        </p:spPr>
      </p:pic>
      <p:pic>
        <p:nvPicPr>
          <p:cNvPr id="790" name="Google Shape;790;p81"/>
          <p:cNvPicPr preferRelativeResize="0"/>
          <p:nvPr/>
        </p:nvPicPr>
        <p:blipFill rotWithShape="1">
          <a:blip r:embed="rId6">
            <a:alphaModFix/>
          </a:blip>
          <a:srcRect b="2324" l="0" r="0" t="0"/>
          <a:stretch/>
        </p:blipFill>
        <p:spPr>
          <a:xfrm>
            <a:off x="8224958" y="3486473"/>
            <a:ext cx="808814" cy="1661046"/>
          </a:xfrm>
          <a:prstGeom prst="rect">
            <a:avLst/>
          </a:prstGeom>
          <a:noFill/>
          <a:ln>
            <a:noFill/>
          </a:ln>
        </p:spPr>
      </p:pic>
      <p:pic>
        <p:nvPicPr>
          <p:cNvPr id="791" name="Google Shape;791;p81"/>
          <p:cNvPicPr preferRelativeResize="0"/>
          <p:nvPr/>
        </p:nvPicPr>
        <p:blipFill>
          <a:blip r:embed="rId7">
            <a:alphaModFix/>
          </a:blip>
          <a:stretch>
            <a:fillRect/>
          </a:stretch>
        </p:blipFill>
        <p:spPr>
          <a:xfrm>
            <a:off x="112838" y="100340"/>
            <a:ext cx="1010440" cy="998464"/>
          </a:xfrm>
          <a:prstGeom prst="rect">
            <a:avLst/>
          </a:prstGeom>
          <a:noFill/>
          <a:ln>
            <a:noFill/>
          </a:ln>
        </p:spPr>
      </p:pic>
      <p:pic>
        <p:nvPicPr>
          <p:cNvPr id="792" name="Google Shape;792;p81"/>
          <p:cNvPicPr preferRelativeResize="0"/>
          <p:nvPr/>
        </p:nvPicPr>
        <p:blipFill>
          <a:blip r:embed="rId8">
            <a:alphaModFix/>
          </a:blip>
          <a:stretch>
            <a:fillRect/>
          </a:stretch>
        </p:blipFill>
        <p:spPr>
          <a:xfrm>
            <a:off x="1242530" y="100340"/>
            <a:ext cx="1010440" cy="998464"/>
          </a:xfrm>
          <a:prstGeom prst="rect">
            <a:avLst/>
          </a:prstGeom>
          <a:noFill/>
          <a:ln>
            <a:noFill/>
          </a:ln>
        </p:spPr>
      </p:pic>
      <p:pic>
        <p:nvPicPr>
          <p:cNvPr id="793" name="Google Shape;793;p81"/>
          <p:cNvPicPr preferRelativeResize="0"/>
          <p:nvPr/>
        </p:nvPicPr>
        <p:blipFill>
          <a:blip r:embed="rId9">
            <a:alphaModFix/>
          </a:blip>
          <a:stretch>
            <a:fillRect/>
          </a:stretch>
        </p:blipFill>
        <p:spPr>
          <a:xfrm>
            <a:off x="112838" y="1203054"/>
            <a:ext cx="1010440" cy="997689"/>
          </a:xfrm>
          <a:prstGeom prst="rect">
            <a:avLst/>
          </a:prstGeom>
          <a:noFill/>
          <a:ln>
            <a:noFill/>
          </a:ln>
        </p:spPr>
      </p:pic>
      <p:pic>
        <p:nvPicPr>
          <p:cNvPr id="794" name="Google Shape;794;p81"/>
          <p:cNvPicPr preferRelativeResize="0"/>
          <p:nvPr/>
        </p:nvPicPr>
        <p:blipFill>
          <a:blip r:embed="rId10">
            <a:alphaModFix/>
          </a:blip>
          <a:stretch>
            <a:fillRect/>
          </a:stretch>
        </p:blipFill>
        <p:spPr>
          <a:xfrm>
            <a:off x="1249225" y="1203054"/>
            <a:ext cx="1010440" cy="997689"/>
          </a:xfrm>
          <a:prstGeom prst="rect">
            <a:avLst/>
          </a:prstGeom>
          <a:noFill/>
          <a:ln>
            <a:noFill/>
          </a:ln>
        </p:spPr>
      </p:pic>
      <p:pic>
        <p:nvPicPr>
          <p:cNvPr id="795" name="Google Shape;795;p81"/>
          <p:cNvPicPr preferRelativeResize="0"/>
          <p:nvPr/>
        </p:nvPicPr>
        <p:blipFill>
          <a:blip r:embed="rId11">
            <a:alphaModFix/>
          </a:blip>
          <a:stretch>
            <a:fillRect/>
          </a:stretch>
        </p:blipFill>
        <p:spPr>
          <a:xfrm>
            <a:off x="112838" y="2304992"/>
            <a:ext cx="1010440" cy="997689"/>
          </a:xfrm>
          <a:prstGeom prst="rect">
            <a:avLst/>
          </a:prstGeom>
          <a:noFill/>
          <a:ln>
            <a:noFill/>
          </a:ln>
        </p:spPr>
      </p:pic>
      <p:pic>
        <p:nvPicPr>
          <p:cNvPr id="796" name="Google Shape;796;p81"/>
          <p:cNvPicPr preferRelativeResize="0"/>
          <p:nvPr/>
        </p:nvPicPr>
        <p:blipFill>
          <a:blip r:embed="rId12">
            <a:alphaModFix/>
          </a:blip>
          <a:stretch>
            <a:fillRect/>
          </a:stretch>
        </p:blipFill>
        <p:spPr>
          <a:xfrm>
            <a:off x="1242531" y="2304992"/>
            <a:ext cx="1010440" cy="997689"/>
          </a:xfrm>
          <a:prstGeom prst="rect">
            <a:avLst/>
          </a:prstGeom>
          <a:noFill/>
          <a:ln>
            <a:noFill/>
          </a:ln>
        </p:spPr>
      </p:pic>
      <p:pic>
        <p:nvPicPr>
          <p:cNvPr id="797" name="Google Shape;797;p81"/>
          <p:cNvPicPr preferRelativeResize="0"/>
          <p:nvPr/>
        </p:nvPicPr>
        <p:blipFill>
          <a:blip r:embed="rId13">
            <a:alphaModFix/>
          </a:blip>
          <a:stretch>
            <a:fillRect/>
          </a:stretch>
        </p:blipFill>
        <p:spPr>
          <a:xfrm>
            <a:off x="2372225" y="100340"/>
            <a:ext cx="1010441" cy="997688"/>
          </a:xfrm>
          <a:prstGeom prst="rect">
            <a:avLst/>
          </a:prstGeom>
          <a:noFill/>
          <a:ln>
            <a:noFill/>
          </a:ln>
        </p:spPr>
      </p:pic>
      <p:pic>
        <p:nvPicPr>
          <p:cNvPr id="798" name="Google Shape;798;p81"/>
          <p:cNvPicPr preferRelativeResize="0"/>
          <p:nvPr/>
        </p:nvPicPr>
        <p:blipFill>
          <a:blip r:embed="rId14">
            <a:alphaModFix/>
          </a:blip>
          <a:stretch>
            <a:fillRect/>
          </a:stretch>
        </p:blipFill>
        <p:spPr>
          <a:xfrm>
            <a:off x="3501920" y="100340"/>
            <a:ext cx="1010441" cy="997688"/>
          </a:xfrm>
          <a:prstGeom prst="rect">
            <a:avLst/>
          </a:prstGeom>
          <a:noFill/>
          <a:ln>
            <a:noFill/>
          </a:ln>
        </p:spPr>
      </p:pic>
      <p:pic>
        <p:nvPicPr>
          <p:cNvPr id="799" name="Google Shape;799;p81"/>
          <p:cNvPicPr preferRelativeResize="0"/>
          <p:nvPr/>
        </p:nvPicPr>
        <p:blipFill>
          <a:blip r:embed="rId15">
            <a:alphaModFix/>
          </a:blip>
          <a:stretch>
            <a:fillRect/>
          </a:stretch>
        </p:blipFill>
        <p:spPr>
          <a:xfrm>
            <a:off x="2385610" y="1203062"/>
            <a:ext cx="1010441" cy="997688"/>
          </a:xfrm>
          <a:prstGeom prst="rect">
            <a:avLst/>
          </a:prstGeom>
          <a:noFill/>
          <a:ln>
            <a:noFill/>
          </a:ln>
        </p:spPr>
      </p:pic>
      <p:pic>
        <p:nvPicPr>
          <p:cNvPr id="800" name="Google Shape;800;p81"/>
          <p:cNvPicPr preferRelativeResize="0"/>
          <p:nvPr/>
        </p:nvPicPr>
        <p:blipFill>
          <a:blip r:embed="rId16">
            <a:alphaModFix/>
          </a:blip>
          <a:stretch>
            <a:fillRect/>
          </a:stretch>
        </p:blipFill>
        <p:spPr>
          <a:xfrm>
            <a:off x="3521996" y="1203062"/>
            <a:ext cx="1010441" cy="997688"/>
          </a:xfrm>
          <a:prstGeom prst="rect">
            <a:avLst/>
          </a:prstGeom>
          <a:noFill/>
          <a:ln>
            <a:noFill/>
          </a:ln>
        </p:spPr>
      </p:pic>
      <p:pic>
        <p:nvPicPr>
          <p:cNvPr id="801" name="Google Shape;801;p81"/>
          <p:cNvPicPr preferRelativeResize="0"/>
          <p:nvPr/>
        </p:nvPicPr>
        <p:blipFill>
          <a:blip r:embed="rId17">
            <a:alphaModFix/>
          </a:blip>
          <a:stretch>
            <a:fillRect/>
          </a:stretch>
        </p:blipFill>
        <p:spPr>
          <a:xfrm>
            <a:off x="2372226" y="2305784"/>
            <a:ext cx="1010441" cy="997688"/>
          </a:xfrm>
          <a:prstGeom prst="rect">
            <a:avLst/>
          </a:prstGeom>
          <a:noFill/>
          <a:ln>
            <a:noFill/>
          </a:ln>
        </p:spPr>
      </p:pic>
      <p:pic>
        <p:nvPicPr>
          <p:cNvPr id="802" name="Google Shape;802;p81"/>
          <p:cNvPicPr preferRelativeResize="0"/>
          <p:nvPr/>
        </p:nvPicPr>
        <p:blipFill>
          <a:blip r:embed="rId18">
            <a:alphaModFix/>
          </a:blip>
          <a:stretch>
            <a:fillRect/>
          </a:stretch>
        </p:blipFill>
        <p:spPr>
          <a:xfrm>
            <a:off x="3501919" y="2305784"/>
            <a:ext cx="1010441" cy="997688"/>
          </a:xfrm>
          <a:prstGeom prst="rect">
            <a:avLst/>
          </a:prstGeom>
          <a:noFill/>
          <a:ln>
            <a:noFill/>
          </a:ln>
        </p:spPr>
      </p:pic>
      <p:pic>
        <p:nvPicPr>
          <p:cNvPr id="803" name="Google Shape;803;p81"/>
          <p:cNvPicPr preferRelativeResize="0"/>
          <p:nvPr/>
        </p:nvPicPr>
        <p:blipFill rotWithShape="1">
          <a:blip r:embed="rId19">
            <a:alphaModFix/>
          </a:blip>
          <a:srcRect b="1951" l="0" r="0" t="0"/>
          <a:stretch/>
        </p:blipFill>
        <p:spPr>
          <a:xfrm>
            <a:off x="1697751" y="3465500"/>
            <a:ext cx="535609" cy="1691023"/>
          </a:xfrm>
          <a:prstGeom prst="rect">
            <a:avLst/>
          </a:prstGeom>
          <a:noFill/>
          <a:ln>
            <a:noFill/>
          </a:ln>
        </p:spPr>
      </p:pic>
      <p:pic>
        <p:nvPicPr>
          <p:cNvPr id="804" name="Google Shape;804;p81"/>
          <p:cNvPicPr preferRelativeResize="0"/>
          <p:nvPr/>
        </p:nvPicPr>
        <p:blipFill rotWithShape="1">
          <a:blip r:embed="rId20">
            <a:alphaModFix/>
          </a:blip>
          <a:srcRect b="1748" l="0" r="0" t="0"/>
          <a:stretch/>
        </p:blipFill>
        <p:spPr>
          <a:xfrm>
            <a:off x="2296779" y="3496306"/>
            <a:ext cx="875413" cy="1660216"/>
          </a:xfrm>
          <a:prstGeom prst="rect">
            <a:avLst/>
          </a:prstGeom>
          <a:noFill/>
          <a:ln>
            <a:noFill/>
          </a:ln>
        </p:spPr>
      </p:pic>
      <p:pic>
        <p:nvPicPr>
          <p:cNvPr id="805" name="Google Shape;805;p81"/>
          <p:cNvPicPr preferRelativeResize="0"/>
          <p:nvPr/>
        </p:nvPicPr>
        <p:blipFill rotWithShape="1">
          <a:blip r:embed="rId21">
            <a:alphaModFix/>
          </a:blip>
          <a:srcRect b="1903" l="0" r="0" t="0"/>
          <a:stretch/>
        </p:blipFill>
        <p:spPr>
          <a:xfrm>
            <a:off x="3272046" y="3505018"/>
            <a:ext cx="654372" cy="1651502"/>
          </a:xfrm>
          <a:prstGeom prst="rect">
            <a:avLst/>
          </a:prstGeom>
          <a:noFill/>
          <a:ln>
            <a:noFill/>
          </a:ln>
        </p:spPr>
      </p:pic>
      <p:pic>
        <p:nvPicPr>
          <p:cNvPr id="806" name="Google Shape;806;p81"/>
          <p:cNvPicPr preferRelativeResize="0"/>
          <p:nvPr/>
        </p:nvPicPr>
        <p:blipFill>
          <a:blip r:embed="rId22">
            <a:alphaModFix/>
          </a:blip>
          <a:stretch>
            <a:fillRect/>
          </a:stretch>
        </p:blipFill>
        <p:spPr>
          <a:xfrm>
            <a:off x="4631612" y="100340"/>
            <a:ext cx="997674" cy="997674"/>
          </a:xfrm>
          <a:prstGeom prst="rect">
            <a:avLst/>
          </a:prstGeom>
          <a:noFill/>
          <a:ln>
            <a:noFill/>
          </a:ln>
        </p:spPr>
      </p:pic>
      <p:pic>
        <p:nvPicPr>
          <p:cNvPr id="807" name="Google Shape;807;p81"/>
          <p:cNvPicPr preferRelativeResize="0"/>
          <p:nvPr/>
        </p:nvPicPr>
        <p:blipFill>
          <a:blip r:embed="rId23">
            <a:alphaModFix/>
          </a:blip>
          <a:stretch>
            <a:fillRect/>
          </a:stretch>
        </p:blipFill>
        <p:spPr>
          <a:xfrm>
            <a:off x="5748536" y="100340"/>
            <a:ext cx="997674" cy="997674"/>
          </a:xfrm>
          <a:prstGeom prst="rect">
            <a:avLst/>
          </a:prstGeom>
          <a:noFill/>
          <a:ln>
            <a:noFill/>
          </a:ln>
        </p:spPr>
      </p:pic>
      <p:pic>
        <p:nvPicPr>
          <p:cNvPr id="808" name="Google Shape;808;p81"/>
          <p:cNvPicPr preferRelativeResize="0"/>
          <p:nvPr/>
        </p:nvPicPr>
        <p:blipFill>
          <a:blip r:embed="rId24">
            <a:alphaModFix/>
          </a:blip>
          <a:stretch>
            <a:fillRect/>
          </a:stretch>
        </p:blipFill>
        <p:spPr>
          <a:xfrm>
            <a:off x="4658363" y="1203055"/>
            <a:ext cx="970925" cy="969448"/>
          </a:xfrm>
          <a:prstGeom prst="rect">
            <a:avLst/>
          </a:prstGeom>
          <a:noFill/>
          <a:ln>
            <a:noFill/>
          </a:ln>
        </p:spPr>
      </p:pic>
      <p:pic>
        <p:nvPicPr>
          <p:cNvPr id="809" name="Google Shape;809;p81"/>
          <p:cNvPicPr preferRelativeResize="0"/>
          <p:nvPr/>
        </p:nvPicPr>
        <p:blipFill>
          <a:blip r:embed="rId25">
            <a:alphaModFix/>
          </a:blip>
          <a:stretch>
            <a:fillRect/>
          </a:stretch>
        </p:blipFill>
        <p:spPr>
          <a:xfrm>
            <a:off x="5755213" y="1203055"/>
            <a:ext cx="997674" cy="996156"/>
          </a:xfrm>
          <a:prstGeom prst="rect">
            <a:avLst/>
          </a:prstGeom>
          <a:noFill/>
          <a:ln>
            <a:noFill/>
          </a:ln>
        </p:spPr>
      </p:pic>
      <p:pic>
        <p:nvPicPr>
          <p:cNvPr id="810" name="Google Shape;810;p81"/>
          <p:cNvPicPr preferRelativeResize="0"/>
          <p:nvPr/>
        </p:nvPicPr>
        <p:blipFill>
          <a:blip r:embed="rId26">
            <a:alphaModFix/>
          </a:blip>
          <a:stretch>
            <a:fillRect/>
          </a:stretch>
        </p:blipFill>
        <p:spPr>
          <a:xfrm>
            <a:off x="4631612" y="2304246"/>
            <a:ext cx="1010450" cy="1010450"/>
          </a:xfrm>
          <a:prstGeom prst="rect">
            <a:avLst/>
          </a:prstGeom>
          <a:noFill/>
          <a:ln>
            <a:noFill/>
          </a:ln>
        </p:spPr>
      </p:pic>
      <p:pic>
        <p:nvPicPr>
          <p:cNvPr id="811" name="Google Shape;811;p81"/>
          <p:cNvPicPr preferRelativeResize="0"/>
          <p:nvPr/>
        </p:nvPicPr>
        <p:blipFill>
          <a:blip r:embed="rId27">
            <a:alphaModFix/>
          </a:blip>
          <a:stretch>
            <a:fillRect/>
          </a:stretch>
        </p:blipFill>
        <p:spPr>
          <a:xfrm>
            <a:off x="5761312" y="2304246"/>
            <a:ext cx="1010450" cy="1010450"/>
          </a:xfrm>
          <a:prstGeom prst="rect">
            <a:avLst/>
          </a:prstGeom>
          <a:noFill/>
          <a:ln>
            <a:noFill/>
          </a:ln>
        </p:spPr>
      </p:pic>
      <p:pic>
        <p:nvPicPr>
          <p:cNvPr id="812" name="Google Shape;812;p81"/>
          <p:cNvPicPr preferRelativeResize="0"/>
          <p:nvPr/>
        </p:nvPicPr>
        <p:blipFill rotWithShape="1">
          <a:blip r:embed="rId28">
            <a:alphaModFix/>
          </a:blip>
          <a:srcRect b="754" l="0" r="0" t="0"/>
          <a:stretch/>
        </p:blipFill>
        <p:spPr>
          <a:xfrm>
            <a:off x="6914062" y="3495461"/>
            <a:ext cx="610460" cy="1661061"/>
          </a:xfrm>
          <a:prstGeom prst="rect">
            <a:avLst/>
          </a:prstGeom>
          <a:noFill/>
          <a:ln>
            <a:noFill/>
          </a:ln>
        </p:spPr>
      </p:pic>
      <p:pic>
        <p:nvPicPr>
          <p:cNvPr id="813" name="Google Shape;813;p81"/>
          <p:cNvPicPr preferRelativeResize="0"/>
          <p:nvPr/>
        </p:nvPicPr>
        <p:blipFill>
          <a:blip r:embed="rId29">
            <a:alphaModFix/>
          </a:blip>
          <a:stretch>
            <a:fillRect/>
          </a:stretch>
        </p:blipFill>
        <p:spPr>
          <a:xfrm>
            <a:off x="3955727" y="3493147"/>
            <a:ext cx="667630" cy="1663375"/>
          </a:xfrm>
          <a:prstGeom prst="rect">
            <a:avLst/>
          </a:prstGeom>
          <a:noFill/>
          <a:ln>
            <a:noFill/>
          </a:ln>
        </p:spPr>
      </p:pic>
      <p:pic>
        <p:nvPicPr>
          <p:cNvPr id="814" name="Google Shape;814;p81"/>
          <p:cNvPicPr preferRelativeResize="0"/>
          <p:nvPr/>
        </p:nvPicPr>
        <p:blipFill>
          <a:blip r:embed="rId30">
            <a:alphaModFix/>
          </a:blip>
          <a:stretch>
            <a:fillRect/>
          </a:stretch>
        </p:blipFill>
        <p:spPr>
          <a:xfrm>
            <a:off x="969995" y="3466560"/>
            <a:ext cx="654374" cy="1689958"/>
          </a:xfrm>
          <a:prstGeom prst="rect">
            <a:avLst/>
          </a:prstGeom>
          <a:noFill/>
          <a:ln>
            <a:noFill/>
          </a:ln>
        </p:spPr>
      </p:pic>
      <p:pic>
        <p:nvPicPr>
          <p:cNvPr id="815" name="Google Shape;815;p81"/>
          <p:cNvPicPr preferRelativeResize="0"/>
          <p:nvPr/>
        </p:nvPicPr>
        <p:blipFill rotWithShape="1">
          <a:blip r:embed="rId31">
            <a:alphaModFix/>
          </a:blip>
          <a:srcRect b="901" l="0" r="0" t="0"/>
          <a:stretch/>
        </p:blipFill>
        <p:spPr>
          <a:xfrm>
            <a:off x="136797" y="3505013"/>
            <a:ext cx="755107" cy="1651507"/>
          </a:xfrm>
          <a:prstGeom prst="rect">
            <a:avLst/>
          </a:prstGeom>
          <a:noFill/>
          <a:ln>
            <a:noFill/>
          </a:ln>
        </p:spPr>
      </p:pic>
      <p:pic>
        <p:nvPicPr>
          <p:cNvPr id="816" name="Google Shape;816;p81"/>
          <p:cNvPicPr preferRelativeResize="0"/>
          <p:nvPr/>
        </p:nvPicPr>
        <p:blipFill>
          <a:blip r:embed="rId32">
            <a:alphaModFix/>
          </a:blip>
          <a:stretch>
            <a:fillRect/>
          </a:stretch>
        </p:blipFill>
        <p:spPr>
          <a:xfrm>
            <a:off x="6891013" y="100340"/>
            <a:ext cx="997675" cy="997675"/>
          </a:xfrm>
          <a:prstGeom prst="rect">
            <a:avLst/>
          </a:prstGeom>
          <a:noFill/>
          <a:ln>
            <a:noFill/>
          </a:ln>
        </p:spPr>
      </p:pic>
      <p:pic>
        <p:nvPicPr>
          <p:cNvPr id="817" name="Google Shape;817;p81"/>
          <p:cNvPicPr preferRelativeResize="0"/>
          <p:nvPr/>
        </p:nvPicPr>
        <p:blipFill>
          <a:blip r:embed="rId33">
            <a:alphaModFix/>
          </a:blip>
          <a:stretch>
            <a:fillRect/>
          </a:stretch>
        </p:blipFill>
        <p:spPr>
          <a:xfrm>
            <a:off x="8007938" y="97141"/>
            <a:ext cx="1010449" cy="1010449"/>
          </a:xfrm>
          <a:prstGeom prst="rect">
            <a:avLst/>
          </a:prstGeom>
          <a:noFill/>
          <a:ln>
            <a:noFill/>
          </a:ln>
        </p:spPr>
      </p:pic>
      <p:pic>
        <p:nvPicPr>
          <p:cNvPr id="818" name="Google Shape;818;p81"/>
          <p:cNvPicPr preferRelativeResize="0"/>
          <p:nvPr/>
        </p:nvPicPr>
        <p:blipFill>
          <a:blip r:embed="rId34">
            <a:alphaModFix/>
          </a:blip>
          <a:stretch>
            <a:fillRect/>
          </a:stretch>
        </p:blipFill>
        <p:spPr>
          <a:xfrm>
            <a:off x="6917764" y="1203056"/>
            <a:ext cx="997675" cy="996878"/>
          </a:xfrm>
          <a:prstGeom prst="rect">
            <a:avLst/>
          </a:prstGeom>
          <a:noFill/>
          <a:ln>
            <a:noFill/>
          </a:ln>
        </p:spPr>
      </p:pic>
      <p:pic>
        <p:nvPicPr>
          <p:cNvPr id="819" name="Google Shape;819;p81"/>
          <p:cNvPicPr preferRelativeResize="0"/>
          <p:nvPr/>
        </p:nvPicPr>
        <p:blipFill>
          <a:blip r:embed="rId35">
            <a:alphaModFix/>
          </a:blip>
          <a:stretch>
            <a:fillRect/>
          </a:stretch>
        </p:blipFill>
        <p:spPr>
          <a:xfrm>
            <a:off x="8011381" y="1203053"/>
            <a:ext cx="997675" cy="996872"/>
          </a:xfrm>
          <a:prstGeom prst="rect">
            <a:avLst/>
          </a:prstGeom>
          <a:noFill/>
          <a:ln>
            <a:noFill/>
          </a:ln>
        </p:spPr>
      </p:pic>
      <p:pic>
        <p:nvPicPr>
          <p:cNvPr id="820" name="Google Shape;820;p81"/>
          <p:cNvPicPr preferRelativeResize="0"/>
          <p:nvPr/>
        </p:nvPicPr>
        <p:blipFill>
          <a:blip r:embed="rId36">
            <a:alphaModFix/>
          </a:blip>
          <a:stretch>
            <a:fillRect/>
          </a:stretch>
        </p:blipFill>
        <p:spPr>
          <a:xfrm>
            <a:off x="6891004" y="2314551"/>
            <a:ext cx="997675" cy="997675"/>
          </a:xfrm>
          <a:prstGeom prst="rect">
            <a:avLst/>
          </a:prstGeom>
          <a:noFill/>
          <a:ln>
            <a:noFill/>
          </a:ln>
        </p:spPr>
      </p:pic>
      <p:pic>
        <p:nvPicPr>
          <p:cNvPr id="821" name="Google Shape;821;p81"/>
          <p:cNvPicPr preferRelativeResize="0"/>
          <p:nvPr/>
        </p:nvPicPr>
        <p:blipFill>
          <a:blip r:embed="rId37">
            <a:alphaModFix/>
          </a:blip>
          <a:stretch>
            <a:fillRect/>
          </a:stretch>
        </p:blipFill>
        <p:spPr>
          <a:xfrm>
            <a:off x="8020712" y="2304971"/>
            <a:ext cx="1010449" cy="101044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white">
  <p:cSld name="TITLE_1">
    <p:spTree>
      <p:nvGrpSpPr>
        <p:cNvPr id="822" name="Shape 822"/>
        <p:cNvGrpSpPr/>
        <p:nvPr/>
      </p:nvGrpSpPr>
      <p:grpSpPr>
        <a:xfrm>
          <a:off x="0" y="0"/>
          <a:ext cx="0" cy="0"/>
          <a:chOff x="0" y="0"/>
          <a:chExt cx="0" cy="0"/>
        </a:xfrm>
      </p:grpSpPr>
      <p:sp>
        <p:nvSpPr>
          <p:cNvPr id="823" name="Google Shape;823;p82"/>
          <p:cNvSpPr/>
          <p:nvPr/>
        </p:nvSpPr>
        <p:spPr>
          <a:xfrm>
            <a:off x="0" y="4739425"/>
            <a:ext cx="9144000" cy="404100"/>
          </a:xfrm>
          <a:prstGeom prst="rect">
            <a:avLst/>
          </a:prstGeom>
          <a:solidFill>
            <a:srgbClr val="00293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4" name="Google Shape;824;p82"/>
          <p:cNvPicPr preferRelativeResize="0"/>
          <p:nvPr/>
        </p:nvPicPr>
        <p:blipFill rotWithShape="1">
          <a:blip r:embed="rId2">
            <a:alphaModFix amt="81000"/>
          </a:blip>
          <a:srcRect b="35377" l="2402" r="36925" t="50575"/>
          <a:stretch/>
        </p:blipFill>
        <p:spPr>
          <a:xfrm>
            <a:off x="6877050" y="4739425"/>
            <a:ext cx="2266952" cy="393600"/>
          </a:xfrm>
          <a:prstGeom prst="rect">
            <a:avLst/>
          </a:prstGeom>
          <a:noFill/>
          <a:ln>
            <a:noFill/>
          </a:ln>
        </p:spPr>
      </p:pic>
      <p:sp>
        <p:nvSpPr>
          <p:cNvPr id="825" name="Google Shape;825;p82"/>
          <p:cNvSpPr txBox="1"/>
          <p:nvPr>
            <p:ph idx="12" type="sldNum"/>
          </p:nvPr>
        </p:nvSpPr>
        <p:spPr>
          <a:xfrm>
            <a:off x="8472458" y="4739417"/>
            <a:ext cx="548700" cy="393600"/>
          </a:xfrm>
          <a:prstGeom prst="rect">
            <a:avLst/>
          </a:prstGeom>
          <a:noFill/>
          <a:ln>
            <a:noFill/>
          </a:ln>
        </p:spPr>
        <p:txBody>
          <a:bodyPr anchorCtr="0" anchor="ctr" bIns="91425" lIns="91425" spcFirstLastPara="1" rIns="91425" wrap="square" tIns="91425">
            <a:noAutofit/>
          </a:bodyPr>
          <a:lstStyle>
            <a:lvl1pPr lvl="0" rtl="0">
              <a:buNone/>
              <a:defRPr sz="800">
                <a:latin typeface="Roboto"/>
                <a:ea typeface="Roboto"/>
                <a:cs typeface="Roboto"/>
                <a:sym typeface="Roboto"/>
              </a:defRPr>
            </a:lvl1pPr>
            <a:lvl2pPr lvl="1" rtl="0">
              <a:buNone/>
              <a:defRPr sz="800">
                <a:latin typeface="Roboto"/>
                <a:ea typeface="Roboto"/>
                <a:cs typeface="Roboto"/>
                <a:sym typeface="Roboto"/>
              </a:defRPr>
            </a:lvl2pPr>
            <a:lvl3pPr lvl="2" rtl="0">
              <a:buNone/>
              <a:defRPr sz="800">
                <a:latin typeface="Roboto"/>
                <a:ea typeface="Roboto"/>
                <a:cs typeface="Roboto"/>
                <a:sym typeface="Roboto"/>
              </a:defRPr>
            </a:lvl3pPr>
            <a:lvl4pPr lvl="3" rtl="0">
              <a:buNone/>
              <a:defRPr sz="800">
                <a:latin typeface="Roboto"/>
                <a:ea typeface="Roboto"/>
                <a:cs typeface="Roboto"/>
                <a:sym typeface="Roboto"/>
              </a:defRPr>
            </a:lvl4pPr>
            <a:lvl5pPr lvl="4" rtl="0">
              <a:buNone/>
              <a:defRPr sz="800">
                <a:latin typeface="Roboto"/>
                <a:ea typeface="Roboto"/>
                <a:cs typeface="Roboto"/>
                <a:sym typeface="Roboto"/>
              </a:defRPr>
            </a:lvl5pPr>
            <a:lvl6pPr lvl="5" rtl="0">
              <a:buNone/>
              <a:defRPr sz="800">
                <a:latin typeface="Roboto"/>
                <a:ea typeface="Roboto"/>
                <a:cs typeface="Roboto"/>
                <a:sym typeface="Roboto"/>
              </a:defRPr>
            </a:lvl6pPr>
            <a:lvl7pPr lvl="6" rtl="0">
              <a:buNone/>
              <a:defRPr sz="800">
                <a:latin typeface="Roboto"/>
                <a:ea typeface="Roboto"/>
                <a:cs typeface="Roboto"/>
                <a:sym typeface="Roboto"/>
              </a:defRPr>
            </a:lvl7pPr>
            <a:lvl8pPr lvl="7" rtl="0">
              <a:buNone/>
              <a:defRPr sz="800">
                <a:latin typeface="Roboto"/>
                <a:ea typeface="Roboto"/>
                <a:cs typeface="Roboto"/>
                <a:sym typeface="Roboto"/>
              </a:defRPr>
            </a:lvl8pPr>
            <a:lvl9pPr lvl="8" rtl="0">
              <a:buNone/>
              <a:defRPr sz="800">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826" name="Google Shape;826;p82"/>
          <p:cNvSpPr txBox="1"/>
          <p:nvPr>
            <p:ph type="title"/>
          </p:nvPr>
        </p:nvSpPr>
        <p:spPr>
          <a:xfrm>
            <a:off x="284325" y="295175"/>
            <a:ext cx="3849600" cy="338700"/>
          </a:xfrm>
          <a:prstGeom prst="rect">
            <a:avLst/>
          </a:prstGeom>
          <a:noFill/>
          <a:ln>
            <a:noFill/>
          </a:ln>
        </p:spPr>
        <p:txBody>
          <a:bodyPr anchorCtr="0" anchor="t" bIns="0" lIns="0" spcFirstLastPara="1" rIns="0" wrap="square" tIns="0">
            <a:noAutofit/>
          </a:bodyPr>
          <a:lstStyle>
            <a:lvl1pPr lvl="0" rtl="0">
              <a:spcBef>
                <a:spcPts val="0"/>
              </a:spcBef>
              <a:spcAft>
                <a:spcPts val="0"/>
              </a:spcAft>
              <a:buClr>
                <a:srgbClr val="002939"/>
              </a:buClr>
              <a:buSzPts val="2000"/>
              <a:buFont typeface="Playfair Display"/>
              <a:buNone/>
              <a:defRPr b="1" sz="2000">
                <a:solidFill>
                  <a:srgbClr val="002939"/>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827" name="Google Shape;827;p82"/>
          <p:cNvSpPr txBox="1"/>
          <p:nvPr>
            <p:ph idx="1" type="subTitle"/>
          </p:nvPr>
        </p:nvSpPr>
        <p:spPr>
          <a:xfrm>
            <a:off x="284325" y="741525"/>
            <a:ext cx="3216300" cy="713400"/>
          </a:xfrm>
          <a:prstGeom prst="rect">
            <a:avLst/>
          </a:prstGeom>
          <a:noFill/>
          <a:ln>
            <a:noFill/>
          </a:ln>
        </p:spPr>
        <p:txBody>
          <a:bodyPr anchorCtr="0" anchor="t" bIns="0" lIns="0" spcFirstLastPara="1" rIns="0" wrap="square" tIns="0">
            <a:noAutofit/>
          </a:bodyPr>
          <a:lstStyle>
            <a:lvl1pPr lvl="0" rtl="0">
              <a:spcBef>
                <a:spcPts val="0"/>
              </a:spcBef>
              <a:spcAft>
                <a:spcPts val="0"/>
              </a:spcAft>
              <a:buClr>
                <a:srgbClr val="002939"/>
              </a:buClr>
              <a:buSzPts val="1200"/>
              <a:buFont typeface="Roboto Medium"/>
              <a:buNone/>
              <a:defRPr sz="1200">
                <a:solidFill>
                  <a:srgbClr val="002939"/>
                </a:solidFill>
                <a:latin typeface="Roboto Medium"/>
                <a:ea typeface="Roboto Medium"/>
                <a:cs typeface="Roboto Medium"/>
                <a:sym typeface="Roboto Medium"/>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pic>
        <p:nvPicPr>
          <p:cNvPr id="828" name="Google Shape;828;p82"/>
          <p:cNvPicPr preferRelativeResize="0"/>
          <p:nvPr/>
        </p:nvPicPr>
        <p:blipFill>
          <a:blip r:embed="rId3">
            <a:alphaModFix/>
          </a:blip>
          <a:stretch>
            <a:fillRect/>
          </a:stretch>
        </p:blipFill>
        <p:spPr>
          <a:xfrm>
            <a:off x="246650" y="4817268"/>
            <a:ext cx="599951" cy="237924"/>
          </a:xfrm>
          <a:prstGeom prst="rect">
            <a:avLst/>
          </a:prstGeom>
          <a:noFill/>
          <a:ln>
            <a:noFill/>
          </a:ln>
        </p:spPr>
      </p:pic>
      <p:sp>
        <p:nvSpPr>
          <p:cNvPr id="829" name="Google Shape;829;p82"/>
          <p:cNvSpPr txBox="1"/>
          <p:nvPr>
            <p:ph idx="2" type="subTitle"/>
          </p:nvPr>
        </p:nvSpPr>
        <p:spPr>
          <a:xfrm>
            <a:off x="284325" y="1185075"/>
            <a:ext cx="8142000" cy="30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rgbClr val="002939"/>
              </a:buClr>
              <a:buSzPts val="1100"/>
              <a:buFont typeface="Roboto Light"/>
              <a:buNone/>
              <a:defRPr sz="1100">
                <a:solidFill>
                  <a:srgbClr val="002939"/>
                </a:solidFill>
                <a:latin typeface="Roboto Light"/>
                <a:ea typeface="Roboto Light"/>
                <a:cs typeface="Roboto Light"/>
                <a:sym typeface="Roboto Light"/>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extLst>
    <p:ext uri="{DCECCB84-F9BA-43D5-87BE-67443E8EF086}">
      <p15:sldGuideLst>
        <p15:guide id="1" orient="horz" pos="186">
          <p15:clr>
            <a:srgbClr val="FA7B17"/>
          </p15:clr>
        </p15:guide>
        <p15:guide id="2" pos="179">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0" name="Shape 830"/>
        <p:cNvGrpSpPr/>
        <p:nvPr/>
      </p:nvGrpSpPr>
      <p:grpSpPr>
        <a:xfrm>
          <a:off x="0" y="0"/>
          <a:ext cx="0" cy="0"/>
          <a:chOff x="0" y="0"/>
          <a:chExt cx="0" cy="0"/>
        </a:xfrm>
      </p:grpSpPr>
      <p:sp>
        <p:nvSpPr>
          <p:cNvPr id="831" name="Google Shape;831;p8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832" name="Google Shape;832;p83"/>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33" name="Google Shape;833;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CUSTOM_2">
    <p:spTree>
      <p:nvGrpSpPr>
        <p:cNvPr id="107" name="Shape 107"/>
        <p:cNvGrpSpPr/>
        <p:nvPr/>
      </p:nvGrpSpPr>
      <p:grpSpPr>
        <a:xfrm>
          <a:off x="0" y="0"/>
          <a:ext cx="0" cy="0"/>
          <a:chOff x="0" y="0"/>
          <a:chExt cx="0" cy="0"/>
        </a:xfrm>
      </p:grpSpPr>
      <p:sp>
        <p:nvSpPr>
          <p:cNvPr id="108" name="Google Shape;108;p9"/>
          <p:cNvSpPr/>
          <p:nvPr/>
        </p:nvSpPr>
        <p:spPr>
          <a:xfrm>
            <a:off x="291150" y="290025"/>
            <a:ext cx="8561700" cy="4575600"/>
          </a:xfrm>
          <a:prstGeom prst="rect">
            <a:avLst/>
          </a:prstGeom>
          <a:solidFill>
            <a:srgbClr val="00A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txBox="1"/>
          <p:nvPr>
            <p:ph type="title"/>
          </p:nvPr>
        </p:nvSpPr>
        <p:spPr>
          <a:xfrm>
            <a:off x="1412300" y="1637875"/>
            <a:ext cx="7041300" cy="1667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None/>
              <a:defRPr b="1" sz="3600">
                <a:solidFill>
                  <a:srgbClr val="FFFFFF"/>
                </a:solidFill>
                <a:latin typeface="Playfair Display"/>
                <a:ea typeface="Playfair Display"/>
                <a:cs typeface="Playfair Display"/>
                <a:sym typeface="Playfair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0" name="Google Shape;110;p9"/>
          <p:cNvGrpSpPr/>
          <p:nvPr/>
        </p:nvGrpSpPr>
        <p:grpSpPr>
          <a:xfrm>
            <a:off x="635548" y="2116357"/>
            <a:ext cx="442844" cy="710029"/>
            <a:chOff x="238125" y="1780075"/>
            <a:chExt cx="1284350" cy="2140575"/>
          </a:xfrm>
        </p:grpSpPr>
        <p:sp>
          <p:nvSpPr>
            <p:cNvPr id="111" name="Google Shape;111;p9"/>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9"/>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5_1">
    <p:spTree>
      <p:nvGrpSpPr>
        <p:cNvPr id="834" name="Shape 834"/>
        <p:cNvGrpSpPr/>
        <p:nvPr/>
      </p:nvGrpSpPr>
      <p:grpSpPr>
        <a:xfrm>
          <a:off x="0" y="0"/>
          <a:ext cx="0" cy="0"/>
          <a:chOff x="0" y="0"/>
          <a:chExt cx="0" cy="0"/>
        </a:xfrm>
      </p:grpSpPr>
      <p:grpSp>
        <p:nvGrpSpPr>
          <p:cNvPr id="835" name="Google Shape;835;p84"/>
          <p:cNvGrpSpPr/>
          <p:nvPr/>
        </p:nvGrpSpPr>
        <p:grpSpPr>
          <a:xfrm>
            <a:off x="8697730" y="4645827"/>
            <a:ext cx="217569" cy="362613"/>
            <a:chOff x="238125" y="1780075"/>
            <a:chExt cx="1284350" cy="2140575"/>
          </a:xfrm>
        </p:grpSpPr>
        <p:sp>
          <p:nvSpPr>
            <p:cNvPr id="836" name="Google Shape;836;p84"/>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837" name="Google Shape;837;p84"/>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838" name="Google Shape;838;p84"/>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single line header single text box 1">
  <p:cSld name="CUSTOM_6_2">
    <p:spTree>
      <p:nvGrpSpPr>
        <p:cNvPr id="839" name="Shape 839"/>
        <p:cNvGrpSpPr/>
        <p:nvPr/>
      </p:nvGrpSpPr>
      <p:grpSpPr>
        <a:xfrm>
          <a:off x="0" y="0"/>
          <a:ext cx="0" cy="0"/>
          <a:chOff x="0" y="0"/>
          <a:chExt cx="0" cy="0"/>
        </a:xfrm>
      </p:grpSpPr>
      <p:sp>
        <p:nvSpPr>
          <p:cNvPr id="840" name="Google Shape;840;p85"/>
          <p:cNvSpPr txBox="1"/>
          <p:nvPr>
            <p:ph idx="1" type="body"/>
          </p:nvPr>
        </p:nvSpPr>
        <p:spPr>
          <a:xfrm>
            <a:off x="228775" y="851175"/>
            <a:ext cx="8686500" cy="41571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841" name="Google Shape;841;p85"/>
          <p:cNvSpPr txBox="1"/>
          <p:nvPr>
            <p:ph type="title"/>
          </p:nvPr>
        </p:nvSpPr>
        <p:spPr>
          <a:xfrm>
            <a:off x="228775" y="196425"/>
            <a:ext cx="8686500" cy="553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grpSp>
        <p:nvGrpSpPr>
          <p:cNvPr id="842" name="Google Shape;842;p85"/>
          <p:cNvGrpSpPr/>
          <p:nvPr/>
        </p:nvGrpSpPr>
        <p:grpSpPr>
          <a:xfrm>
            <a:off x="8697730" y="4645827"/>
            <a:ext cx="217569" cy="362613"/>
            <a:chOff x="238125" y="1780075"/>
            <a:chExt cx="1284350" cy="2140575"/>
          </a:xfrm>
        </p:grpSpPr>
        <p:sp>
          <p:nvSpPr>
            <p:cNvPr id="843" name="Google Shape;843;p85"/>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844" name="Google Shape;844;p85"/>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845" name="Google Shape;845;p85"/>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 double line header single text box">
  <p:cSld name="CUSTOM_6">
    <p:spTree>
      <p:nvGrpSpPr>
        <p:cNvPr id="114" name="Shape 114"/>
        <p:cNvGrpSpPr/>
        <p:nvPr/>
      </p:nvGrpSpPr>
      <p:grpSpPr>
        <a:xfrm>
          <a:off x="0" y="0"/>
          <a:ext cx="0" cy="0"/>
          <a:chOff x="0" y="0"/>
          <a:chExt cx="0" cy="0"/>
        </a:xfrm>
      </p:grpSpPr>
      <p:sp>
        <p:nvSpPr>
          <p:cNvPr id="115" name="Google Shape;115;p10"/>
          <p:cNvSpPr txBox="1"/>
          <p:nvPr>
            <p:ph idx="1" type="body"/>
          </p:nvPr>
        </p:nvSpPr>
        <p:spPr>
          <a:xfrm>
            <a:off x="228775" y="1257900"/>
            <a:ext cx="8686500" cy="37506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1pPr>
            <a:lvl2pPr indent="-304800" lvl="1" marL="914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2pPr>
            <a:lvl3pPr indent="-304800" lvl="2" marL="1371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3pPr>
            <a:lvl4pPr indent="-304800" lvl="3" marL="1828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4pPr>
            <a:lvl5pPr indent="-304800" lvl="4" marL="22860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5pPr>
            <a:lvl6pPr indent="-304800" lvl="5" marL="27432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6pPr>
            <a:lvl7pPr indent="-304800" lvl="6" marL="32004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7pPr>
            <a:lvl8pPr indent="-304800" lvl="7" marL="36576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8pPr>
            <a:lvl9pPr indent="-304800" lvl="8" marL="4114800" rtl="0">
              <a:lnSpc>
                <a:spcPct val="115000"/>
              </a:lnSpc>
              <a:spcBef>
                <a:spcPts val="0"/>
              </a:spcBef>
              <a:spcAft>
                <a:spcPts val="0"/>
              </a:spcAft>
              <a:buClr>
                <a:srgbClr val="022A39"/>
              </a:buClr>
              <a:buSzPts val="1200"/>
              <a:buFont typeface="Roboto"/>
              <a:buChar char="■"/>
              <a:defRPr sz="1200">
                <a:solidFill>
                  <a:srgbClr val="022A39"/>
                </a:solidFill>
                <a:latin typeface="Roboto"/>
                <a:ea typeface="Roboto"/>
                <a:cs typeface="Roboto"/>
                <a:sym typeface="Roboto"/>
              </a:defRPr>
            </a:lvl9pPr>
          </a:lstStyle>
          <a:p/>
        </p:txBody>
      </p:sp>
      <p:sp>
        <p:nvSpPr>
          <p:cNvPr id="116" name="Google Shape;116;p10"/>
          <p:cNvSpPr txBox="1"/>
          <p:nvPr>
            <p:ph type="title"/>
          </p:nvPr>
        </p:nvSpPr>
        <p:spPr>
          <a:xfrm>
            <a:off x="228775" y="196425"/>
            <a:ext cx="8686500" cy="953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b="1" sz="2400">
                <a:solidFill>
                  <a:srgbClr val="214586"/>
                </a:solidFill>
                <a:latin typeface="Playfair Display"/>
                <a:ea typeface="Playfair Display"/>
                <a:cs typeface="Playfair Display"/>
                <a:sym typeface="Playfair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7" name="Google Shape;117;p10"/>
          <p:cNvGrpSpPr/>
          <p:nvPr/>
        </p:nvGrpSpPr>
        <p:grpSpPr>
          <a:xfrm>
            <a:off x="8657439" y="4578727"/>
            <a:ext cx="257897" cy="429827"/>
            <a:chOff x="238125" y="1780075"/>
            <a:chExt cx="1284350" cy="2140575"/>
          </a:xfrm>
        </p:grpSpPr>
        <p:sp>
          <p:nvSpPr>
            <p:cNvPr id="118" name="Google Shape;118;p10"/>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19" name="Google Shape;119;p10"/>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120" name="Google Shape;120;p10"/>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0029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4.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25" Type="http://schemas.openxmlformats.org/officeDocument/2006/relationships/theme" Target="../theme/theme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9" Type="http://schemas.openxmlformats.org/officeDocument/2006/relationships/slideLayout" Target="../slideLayouts/slideLayout38.xml"/><Relationship Id="rId1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20" Type="http://schemas.openxmlformats.org/officeDocument/2006/relationships/theme" Target="../theme/theme1.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1" name="Shape 271"/>
        <p:cNvGrpSpPr/>
        <p:nvPr/>
      </p:nvGrpSpPr>
      <p:grpSpPr>
        <a:xfrm>
          <a:off x="0" y="0"/>
          <a:ext cx="0" cy="0"/>
          <a:chOff x="0" y="0"/>
          <a:chExt cx="0" cy="0"/>
        </a:xfrm>
      </p:grpSpPr>
      <p:sp>
        <p:nvSpPr>
          <p:cNvPr id="272" name="Google Shape;27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73" name="Google Shape;273;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274" name="Google Shape;27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33" name="Shape 43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92" name="Shape 59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6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85.png"/><Relationship Id="rId4" Type="http://schemas.openxmlformats.org/officeDocument/2006/relationships/image" Target="../media/image10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85.png"/><Relationship Id="rId5" Type="http://schemas.openxmlformats.org/officeDocument/2006/relationships/image" Target="../media/image10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image" Target="../media/image101.png"/><Relationship Id="rId6" Type="http://schemas.openxmlformats.org/officeDocument/2006/relationships/image" Target="../media/image10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100.png"/><Relationship Id="rId4" Type="http://schemas.openxmlformats.org/officeDocument/2006/relationships/image" Target="../media/image108.png"/><Relationship Id="rId5" Type="http://schemas.openxmlformats.org/officeDocument/2006/relationships/image" Target="../media/image10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hyperlink" Target="http://wysdom.ai/" TargetMode="External"/><Relationship Id="rId4" Type="http://schemas.openxmlformats.org/officeDocument/2006/relationships/image" Target="../media/image98.png"/><Relationship Id="rId5" Type="http://schemas.openxmlformats.org/officeDocument/2006/relationships/hyperlink" Target="https://ca.linkedin.com/company/wysdomai" TargetMode="External"/><Relationship Id="rId6" Type="http://schemas.openxmlformats.org/officeDocument/2006/relationships/image" Target="../media/image103.png"/><Relationship Id="rId7" Type="http://schemas.openxmlformats.org/officeDocument/2006/relationships/hyperlink" Target="mailto:sales@wysdom.ai" TargetMode="External"/><Relationship Id="rId8"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10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99.jpg"/><Relationship Id="rId9"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87.png"/><Relationship Id="rId7" Type="http://schemas.openxmlformats.org/officeDocument/2006/relationships/image" Target="../media/image80.png"/><Relationship Id="rId8" Type="http://schemas.openxmlformats.org/officeDocument/2006/relationships/image" Target="../media/image82.png"/><Relationship Id="rId11" Type="http://schemas.openxmlformats.org/officeDocument/2006/relationships/image" Target="../media/image84.png"/><Relationship Id="rId10"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10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86"/>
          <p:cNvSpPr txBox="1"/>
          <p:nvPr>
            <p:ph type="title"/>
          </p:nvPr>
        </p:nvSpPr>
        <p:spPr>
          <a:xfrm>
            <a:off x="3706875" y="0"/>
            <a:ext cx="4986900" cy="2972100"/>
          </a:xfrm>
          <a:prstGeom prst="rect">
            <a:avLst/>
          </a:prstGeom>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851" name="Google Shape;851;p86"/>
          <p:cNvSpPr txBox="1"/>
          <p:nvPr>
            <p:ph idx="1" type="subTitle"/>
          </p:nvPr>
        </p:nvSpPr>
        <p:spPr>
          <a:xfrm>
            <a:off x="3706875" y="3070925"/>
            <a:ext cx="4986900" cy="6678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t/>
            </a:r>
            <a:endParaRPr/>
          </a:p>
        </p:txBody>
      </p:sp>
      <p:sp>
        <p:nvSpPr>
          <p:cNvPr id="852" name="Google Shape;852;p86"/>
          <p:cNvSpPr txBox="1"/>
          <p:nvPr>
            <p:ph idx="2" type="subTitle"/>
          </p:nvPr>
        </p:nvSpPr>
        <p:spPr>
          <a:xfrm>
            <a:off x="3706875" y="3891125"/>
            <a:ext cx="4986900" cy="1848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t/>
            </a:r>
            <a:endParaRPr/>
          </a:p>
        </p:txBody>
      </p:sp>
      <p:pic>
        <p:nvPicPr>
          <p:cNvPr id="853" name="Google Shape;853;p86"/>
          <p:cNvPicPr preferRelativeResize="0"/>
          <p:nvPr/>
        </p:nvPicPr>
        <p:blipFill rotWithShape="1">
          <a:blip r:embed="rId3">
            <a:alphaModFix/>
          </a:blip>
          <a:srcRect b="22737" l="19111" r="11060" t="7430"/>
          <a:stretch/>
        </p:blipFill>
        <p:spPr>
          <a:xfrm>
            <a:off x="0" y="0"/>
            <a:ext cx="9144000" cy="5143500"/>
          </a:xfrm>
          <a:prstGeom prst="rect">
            <a:avLst/>
          </a:prstGeom>
          <a:noFill/>
          <a:ln>
            <a:noFill/>
          </a:ln>
        </p:spPr>
      </p:pic>
      <p:sp>
        <p:nvSpPr>
          <p:cNvPr id="854" name="Google Shape;854;p86"/>
          <p:cNvSpPr txBox="1"/>
          <p:nvPr/>
        </p:nvSpPr>
        <p:spPr>
          <a:xfrm>
            <a:off x="649100" y="1406875"/>
            <a:ext cx="4919700" cy="2892300"/>
          </a:xfrm>
          <a:prstGeom prst="rect">
            <a:avLst/>
          </a:prstGeom>
          <a:noFill/>
          <a:ln>
            <a:noFill/>
          </a:ln>
        </p:spPr>
        <p:txBody>
          <a:bodyPr anchorCtr="0" anchor="t" bIns="68575" lIns="0" spcFirstLastPara="1" rIns="68575" wrap="square" tIns="68575">
            <a:spAutoFit/>
          </a:bodyPr>
          <a:lstStyle/>
          <a:p>
            <a:pPr indent="0" lvl="0" marL="0" rtl="0" algn="l">
              <a:lnSpc>
                <a:spcPct val="115000"/>
              </a:lnSpc>
              <a:spcBef>
                <a:spcPts val="0"/>
              </a:spcBef>
              <a:spcAft>
                <a:spcPts val="0"/>
              </a:spcAft>
              <a:buNone/>
            </a:pPr>
            <a:r>
              <a:rPr lang="en" sz="2400">
                <a:solidFill>
                  <a:schemeClr val="lt1"/>
                </a:solidFill>
                <a:latin typeface="Roboto Light"/>
                <a:ea typeface="Roboto Light"/>
                <a:cs typeface="Roboto Light"/>
                <a:sym typeface="Roboto Light"/>
              </a:rPr>
              <a:t>Welcome to our presentation</a:t>
            </a:r>
            <a:endParaRPr sz="2400">
              <a:solidFill>
                <a:schemeClr val="lt1"/>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sz="3400">
                <a:solidFill>
                  <a:schemeClr val="lt1"/>
                </a:solidFill>
                <a:latin typeface="Playfair Display SemiBold"/>
                <a:ea typeface="Playfair Display SemiBold"/>
                <a:cs typeface="Playfair Display SemiBold"/>
                <a:sym typeface="Playfair Display SemiBold"/>
              </a:rPr>
              <a:t>From chaos to clarity:</a:t>
            </a:r>
            <a:br>
              <a:rPr lang="en" sz="3400">
                <a:solidFill>
                  <a:schemeClr val="lt1"/>
                </a:solidFill>
                <a:latin typeface="Playfair Display SemiBold"/>
                <a:ea typeface="Playfair Display SemiBold"/>
                <a:cs typeface="Playfair Display SemiBold"/>
                <a:sym typeface="Playfair Display SemiBold"/>
              </a:rPr>
            </a:br>
            <a:r>
              <a:rPr lang="en" sz="3400">
                <a:solidFill>
                  <a:srgbClr val="FFAB40"/>
                </a:solidFill>
                <a:latin typeface="Playfair Display SemiBold"/>
                <a:ea typeface="Playfair Display SemiBold"/>
                <a:cs typeface="Playfair Display SemiBold"/>
                <a:sym typeface="Playfair Display SemiBold"/>
              </a:rPr>
              <a:t>The 3 metrics you need</a:t>
            </a:r>
            <a:r>
              <a:rPr lang="en" sz="3400">
                <a:solidFill>
                  <a:schemeClr val="lt1"/>
                </a:solidFill>
                <a:latin typeface="Playfair Display SemiBold"/>
                <a:ea typeface="Playfair Display SemiBold"/>
                <a:cs typeface="Playfair Display SemiBold"/>
                <a:sym typeface="Playfair Display SemiBold"/>
              </a:rPr>
              <a:t> </a:t>
            </a:r>
            <a:endParaRPr sz="3400">
              <a:solidFill>
                <a:schemeClr val="lt1"/>
              </a:solidFill>
              <a:latin typeface="Playfair Display SemiBold"/>
              <a:ea typeface="Playfair Display SemiBold"/>
              <a:cs typeface="Playfair Display SemiBold"/>
              <a:sym typeface="Playfair Display SemiBold"/>
            </a:endParaRPr>
          </a:p>
          <a:p>
            <a:pPr indent="0" lvl="0" marL="0" rtl="0" algn="l">
              <a:lnSpc>
                <a:spcPct val="115000"/>
              </a:lnSpc>
              <a:spcBef>
                <a:spcPts val="0"/>
              </a:spcBef>
              <a:spcAft>
                <a:spcPts val="0"/>
              </a:spcAft>
              <a:buNone/>
            </a:pPr>
            <a:r>
              <a:rPr lang="en" sz="3400">
                <a:solidFill>
                  <a:schemeClr val="lt1"/>
                </a:solidFill>
                <a:latin typeface="Playfair Display SemiBold"/>
                <a:ea typeface="Playfair Display SemiBold"/>
                <a:cs typeface="Playfair Display SemiBold"/>
                <a:sym typeface="Playfair Display SemiBold"/>
              </a:rPr>
              <a:t>to prove chatbot performance</a:t>
            </a:r>
            <a:endParaRPr sz="3400">
              <a:solidFill>
                <a:schemeClr val="lt1"/>
              </a:solidFill>
              <a:latin typeface="Playfair Display SemiBold"/>
              <a:ea typeface="Playfair Display SemiBold"/>
              <a:cs typeface="Playfair Display SemiBold"/>
              <a:sym typeface="Playfair Display SemiBold"/>
            </a:endParaRPr>
          </a:p>
        </p:txBody>
      </p:sp>
      <p:grpSp>
        <p:nvGrpSpPr>
          <p:cNvPr id="855" name="Google Shape;855;p86"/>
          <p:cNvGrpSpPr/>
          <p:nvPr/>
        </p:nvGrpSpPr>
        <p:grpSpPr>
          <a:xfrm>
            <a:off x="649090" y="547275"/>
            <a:ext cx="2435615" cy="710029"/>
            <a:chOff x="238125" y="1780075"/>
            <a:chExt cx="7063850" cy="2140575"/>
          </a:xfrm>
        </p:grpSpPr>
        <p:sp>
          <p:nvSpPr>
            <p:cNvPr id="856" name="Google Shape;856;p86"/>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857" name="Google Shape;857;p86"/>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6"/>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86"/>
            <p:cNvSpPr/>
            <p:nvPr/>
          </p:nvSpPr>
          <p:spPr>
            <a:xfrm>
              <a:off x="2164625" y="2447925"/>
              <a:ext cx="936150" cy="830550"/>
            </a:xfrm>
            <a:custGeom>
              <a:rect b="b" l="l" r="r" t="t"/>
              <a:pathLst>
                <a:path extrusionOk="0" h="33222" w="37446">
                  <a:moveTo>
                    <a:pt x="0" y="0"/>
                  </a:moveTo>
                  <a:lnTo>
                    <a:pt x="6736" y="33222"/>
                  </a:lnTo>
                  <a:lnTo>
                    <a:pt x="11188" y="33222"/>
                  </a:lnTo>
                  <a:lnTo>
                    <a:pt x="18837" y="6393"/>
                  </a:lnTo>
                  <a:lnTo>
                    <a:pt x="26372" y="33222"/>
                  </a:lnTo>
                  <a:lnTo>
                    <a:pt x="30824" y="33222"/>
                  </a:lnTo>
                  <a:lnTo>
                    <a:pt x="37445" y="0"/>
                  </a:lnTo>
                  <a:lnTo>
                    <a:pt x="33678" y="0"/>
                  </a:lnTo>
                  <a:lnTo>
                    <a:pt x="28427" y="27057"/>
                  </a:lnTo>
                  <a:lnTo>
                    <a:pt x="20664" y="457"/>
                  </a:lnTo>
                  <a:lnTo>
                    <a:pt x="16896" y="457"/>
                  </a:lnTo>
                  <a:lnTo>
                    <a:pt x="9247" y="27057"/>
                  </a:lnTo>
                  <a:lnTo>
                    <a:pt x="38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86"/>
            <p:cNvSpPr/>
            <p:nvPr/>
          </p:nvSpPr>
          <p:spPr>
            <a:xfrm>
              <a:off x="3206350" y="2447925"/>
              <a:ext cx="667875" cy="830550"/>
            </a:xfrm>
            <a:custGeom>
              <a:rect b="b" l="l" r="r" t="t"/>
              <a:pathLst>
                <a:path extrusionOk="0" h="33222" w="26715">
                  <a:moveTo>
                    <a:pt x="1" y="0"/>
                  </a:moveTo>
                  <a:lnTo>
                    <a:pt x="11303" y="19636"/>
                  </a:lnTo>
                  <a:lnTo>
                    <a:pt x="11303" y="33222"/>
                  </a:lnTo>
                  <a:lnTo>
                    <a:pt x="15413" y="33222"/>
                  </a:lnTo>
                  <a:lnTo>
                    <a:pt x="15413" y="19636"/>
                  </a:lnTo>
                  <a:lnTo>
                    <a:pt x="26715" y="0"/>
                  </a:lnTo>
                  <a:lnTo>
                    <a:pt x="22148" y="0"/>
                  </a:lnTo>
                  <a:lnTo>
                    <a:pt x="13586" y="15869"/>
                  </a:lnTo>
                  <a:lnTo>
                    <a:pt x="468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86"/>
            <p:cNvSpPr/>
            <p:nvPr/>
          </p:nvSpPr>
          <p:spPr>
            <a:xfrm>
              <a:off x="3974100" y="2432925"/>
              <a:ext cx="633625" cy="860600"/>
            </a:xfrm>
            <a:custGeom>
              <a:rect b="b" l="l" r="r" t="t"/>
              <a:pathLst>
                <a:path extrusionOk="0" h="34424" w="25345">
                  <a:moveTo>
                    <a:pt x="13591" y="1"/>
                  </a:moveTo>
                  <a:cubicBezTo>
                    <a:pt x="13324" y="1"/>
                    <a:pt x="13056" y="10"/>
                    <a:pt x="12787" y="29"/>
                  </a:cubicBezTo>
                  <a:cubicBezTo>
                    <a:pt x="12554" y="13"/>
                    <a:pt x="12322" y="5"/>
                    <a:pt x="12089" y="5"/>
                  </a:cubicBezTo>
                  <a:cubicBezTo>
                    <a:pt x="9130" y="5"/>
                    <a:pt x="6227" y="1329"/>
                    <a:pt x="4110" y="3340"/>
                  </a:cubicBezTo>
                  <a:cubicBezTo>
                    <a:pt x="2284" y="4938"/>
                    <a:pt x="1256" y="7450"/>
                    <a:pt x="1256" y="9847"/>
                  </a:cubicBezTo>
                  <a:cubicBezTo>
                    <a:pt x="1256" y="15099"/>
                    <a:pt x="5138" y="17953"/>
                    <a:pt x="10161" y="18638"/>
                  </a:cubicBezTo>
                  <a:cubicBezTo>
                    <a:pt x="11873" y="18980"/>
                    <a:pt x="13586" y="19209"/>
                    <a:pt x="15412" y="19551"/>
                  </a:cubicBezTo>
                  <a:cubicBezTo>
                    <a:pt x="19408" y="20122"/>
                    <a:pt x="21006" y="22291"/>
                    <a:pt x="21006" y="24917"/>
                  </a:cubicBezTo>
                  <a:cubicBezTo>
                    <a:pt x="21006" y="26401"/>
                    <a:pt x="20436" y="27771"/>
                    <a:pt x="19294" y="28798"/>
                  </a:cubicBezTo>
                  <a:cubicBezTo>
                    <a:pt x="17872" y="30030"/>
                    <a:pt x="16057" y="30712"/>
                    <a:pt x="14241" y="30712"/>
                  </a:cubicBezTo>
                  <a:cubicBezTo>
                    <a:pt x="13869" y="30712"/>
                    <a:pt x="13498" y="30683"/>
                    <a:pt x="13129" y="30625"/>
                  </a:cubicBezTo>
                  <a:cubicBezTo>
                    <a:pt x="12844" y="30654"/>
                    <a:pt x="12558" y="30668"/>
                    <a:pt x="12274" y="30668"/>
                  </a:cubicBezTo>
                  <a:cubicBezTo>
                    <a:pt x="10282" y="30668"/>
                    <a:pt x="8334" y="29969"/>
                    <a:pt x="6736" y="28570"/>
                  </a:cubicBezTo>
                  <a:cubicBezTo>
                    <a:pt x="5252" y="27086"/>
                    <a:pt x="4453" y="25259"/>
                    <a:pt x="4453" y="23204"/>
                  </a:cubicBezTo>
                  <a:lnTo>
                    <a:pt x="0" y="23204"/>
                  </a:lnTo>
                  <a:cubicBezTo>
                    <a:pt x="0" y="26287"/>
                    <a:pt x="1256" y="29255"/>
                    <a:pt x="3539" y="31196"/>
                  </a:cubicBezTo>
                  <a:cubicBezTo>
                    <a:pt x="6031" y="33376"/>
                    <a:pt x="8995" y="34423"/>
                    <a:pt x="12174" y="34423"/>
                  </a:cubicBezTo>
                  <a:cubicBezTo>
                    <a:pt x="12490" y="34423"/>
                    <a:pt x="12809" y="34413"/>
                    <a:pt x="13129" y="34392"/>
                  </a:cubicBezTo>
                  <a:cubicBezTo>
                    <a:pt x="13285" y="34398"/>
                    <a:pt x="13441" y="34400"/>
                    <a:pt x="13597" y="34400"/>
                  </a:cubicBezTo>
                  <a:cubicBezTo>
                    <a:pt x="16864" y="34400"/>
                    <a:pt x="20093" y="33261"/>
                    <a:pt x="22490" y="31082"/>
                  </a:cubicBezTo>
                  <a:cubicBezTo>
                    <a:pt x="24431" y="29369"/>
                    <a:pt x="25345" y="27086"/>
                    <a:pt x="25345" y="24689"/>
                  </a:cubicBezTo>
                  <a:cubicBezTo>
                    <a:pt x="25116" y="19437"/>
                    <a:pt x="21349" y="16012"/>
                    <a:pt x="15869" y="15327"/>
                  </a:cubicBezTo>
                  <a:lnTo>
                    <a:pt x="10275" y="14414"/>
                  </a:lnTo>
                  <a:cubicBezTo>
                    <a:pt x="7763" y="14186"/>
                    <a:pt x="5252" y="12701"/>
                    <a:pt x="5252" y="9733"/>
                  </a:cubicBezTo>
                  <a:cubicBezTo>
                    <a:pt x="5252" y="8477"/>
                    <a:pt x="5823" y="7107"/>
                    <a:pt x="6736" y="6194"/>
                  </a:cubicBezTo>
                  <a:cubicBezTo>
                    <a:pt x="8334" y="4653"/>
                    <a:pt x="10418" y="3882"/>
                    <a:pt x="12515" y="3882"/>
                  </a:cubicBezTo>
                  <a:cubicBezTo>
                    <a:pt x="14613" y="3882"/>
                    <a:pt x="16725" y="4653"/>
                    <a:pt x="18381" y="6194"/>
                  </a:cubicBezTo>
                  <a:cubicBezTo>
                    <a:pt x="19408" y="7336"/>
                    <a:pt x="19979" y="8706"/>
                    <a:pt x="20093" y="10304"/>
                  </a:cubicBezTo>
                  <a:lnTo>
                    <a:pt x="24545" y="10304"/>
                  </a:lnTo>
                  <a:cubicBezTo>
                    <a:pt x="24545" y="7564"/>
                    <a:pt x="23404" y="4938"/>
                    <a:pt x="21349" y="3112"/>
                  </a:cubicBezTo>
                  <a:cubicBezTo>
                    <a:pt x="19258" y="1125"/>
                    <a:pt x="16497" y="1"/>
                    <a:pt x="135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6"/>
            <p:cNvSpPr/>
            <p:nvPr/>
          </p:nvSpPr>
          <p:spPr>
            <a:xfrm>
              <a:off x="4821750" y="2445050"/>
              <a:ext cx="613650" cy="833425"/>
            </a:xfrm>
            <a:custGeom>
              <a:rect b="b" l="l" r="r" t="t"/>
              <a:pathLst>
                <a:path extrusionOk="0" h="33337" w="24546">
                  <a:moveTo>
                    <a:pt x="11645" y="3997"/>
                  </a:moveTo>
                  <a:cubicBezTo>
                    <a:pt x="13815" y="3997"/>
                    <a:pt x="15869" y="4796"/>
                    <a:pt x="17582" y="6280"/>
                  </a:cubicBezTo>
                  <a:cubicBezTo>
                    <a:pt x="20208" y="8906"/>
                    <a:pt x="20436" y="13130"/>
                    <a:pt x="20436" y="16669"/>
                  </a:cubicBezTo>
                  <a:cubicBezTo>
                    <a:pt x="20436" y="20208"/>
                    <a:pt x="20208" y="24432"/>
                    <a:pt x="17468" y="27058"/>
                  </a:cubicBezTo>
                  <a:cubicBezTo>
                    <a:pt x="15869" y="28656"/>
                    <a:pt x="13700" y="29341"/>
                    <a:pt x="11645" y="29341"/>
                  </a:cubicBezTo>
                  <a:lnTo>
                    <a:pt x="4225" y="29341"/>
                  </a:lnTo>
                  <a:lnTo>
                    <a:pt x="4225" y="3997"/>
                  </a:lnTo>
                  <a:close/>
                  <a:moveTo>
                    <a:pt x="1" y="1"/>
                  </a:moveTo>
                  <a:lnTo>
                    <a:pt x="1" y="33337"/>
                  </a:lnTo>
                  <a:lnTo>
                    <a:pt x="11645" y="33337"/>
                  </a:lnTo>
                  <a:cubicBezTo>
                    <a:pt x="14842" y="33337"/>
                    <a:pt x="18039" y="32195"/>
                    <a:pt x="20322" y="30026"/>
                  </a:cubicBezTo>
                  <a:cubicBezTo>
                    <a:pt x="23861" y="26601"/>
                    <a:pt x="24546" y="21464"/>
                    <a:pt x="24546" y="16783"/>
                  </a:cubicBezTo>
                  <a:cubicBezTo>
                    <a:pt x="24546" y="12102"/>
                    <a:pt x="23975" y="6965"/>
                    <a:pt x="20322" y="3426"/>
                  </a:cubicBezTo>
                  <a:cubicBezTo>
                    <a:pt x="17924" y="1257"/>
                    <a:pt x="14842" y="1"/>
                    <a:pt x="116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6"/>
            <p:cNvSpPr/>
            <p:nvPr/>
          </p:nvSpPr>
          <p:spPr>
            <a:xfrm>
              <a:off x="5618050" y="2430625"/>
              <a:ext cx="662175" cy="861400"/>
            </a:xfrm>
            <a:custGeom>
              <a:rect b="b" l="l" r="r" t="t"/>
              <a:pathLst>
                <a:path extrusionOk="0" h="34456" w="26487">
                  <a:moveTo>
                    <a:pt x="13315" y="3917"/>
                  </a:moveTo>
                  <a:cubicBezTo>
                    <a:pt x="15498" y="3917"/>
                    <a:pt x="17696" y="4745"/>
                    <a:pt x="19408" y="6400"/>
                  </a:cubicBezTo>
                  <a:cubicBezTo>
                    <a:pt x="22148" y="9254"/>
                    <a:pt x="22262" y="13593"/>
                    <a:pt x="22262" y="17246"/>
                  </a:cubicBezTo>
                  <a:cubicBezTo>
                    <a:pt x="22262" y="20785"/>
                    <a:pt x="22148" y="25237"/>
                    <a:pt x="19408" y="28091"/>
                  </a:cubicBezTo>
                  <a:cubicBezTo>
                    <a:pt x="17753" y="29690"/>
                    <a:pt x="15584" y="30489"/>
                    <a:pt x="13400" y="30489"/>
                  </a:cubicBezTo>
                  <a:cubicBezTo>
                    <a:pt x="11217" y="30489"/>
                    <a:pt x="9019" y="29690"/>
                    <a:pt x="7307" y="28091"/>
                  </a:cubicBezTo>
                  <a:cubicBezTo>
                    <a:pt x="4567" y="25237"/>
                    <a:pt x="4453" y="20785"/>
                    <a:pt x="4453" y="17246"/>
                  </a:cubicBezTo>
                  <a:cubicBezTo>
                    <a:pt x="4453" y="13593"/>
                    <a:pt x="4567" y="9254"/>
                    <a:pt x="7307" y="6400"/>
                  </a:cubicBezTo>
                  <a:cubicBezTo>
                    <a:pt x="8962" y="4745"/>
                    <a:pt x="11131" y="3917"/>
                    <a:pt x="13315" y="3917"/>
                  </a:cubicBezTo>
                  <a:close/>
                  <a:moveTo>
                    <a:pt x="13640" y="1"/>
                  </a:moveTo>
                  <a:cubicBezTo>
                    <a:pt x="13508" y="1"/>
                    <a:pt x="13376" y="3"/>
                    <a:pt x="13243" y="7"/>
                  </a:cubicBezTo>
                  <a:cubicBezTo>
                    <a:pt x="9932" y="7"/>
                    <a:pt x="6736" y="1263"/>
                    <a:pt x="4224" y="3546"/>
                  </a:cubicBezTo>
                  <a:cubicBezTo>
                    <a:pt x="685" y="7085"/>
                    <a:pt x="0" y="11994"/>
                    <a:pt x="0" y="17246"/>
                  </a:cubicBezTo>
                  <a:cubicBezTo>
                    <a:pt x="0" y="22497"/>
                    <a:pt x="685" y="27406"/>
                    <a:pt x="4224" y="30945"/>
                  </a:cubicBezTo>
                  <a:cubicBezTo>
                    <a:pt x="6736" y="33286"/>
                    <a:pt x="9961" y="34456"/>
                    <a:pt x="13200" y="34456"/>
                  </a:cubicBezTo>
                  <a:cubicBezTo>
                    <a:pt x="16440" y="34456"/>
                    <a:pt x="19693" y="33286"/>
                    <a:pt x="22262" y="30945"/>
                  </a:cubicBezTo>
                  <a:cubicBezTo>
                    <a:pt x="25801" y="27406"/>
                    <a:pt x="26486" y="22497"/>
                    <a:pt x="26486" y="17246"/>
                  </a:cubicBezTo>
                  <a:cubicBezTo>
                    <a:pt x="26486" y="11880"/>
                    <a:pt x="25801" y="7085"/>
                    <a:pt x="22262" y="3546"/>
                  </a:cubicBezTo>
                  <a:cubicBezTo>
                    <a:pt x="19958" y="1351"/>
                    <a:pt x="16915" y="1"/>
                    <a:pt x="1364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6"/>
            <p:cNvSpPr/>
            <p:nvPr/>
          </p:nvSpPr>
          <p:spPr>
            <a:xfrm>
              <a:off x="6502800" y="2447925"/>
              <a:ext cx="799175" cy="830550"/>
            </a:xfrm>
            <a:custGeom>
              <a:rect b="b" l="l" r="r" t="t"/>
              <a:pathLst>
                <a:path extrusionOk="0" h="33222" w="31967">
                  <a:moveTo>
                    <a:pt x="1" y="0"/>
                  </a:moveTo>
                  <a:lnTo>
                    <a:pt x="1" y="33222"/>
                  </a:lnTo>
                  <a:lnTo>
                    <a:pt x="3997" y="33222"/>
                  </a:lnTo>
                  <a:lnTo>
                    <a:pt x="3997" y="5023"/>
                  </a:lnTo>
                  <a:lnTo>
                    <a:pt x="14385" y="32765"/>
                  </a:lnTo>
                  <a:lnTo>
                    <a:pt x="17696" y="32765"/>
                  </a:lnTo>
                  <a:lnTo>
                    <a:pt x="27971" y="5137"/>
                  </a:lnTo>
                  <a:lnTo>
                    <a:pt x="27971" y="33222"/>
                  </a:lnTo>
                  <a:lnTo>
                    <a:pt x="31966" y="33222"/>
                  </a:lnTo>
                  <a:lnTo>
                    <a:pt x="31966" y="0"/>
                  </a:lnTo>
                  <a:lnTo>
                    <a:pt x="26144" y="0"/>
                  </a:lnTo>
                  <a:lnTo>
                    <a:pt x="16098" y="27057"/>
                  </a:lnTo>
                  <a:lnTo>
                    <a:pt x="61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95"/>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16EBA"/>
                </a:solidFill>
              </a:rPr>
              <a:t>3 cornerstone KPIs</a:t>
            </a:r>
            <a:endParaRPr sz="3400">
              <a:solidFill>
                <a:srgbClr val="416EBA"/>
              </a:solidFill>
            </a:endParaRPr>
          </a:p>
        </p:txBody>
      </p:sp>
      <p:grpSp>
        <p:nvGrpSpPr>
          <p:cNvPr id="970" name="Google Shape;970;p95"/>
          <p:cNvGrpSpPr/>
          <p:nvPr/>
        </p:nvGrpSpPr>
        <p:grpSpPr>
          <a:xfrm>
            <a:off x="329825" y="2273173"/>
            <a:ext cx="2496125" cy="2879392"/>
            <a:chOff x="329825" y="2736675"/>
            <a:chExt cx="2496125" cy="2415800"/>
          </a:xfrm>
        </p:grpSpPr>
        <p:sp>
          <p:nvSpPr>
            <p:cNvPr id="971" name="Google Shape;971;p95"/>
            <p:cNvSpPr/>
            <p:nvPr/>
          </p:nvSpPr>
          <p:spPr>
            <a:xfrm>
              <a:off x="410050" y="2736675"/>
              <a:ext cx="2415900" cy="24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16EBA"/>
                  </a:solidFill>
                  <a:latin typeface="Roboto"/>
                  <a:ea typeface="Roboto"/>
                  <a:cs typeface="Roboto"/>
                  <a:sym typeface="Roboto"/>
                </a:rPr>
                <a:t>Bot automation</a:t>
              </a:r>
              <a:endParaRPr sz="3000">
                <a:solidFill>
                  <a:srgbClr val="416EBA"/>
                </a:solidFill>
                <a:latin typeface="Roboto"/>
                <a:ea typeface="Roboto"/>
                <a:cs typeface="Roboto"/>
                <a:sym typeface="Roboto"/>
              </a:endParaRPr>
            </a:p>
          </p:txBody>
        </p:sp>
        <p:sp>
          <p:nvSpPr>
            <p:cNvPr id="972" name="Google Shape;972;p95"/>
            <p:cNvSpPr/>
            <p:nvPr/>
          </p:nvSpPr>
          <p:spPr>
            <a:xfrm>
              <a:off x="329825" y="2745575"/>
              <a:ext cx="80100" cy="24069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3" name="Google Shape;973;p95"/>
          <p:cNvGrpSpPr/>
          <p:nvPr/>
        </p:nvGrpSpPr>
        <p:grpSpPr>
          <a:xfrm>
            <a:off x="3242075" y="1668763"/>
            <a:ext cx="2496000" cy="3474730"/>
            <a:chOff x="3344650" y="1827375"/>
            <a:chExt cx="2496000" cy="3325100"/>
          </a:xfrm>
        </p:grpSpPr>
        <p:sp>
          <p:nvSpPr>
            <p:cNvPr id="974" name="Google Shape;974;p95"/>
            <p:cNvSpPr/>
            <p:nvPr/>
          </p:nvSpPr>
          <p:spPr>
            <a:xfrm>
              <a:off x="3424750" y="1827375"/>
              <a:ext cx="2415900" cy="3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16EBA"/>
                  </a:solidFill>
                  <a:latin typeface="Roboto"/>
                  <a:ea typeface="Roboto"/>
                  <a:cs typeface="Roboto"/>
                  <a:sym typeface="Roboto"/>
                </a:rPr>
                <a:t>Bot experience</a:t>
              </a:r>
              <a:endParaRPr sz="3000">
                <a:solidFill>
                  <a:srgbClr val="416EBA"/>
                </a:solidFill>
                <a:latin typeface="Roboto"/>
                <a:ea typeface="Roboto"/>
                <a:cs typeface="Roboto"/>
                <a:sym typeface="Roboto"/>
              </a:endParaRPr>
            </a:p>
          </p:txBody>
        </p:sp>
        <p:sp>
          <p:nvSpPr>
            <p:cNvPr id="975" name="Google Shape;975;p95"/>
            <p:cNvSpPr/>
            <p:nvPr/>
          </p:nvSpPr>
          <p:spPr>
            <a:xfrm>
              <a:off x="3344650" y="1836275"/>
              <a:ext cx="80100" cy="33162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6" name="Google Shape;976;p95"/>
          <p:cNvGrpSpPr/>
          <p:nvPr/>
        </p:nvGrpSpPr>
        <p:grpSpPr>
          <a:xfrm>
            <a:off x="6154200" y="918150"/>
            <a:ext cx="2493600" cy="4234325"/>
            <a:chOff x="6439450" y="909250"/>
            <a:chExt cx="2493600" cy="4234325"/>
          </a:xfrm>
        </p:grpSpPr>
        <p:sp>
          <p:nvSpPr>
            <p:cNvPr id="977" name="Google Shape;977;p95"/>
            <p:cNvSpPr/>
            <p:nvPr/>
          </p:nvSpPr>
          <p:spPr>
            <a:xfrm>
              <a:off x="6517150" y="909250"/>
              <a:ext cx="2415900" cy="42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16EBA"/>
                  </a:solidFill>
                  <a:latin typeface="Roboto"/>
                  <a:ea typeface="Roboto"/>
                  <a:cs typeface="Roboto"/>
                  <a:sym typeface="Roboto"/>
                </a:rPr>
                <a:t>Cost per conversation</a:t>
              </a:r>
              <a:endParaRPr sz="3000">
                <a:solidFill>
                  <a:srgbClr val="416EBA"/>
                </a:solidFill>
                <a:latin typeface="Roboto"/>
                <a:ea typeface="Roboto"/>
                <a:cs typeface="Roboto"/>
                <a:sym typeface="Roboto"/>
              </a:endParaRPr>
            </a:p>
          </p:txBody>
        </p:sp>
        <p:sp>
          <p:nvSpPr>
            <p:cNvPr id="978" name="Google Shape;978;p95"/>
            <p:cNvSpPr/>
            <p:nvPr/>
          </p:nvSpPr>
          <p:spPr>
            <a:xfrm>
              <a:off x="6439450" y="909375"/>
              <a:ext cx="80100" cy="42342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9" name="Google Shape;979;p95"/>
          <p:cNvSpPr txBox="1"/>
          <p:nvPr/>
        </p:nvSpPr>
        <p:spPr>
          <a:xfrm>
            <a:off x="445688" y="3369575"/>
            <a:ext cx="2264400" cy="15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How often did the bot solve the customer problem</a:t>
            </a:r>
            <a:endParaRPr sz="2400">
              <a:latin typeface="Roboto"/>
              <a:ea typeface="Roboto"/>
              <a:cs typeface="Roboto"/>
              <a:sym typeface="Roboto"/>
            </a:endParaRPr>
          </a:p>
        </p:txBody>
      </p:sp>
      <p:sp>
        <p:nvSpPr>
          <p:cNvPr id="980" name="Google Shape;980;p95"/>
          <p:cNvSpPr txBox="1"/>
          <p:nvPr/>
        </p:nvSpPr>
        <p:spPr>
          <a:xfrm>
            <a:off x="6306650" y="2051100"/>
            <a:ext cx="2264400" cy="28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How much am I paying for each automated conversation</a:t>
            </a:r>
            <a:endParaRPr sz="2400">
              <a:latin typeface="Roboto"/>
              <a:ea typeface="Roboto"/>
              <a:cs typeface="Roboto"/>
              <a:sym typeface="Roboto"/>
            </a:endParaRPr>
          </a:p>
        </p:txBody>
      </p:sp>
      <p:sp>
        <p:nvSpPr>
          <p:cNvPr id="981" name="Google Shape;981;p95"/>
          <p:cNvSpPr txBox="1"/>
          <p:nvPr/>
        </p:nvSpPr>
        <p:spPr>
          <a:xfrm>
            <a:off x="3434100" y="2952300"/>
            <a:ext cx="2264400" cy="19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What does the customer think about the interaction</a:t>
            </a:r>
            <a:endParaRPr sz="24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96"/>
          <p:cNvSpPr txBox="1"/>
          <p:nvPr>
            <p:ph type="title"/>
          </p:nvPr>
        </p:nvSpPr>
        <p:spPr>
          <a:xfrm>
            <a:off x="228775" y="196425"/>
            <a:ext cx="89151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16EBA"/>
                </a:solidFill>
              </a:rPr>
              <a:t>How do I know what are my </a:t>
            </a:r>
            <a:r>
              <a:rPr lang="en" sz="3400">
                <a:solidFill>
                  <a:srgbClr val="416EBA"/>
                </a:solidFill>
              </a:rPr>
              <a:t>customers</a:t>
            </a:r>
            <a:r>
              <a:rPr lang="en" sz="3400">
                <a:solidFill>
                  <a:srgbClr val="416EBA"/>
                </a:solidFill>
              </a:rPr>
              <a:t> asking about?</a:t>
            </a:r>
            <a:endParaRPr sz="3400">
              <a:solidFill>
                <a:srgbClr val="416EBA"/>
              </a:solidFill>
            </a:endParaRPr>
          </a:p>
        </p:txBody>
      </p:sp>
      <p:grpSp>
        <p:nvGrpSpPr>
          <p:cNvPr id="987" name="Google Shape;987;p96"/>
          <p:cNvGrpSpPr/>
          <p:nvPr/>
        </p:nvGrpSpPr>
        <p:grpSpPr>
          <a:xfrm>
            <a:off x="3560222" y="1950211"/>
            <a:ext cx="1175700" cy="1397500"/>
            <a:chOff x="3984153" y="2078300"/>
            <a:chExt cx="1175700" cy="1397500"/>
          </a:xfrm>
        </p:grpSpPr>
        <p:sp>
          <p:nvSpPr>
            <p:cNvPr id="988" name="Google Shape;988;p96"/>
            <p:cNvSpPr/>
            <p:nvPr/>
          </p:nvSpPr>
          <p:spPr>
            <a:xfrm>
              <a:off x="3984153" y="2300100"/>
              <a:ext cx="1175700" cy="1175700"/>
            </a:xfrm>
            <a:prstGeom prst="ellipse">
              <a:avLst/>
            </a:prstGeom>
            <a:solidFill>
              <a:srgbClr val="EAEFF7"/>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96"/>
            <p:cNvSpPr txBox="1"/>
            <p:nvPr/>
          </p:nvSpPr>
          <p:spPr>
            <a:xfrm>
              <a:off x="4154390" y="2078300"/>
              <a:ext cx="835200" cy="9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500">
                  <a:solidFill>
                    <a:srgbClr val="CC0000"/>
                  </a:solidFill>
                  <a:latin typeface="Roboto Black"/>
                  <a:ea typeface="Roboto Black"/>
                  <a:cs typeface="Roboto Black"/>
                  <a:sym typeface="Roboto Black"/>
                </a:rPr>
                <a:t>≠</a:t>
              </a:r>
              <a:endParaRPr sz="8500">
                <a:solidFill>
                  <a:srgbClr val="CC0000"/>
                </a:solidFill>
                <a:latin typeface="Roboto Black"/>
                <a:ea typeface="Roboto Black"/>
                <a:cs typeface="Roboto Black"/>
                <a:sym typeface="Roboto Black"/>
              </a:endParaRPr>
            </a:p>
          </p:txBody>
        </p:sp>
      </p:grpSp>
      <p:grpSp>
        <p:nvGrpSpPr>
          <p:cNvPr id="990" name="Google Shape;990;p96"/>
          <p:cNvGrpSpPr/>
          <p:nvPr/>
        </p:nvGrpSpPr>
        <p:grpSpPr>
          <a:xfrm>
            <a:off x="648525" y="1408829"/>
            <a:ext cx="2420695" cy="2480263"/>
            <a:chOff x="234738" y="815038"/>
            <a:chExt cx="3723000" cy="3723000"/>
          </a:xfrm>
        </p:grpSpPr>
        <p:sp>
          <p:nvSpPr>
            <p:cNvPr id="991" name="Google Shape;991;p96"/>
            <p:cNvSpPr/>
            <p:nvPr/>
          </p:nvSpPr>
          <p:spPr>
            <a:xfrm>
              <a:off x="234738" y="815038"/>
              <a:ext cx="3723000" cy="3723000"/>
            </a:xfrm>
            <a:prstGeom prst="ellipse">
              <a:avLst/>
            </a:prstGeom>
            <a:solidFill>
              <a:schemeClr val="lt1"/>
            </a:solidFill>
            <a:ln cap="flat" cmpd="sng" w="9525">
              <a:solidFill>
                <a:srgbClr val="E6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96"/>
            <p:cNvSpPr/>
            <p:nvPr/>
          </p:nvSpPr>
          <p:spPr>
            <a:xfrm>
              <a:off x="407638" y="987925"/>
              <a:ext cx="3377100" cy="3377100"/>
            </a:xfrm>
            <a:prstGeom prst="ellipse">
              <a:avLst/>
            </a:prstGeom>
            <a:solidFill>
              <a:srgbClr val="2AAE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3" name="Google Shape;993;p96"/>
            <p:cNvPicPr preferRelativeResize="0"/>
            <p:nvPr/>
          </p:nvPicPr>
          <p:blipFill rotWithShape="1">
            <a:blip r:embed="rId3">
              <a:alphaModFix/>
            </a:blip>
            <a:srcRect b="189" l="0" r="0" t="179"/>
            <a:stretch/>
          </p:blipFill>
          <p:spPr>
            <a:xfrm flipH="1">
              <a:off x="701782" y="1282079"/>
              <a:ext cx="2788920" cy="2788920"/>
            </a:xfrm>
            <a:prstGeom prst="rect">
              <a:avLst/>
            </a:prstGeom>
            <a:noFill/>
            <a:ln>
              <a:noFill/>
            </a:ln>
          </p:spPr>
        </p:pic>
      </p:grpSp>
      <p:sp>
        <p:nvSpPr>
          <p:cNvPr id="994" name="Google Shape;994;p96"/>
          <p:cNvSpPr/>
          <p:nvPr/>
        </p:nvSpPr>
        <p:spPr>
          <a:xfrm>
            <a:off x="608022" y="4083150"/>
            <a:ext cx="2517000" cy="560700"/>
          </a:xfrm>
          <a:prstGeom prst="rect">
            <a:avLst/>
          </a:prstGeom>
          <a:solidFill>
            <a:srgbClr val="2AAE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Roboto Light"/>
                <a:ea typeface="Roboto Light"/>
                <a:cs typeface="Roboto Light"/>
                <a:sym typeface="Roboto Light"/>
              </a:rPr>
              <a:t>Intents</a:t>
            </a:r>
            <a:endParaRPr sz="3000">
              <a:solidFill>
                <a:schemeClr val="lt1"/>
              </a:solidFill>
              <a:latin typeface="Roboto Light"/>
              <a:ea typeface="Roboto Light"/>
              <a:cs typeface="Roboto Light"/>
              <a:sym typeface="Roboto Light"/>
            </a:endParaRPr>
          </a:p>
        </p:txBody>
      </p:sp>
      <p:grpSp>
        <p:nvGrpSpPr>
          <p:cNvPr id="995" name="Google Shape;995;p96"/>
          <p:cNvGrpSpPr/>
          <p:nvPr/>
        </p:nvGrpSpPr>
        <p:grpSpPr>
          <a:xfrm>
            <a:off x="5504424" y="1408829"/>
            <a:ext cx="2420695" cy="2480263"/>
            <a:chOff x="4963663" y="906300"/>
            <a:chExt cx="3723000" cy="3723000"/>
          </a:xfrm>
        </p:grpSpPr>
        <p:sp>
          <p:nvSpPr>
            <p:cNvPr id="996" name="Google Shape;996;p96"/>
            <p:cNvSpPr/>
            <p:nvPr/>
          </p:nvSpPr>
          <p:spPr>
            <a:xfrm>
              <a:off x="4963663" y="906300"/>
              <a:ext cx="3723000" cy="3723000"/>
            </a:xfrm>
            <a:prstGeom prst="ellipse">
              <a:avLst/>
            </a:prstGeom>
            <a:solidFill>
              <a:schemeClr val="lt1"/>
            </a:solidFill>
            <a:ln cap="flat" cmpd="sng" w="9525">
              <a:solidFill>
                <a:srgbClr val="E6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96"/>
            <p:cNvSpPr/>
            <p:nvPr/>
          </p:nvSpPr>
          <p:spPr>
            <a:xfrm>
              <a:off x="5136550" y="1079200"/>
              <a:ext cx="3377220" cy="3377220"/>
            </a:xfrm>
            <a:prstGeom prst="ellipse">
              <a:avLst/>
            </a:prstGeom>
            <a:solidFill>
              <a:srgbClr val="507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8" name="Google Shape;998;p96"/>
            <p:cNvPicPr preferRelativeResize="0"/>
            <p:nvPr/>
          </p:nvPicPr>
          <p:blipFill>
            <a:blip r:embed="rId4">
              <a:alphaModFix/>
            </a:blip>
            <a:stretch>
              <a:fillRect/>
            </a:stretch>
          </p:blipFill>
          <p:spPr>
            <a:xfrm>
              <a:off x="5432563" y="1375212"/>
              <a:ext cx="2785200" cy="2785200"/>
            </a:xfrm>
            <a:prstGeom prst="ellipse">
              <a:avLst/>
            </a:prstGeom>
            <a:noFill/>
            <a:ln>
              <a:noFill/>
            </a:ln>
          </p:spPr>
        </p:pic>
      </p:grpSp>
      <p:sp>
        <p:nvSpPr>
          <p:cNvPr id="999" name="Google Shape;999;p96"/>
          <p:cNvSpPr/>
          <p:nvPr/>
        </p:nvSpPr>
        <p:spPr>
          <a:xfrm>
            <a:off x="5213947" y="4083150"/>
            <a:ext cx="3075000" cy="960000"/>
          </a:xfrm>
          <a:prstGeom prst="rect">
            <a:avLst/>
          </a:prstGeom>
          <a:solidFill>
            <a:srgbClr val="5072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Roboto Light"/>
                <a:ea typeface="Roboto Light"/>
                <a:cs typeface="Roboto Light"/>
                <a:sym typeface="Roboto Light"/>
              </a:rPr>
              <a:t>Disposition Codes</a:t>
            </a:r>
            <a:endParaRPr sz="3000">
              <a:solidFill>
                <a:schemeClr val="lt1"/>
              </a:solidFill>
              <a:latin typeface="Roboto Light"/>
              <a:ea typeface="Roboto Light"/>
              <a:cs typeface="Roboto Light"/>
              <a:sym typeface="Robo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03" name="Shape 1003"/>
        <p:cNvGrpSpPr/>
        <p:nvPr/>
      </p:nvGrpSpPr>
      <p:grpSpPr>
        <a:xfrm>
          <a:off x="0" y="0"/>
          <a:ext cx="0" cy="0"/>
          <a:chOff x="0" y="0"/>
          <a:chExt cx="0" cy="0"/>
        </a:xfrm>
      </p:grpSpPr>
      <p:sp>
        <p:nvSpPr>
          <p:cNvPr id="1004" name="Google Shape;1004;p97"/>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16EBA"/>
                </a:solidFill>
              </a:rPr>
              <a:t>Conversation topics is the glue</a:t>
            </a:r>
            <a:endParaRPr sz="3400">
              <a:solidFill>
                <a:srgbClr val="416EBA"/>
              </a:solidFill>
            </a:endParaRPr>
          </a:p>
        </p:txBody>
      </p:sp>
      <p:grpSp>
        <p:nvGrpSpPr>
          <p:cNvPr id="1005" name="Google Shape;1005;p97"/>
          <p:cNvGrpSpPr/>
          <p:nvPr/>
        </p:nvGrpSpPr>
        <p:grpSpPr>
          <a:xfrm>
            <a:off x="1640650" y="1106507"/>
            <a:ext cx="3164550" cy="3164550"/>
            <a:chOff x="234738" y="815038"/>
            <a:chExt cx="3723000" cy="3723000"/>
          </a:xfrm>
        </p:grpSpPr>
        <p:sp>
          <p:nvSpPr>
            <p:cNvPr id="1006" name="Google Shape;1006;p97"/>
            <p:cNvSpPr/>
            <p:nvPr/>
          </p:nvSpPr>
          <p:spPr>
            <a:xfrm>
              <a:off x="234738" y="815038"/>
              <a:ext cx="3723000" cy="3723000"/>
            </a:xfrm>
            <a:prstGeom prst="ellipse">
              <a:avLst/>
            </a:prstGeom>
            <a:solidFill>
              <a:schemeClr val="lt1"/>
            </a:solidFill>
            <a:ln cap="flat" cmpd="sng" w="9525">
              <a:solidFill>
                <a:srgbClr val="E6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97"/>
            <p:cNvSpPr/>
            <p:nvPr/>
          </p:nvSpPr>
          <p:spPr>
            <a:xfrm>
              <a:off x="407638" y="987925"/>
              <a:ext cx="3377100" cy="3377100"/>
            </a:xfrm>
            <a:prstGeom prst="ellipse">
              <a:avLst/>
            </a:prstGeom>
            <a:solidFill>
              <a:srgbClr val="2AAE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8" name="Google Shape;1008;p97"/>
            <p:cNvPicPr preferRelativeResize="0"/>
            <p:nvPr/>
          </p:nvPicPr>
          <p:blipFill rotWithShape="1">
            <a:blip r:embed="rId4">
              <a:alphaModFix/>
            </a:blip>
            <a:srcRect b="189" l="0" r="0" t="179"/>
            <a:stretch/>
          </p:blipFill>
          <p:spPr>
            <a:xfrm flipH="1">
              <a:off x="701782" y="1282079"/>
              <a:ext cx="2788920" cy="2788920"/>
            </a:xfrm>
            <a:prstGeom prst="rect">
              <a:avLst/>
            </a:prstGeom>
            <a:noFill/>
            <a:ln>
              <a:noFill/>
            </a:ln>
          </p:spPr>
        </p:pic>
      </p:grpSp>
      <p:grpSp>
        <p:nvGrpSpPr>
          <p:cNvPr id="1009" name="Google Shape;1009;p97"/>
          <p:cNvGrpSpPr/>
          <p:nvPr/>
        </p:nvGrpSpPr>
        <p:grpSpPr>
          <a:xfrm>
            <a:off x="4044349" y="1106505"/>
            <a:ext cx="3164550" cy="3164550"/>
            <a:chOff x="4963663" y="906300"/>
            <a:chExt cx="3723000" cy="3723000"/>
          </a:xfrm>
        </p:grpSpPr>
        <p:sp>
          <p:nvSpPr>
            <p:cNvPr id="1010" name="Google Shape;1010;p97"/>
            <p:cNvSpPr/>
            <p:nvPr/>
          </p:nvSpPr>
          <p:spPr>
            <a:xfrm>
              <a:off x="4963663" y="906300"/>
              <a:ext cx="3723000" cy="3723000"/>
            </a:xfrm>
            <a:prstGeom prst="ellipse">
              <a:avLst/>
            </a:prstGeom>
            <a:solidFill>
              <a:schemeClr val="lt1"/>
            </a:solidFill>
            <a:ln cap="flat" cmpd="sng" w="9525">
              <a:solidFill>
                <a:srgbClr val="E6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97"/>
            <p:cNvSpPr/>
            <p:nvPr/>
          </p:nvSpPr>
          <p:spPr>
            <a:xfrm>
              <a:off x="5136550" y="1079200"/>
              <a:ext cx="3377100" cy="3377100"/>
            </a:xfrm>
            <a:prstGeom prst="ellipse">
              <a:avLst/>
            </a:prstGeom>
            <a:solidFill>
              <a:srgbClr val="507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2" name="Google Shape;1012;p97"/>
            <p:cNvPicPr preferRelativeResize="0"/>
            <p:nvPr/>
          </p:nvPicPr>
          <p:blipFill>
            <a:blip r:embed="rId5">
              <a:alphaModFix/>
            </a:blip>
            <a:stretch>
              <a:fillRect/>
            </a:stretch>
          </p:blipFill>
          <p:spPr>
            <a:xfrm>
              <a:off x="5432563" y="1375212"/>
              <a:ext cx="2785200" cy="2785200"/>
            </a:xfrm>
            <a:prstGeom prst="ellipse">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98"/>
          <p:cNvSpPr/>
          <p:nvPr/>
        </p:nvSpPr>
        <p:spPr>
          <a:xfrm>
            <a:off x="-30400" y="2803075"/>
            <a:ext cx="9174300" cy="2340300"/>
          </a:xfrm>
          <a:prstGeom prst="rect">
            <a:avLst/>
          </a:pr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98"/>
          <p:cNvSpPr txBox="1"/>
          <p:nvPr>
            <p:ph type="title"/>
          </p:nvPr>
        </p:nvSpPr>
        <p:spPr>
          <a:xfrm>
            <a:off x="228750" y="272750"/>
            <a:ext cx="8686500" cy="55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416EBA"/>
                </a:solidFill>
              </a:rPr>
              <a:t>AI-classifier organizes conversations into topics</a:t>
            </a:r>
            <a:endParaRPr sz="3000">
              <a:solidFill>
                <a:srgbClr val="416EBA"/>
              </a:solidFill>
            </a:endParaRPr>
          </a:p>
        </p:txBody>
      </p:sp>
      <p:pic>
        <p:nvPicPr>
          <p:cNvPr id="1019" name="Google Shape;1019;p98"/>
          <p:cNvPicPr preferRelativeResize="0"/>
          <p:nvPr/>
        </p:nvPicPr>
        <p:blipFill>
          <a:blip r:embed="rId3">
            <a:alphaModFix/>
          </a:blip>
          <a:stretch>
            <a:fillRect/>
          </a:stretch>
        </p:blipFill>
        <p:spPr>
          <a:xfrm>
            <a:off x="1088550" y="988225"/>
            <a:ext cx="6966900" cy="3807000"/>
          </a:xfrm>
          <a:prstGeom prst="roundRect">
            <a:avLst>
              <a:gd fmla="val 16667" name="adj"/>
            </a:avLst>
          </a:prstGeom>
          <a:noFill/>
          <a:ln>
            <a:noFill/>
          </a:ln>
          <a:effectLst>
            <a:outerShdw blurRad="114300" rotWithShape="0" algn="bl" dir="16800000" dist="28575">
              <a:srgbClr val="81959C">
                <a:alpha val="50000"/>
              </a:srgbClr>
            </a:outerShdw>
          </a:effectLst>
        </p:spPr>
      </p:pic>
      <p:grpSp>
        <p:nvGrpSpPr>
          <p:cNvPr id="1020" name="Google Shape;1020;p98"/>
          <p:cNvGrpSpPr/>
          <p:nvPr/>
        </p:nvGrpSpPr>
        <p:grpSpPr>
          <a:xfrm>
            <a:off x="229930" y="4645827"/>
            <a:ext cx="217569" cy="362613"/>
            <a:chOff x="238125" y="1780075"/>
            <a:chExt cx="1284350" cy="2140575"/>
          </a:xfrm>
        </p:grpSpPr>
        <p:sp>
          <p:nvSpPr>
            <p:cNvPr id="1021" name="Google Shape;1021;p9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1022" name="Google Shape;1022;p9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1023" name="Google Shape;1023;p9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99"/>
          <p:cNvSpPr/>
          <p:nvPr/>
        </p:nvSpPr>
        <p:spPr>
          <a:xfrm flipH="1">
            <a:off x="6161279" y="954171"/>
            <a:ext cx="2779800" cy="2041800"/>
          </a:xfrm>
          <a:prstGeom prst="rect">
            <a:avLst/>
          </a:prstGeom>
          <a:noFill/>
          <a:ln cap="flat" cmpd="sng" w="12700">
            <a:solidFill>
              <a:srgbClr val="00A99D"/>
            </a:solidFill>
            <a:prstDash val="solid"/>
            <a:round/>
            <a:headEnd len="sm" w="sm" type="none"/>
            <a:tailEnd len="sm" w="sm" type="none"/>
          </a:ln>
        </p:spPr>
        <p:txBody>
          <a:bodyPr anchorCtr="0" anchor="t" bIns="0" lIns="91425" spcFirstLastPara="1" rIns="91425" wrap="square" tIns="0">
            <a:noAutofit/>
          </a:bodyPr>
          <a:lstStyle/>
          <a:p>
            <a:pPr indent="0" lvl="0" marL="0" marR="0" rtl="0" algn="ctr">
              <a:lnSpc>
                <a:spcPct val="100000"/>
              </a:lnSpc>
              <a:spcBef>
                <a:spcPts val="0"/>
              </a:spcBef>
              <a:spcAft>
                <a:spcPts val="0"/>
              </a:spcAft>
              <a:buNone/>
            </a:pPr>
            <a:r>
              <a:t/>
            </a:r>
            <a:endParaRPr b="0" i="0" sz="716" u="none" cap="none" strike="noStrike">
              <a:solidFill>
                <a:schemeClr val="dk1"/>
              </a:solidFill>
              <a:latin typeface="Roboto"/>
              <a:ea typeface="Roboto"/>
              <a:cs typeface="Roboto"/>
              <a:sym typeface="Roboto"/>
            </a:endParaRPr>
          </a:p>
        </p:txBody>
      </p:sp>
      <p:sp>
        <p:nvSpPr>
          <p:cNvPr id="1029" name="Google Shape;1029;p99"/>
          <p:cNvSpPr/>
          <p:nvPr/>
        </p:nvSpPr>
        <p:spPr>
          <a:xfrm flipH="1">
            <a:off x="243451" y="954172"/>
            <a:ext cx="2679300" cy="996600"/>
          </a:xfrm>
          <a:prstGeom prst="rect">
            <a:avLst/>
          </a:prstGeom>
          <a:noFill/>
          <a:ln cap="flat" cmpd="sng" w="12700">
            <a:solidFill>
              <a:srgbClr val="416EBA"/>
            </a:solidFill>
            <a:prstDash val="solid"/>
            <a:round/>
            <a:headEnd len="sm" w="sm" type="none"/>
            <a:tailEnd len="sm" w="sm" type="none"/>
          </a:ln>
        </p:spPr>
        <p:txBody>
          <a:bodyPr anchorCtr="0" anchor="t" bIns="0" lIns="91425" spcFirstLastPara="1" rIns="91425" wrap="square" tIns="0">
            <a:noAutofit/>
          </a:bodyPr>
          <a:lstStyle/>
          <a:p>
            <a:pPr indent="0" lvl="0" marL="0" marR="0" rtl="0" algn="ctr">
              <a:lnSpc>
                <a:spcPct val="100000"/>
              </a:lnSpc>
              <a:spcBef>
                <a:spcPts val="0"/>
              </a:spcBef>
              <a:spcAft>
                <a:spcPts val="0"/>
              </a:spcAft>
              <a:buNone/>
            </a:pPr>
            <a:r>
              <a:t/>
            </a:r>
            <a:endParaRPr b="0" i="0" sz="716" u="none" cap="none" strike="noStrike">
              <a:solidFill>
                <a:schemeClr val="dk1"/>
              </a:solidFill>
              <a:latin typeface="Roboto"/>
              <a:ea typeface="Roboto"/>
              <a:cs typeface="Roboto"/>
              <a:sym typeface="Roboto"/>
            </a:endParaRPr>
          </a:p>
        </p:txBody>
      </p:sp>
      <p:sp>
        <p:nvSpPr>
          <p:cNvPr id="1030" name="Google Shape;1030;p99"/>
          <p:cNvSpPr/>
          <p:nvPr/>
        </p:nvSpPr>
        <p:spPr>
          <a:xfrm>
            <a:off x="821257" y="1044064"/>
            <a:ext cx="1415100" cy="224700"/>
          </a:xfrm>
          <a:prstGeom prst="roundRect">
            <a:avLst>
              <a:gd fmla="val 16667" name="adj"/>
            </a:avLst>
          </a:prstGeom>
          <a:solidFill>
            <a:srgbClr val="416EBA"/>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None/>
            </a:pPr>
            <a:r>
              <a:rPr i="0" lang="en" sz="1100" u="none" cap="none" strike="noStrike">
                <a:solidFill>
                  <a:schemeClr val="lt1"/>
                </a:solidFill>
                <a:latin typeface="Roboto"/>
                <a:ea typeface="Roboto"/>
                <a:cs typeface="Roboto"/>
                <a:sym typeface="Roboto"/>
              </a:rPr>
              <a:t>Challenge</a:t>
            </a:r>
            <a:endParaRPr sz="1100">
              <a:latin typeface="Roboto"/>
              <a:ea typeface="Roboto"/>
              <a:cs typeface="Roboto"/>
              <a:sym typeface="Roboto"/>
            </a:endParaRPr>
          </a:p>
        </p:txBody>
      </p:sp>
      <p:sp>
        <p:nvSpPr>
          <p:cNvPr id="1031" name="Google Shape;1031;p99"/>
          <p:cNvSpPr txBox="1"/>
          <p:nvPr/>
        </p:nvSpPr>
        <p:spPr>
          <a:xfrm>
            <a:off x="243341" y="1268891"/>
            <a:ext cx="2679300" cy="68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rgbClr val="022A39"/>
                </a:solidFill>
                <a:latin typeface="Roboto"/>
                <a:ea typeface="Roboto"/>
                <a:cs typeface="Roboto"/>
                <a:sym typeface="Roboto"/>
              </a:rPr>
              <a:t>Client had an underperforming bot with no analytics or reporting, performance was subjectively poor</a:t>
            </a:r>
            <a:endParaRPr sz="1100">
              <a:solidFill>
                <a:srgbClr val="022A39"/>
              </a:solidFill>
              <a:latin typeface="Roboto"/>
              <a:ea typeface="Roboto"/>
              <a:cs typeface="Roboto"/>
              <a:sym typeface="Roboto"/>
            </a:endParaRPr>
          </a:p>
          <a:p>
            <a:pPr indent="0" lvl="0" marL="914400" rtl="0" algn="l">
              <a:lnSpc>
                <a:spcPct val="115000"/>
              </a:lnSpc>
              <a:spcBef>
                <a:spcPts val="0"/>
              </a:spcBef>
              <a:spcAft>
                <a:spcPts val="0"/>
              </a:spcAft>
              <a:buClr>
                <a:schemeClr val="dk1"/>
              </a:buClr>
              <a:buSzPts val="1000"/>
              <a:buFont typeface="Arial"/>
              <a:buNone/>
            </a:pPr>
            <a:r>
              <a:t/>
            </a:r>
            <a:endParaRPr sz="1000">
              <a:solidFill>
                <a:srgbClr val="022A39"/>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1" sz="1100">
              <a:solidFill>
                <a:srgbClr val="022A39"/>
              </a:solidFill>
              <a:latin typeface="Roboto"/>
              <a:ea typeface="Roboto"/>
              <a:cs typeface="Roboto"/>
              <a:sym typeface="Roboto"/>
            </a:endParaRPr>
          </a:p>
          <a:p>
            <a:pPr indent="0" lvl="0" marL="91440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022A39"/>
              </a:solidFill>
              <a:latin typeface="Roboto"/>
              <a:ea typeface="Roboto"/>
              <a:cs typeface="Roboto"/>
              <a:sym typeface="Roboto"/>
            </a:endParaRPr>
          </a:p>
        </p:txBody>
      </p:sp>
      <p:sp>
        <p:nvSpPr>
          <p:cNvPr id="1032" name="Google Shape;1032;p99"/>
          <p:cNvSpPr/>
          <p:nvPr/>
        </p:nvSpPr>
        <p:spPr>
          <a:xfrm flipH="1">
            <a:off x="243450" y="2050825"/>
            <a:ext cx="2679300" cy="2706900"/>
          </a:xfrm>
          <a:prstGeom prst="rect">
            <a:avLst/>
          </a:prstGeom>
          <a:noFill/>
          <a:ln cap="flat" cmpd="sng" w="12700">
            <a:solidFill>
              <a:srgbClr val="416EBA"/>
            </a:solidFill>
            <a:prstDash val="solid"/>
            <a:round/>
            <a:headEnd len="sm" w="sm" type="none"/>
            <a:tailEnd len="sm" w="sm" type="none"/>
          </a:ln>
        </p:spPr>
        <p:txBody>
          <a:bodyPr anchorCtr="0" anchor="t" bIns="0" lIns="91425" spcFirstLastPara="1" rIns="91425" wrap="square" tIns="0">
            <a:noAutofit/>
          </a:bodyPr>
          <a:lstStyle/>
          <a:p>
            <a:pPr indent="0" lvl="0" marL="0" marR="0" rtl="0" algn="ctr">
              <a:lnSpc>
                <a:spcPct val="100000"/>
              </a:lnSpc>
              <a:spcBef>
                <a:spcPts val="0"/>
              </a:spcBef>
              <a:spcAft>
                <a:spcPts val="0"/>
              </a:spcAft>
              <a:buNone/>
            </a:pPr>
            <a:r>
              <a:t/>
            </a:r>
            <a:endParaRPr b="0" i="0" sz="716" u="none" cap="none" strike="noStrike">
              <a:solidFill>
                <a:schemeClr val="dk1"/>
              </a:solidFill>
              <a:latin typeface="Roboto"/>
              <a:ea typeface="Roboto"/>
              <a:cs typeface="Roboto"/>
              <a:sym typeface="Roboto"/>
            </a:endParaRPr>
          </a:p>
        </p:txBody>
      </p:sp>
      <p:sp>
        <p:nvSpPr>
          <p:cNvPr id="1033" name="Google Shape;1033;p99"/>
          <p:cNvSpPr/>
          <p:nvPr/>
        </p:nvSpPr>
        <p:spPr>
          <a:xfrm>
            <a:off x="821257" y="2140726"/>
            <a:ext cx="1415100" cy="224700"/>
          </a:xfrm>
          <a:prstGeom prst="roundRect">
            <a:avLst>
              <a:gd fmla="val 16667" name="adj"/>
            </a:avLst>
          </a:prstGeom>
          <a:solidFill>
            <a:srgbClr val="416EBA"/>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None/>
            </a:pPr>
            <a:r>
              <a:rPr i="0" lang="en" sz="1100" u="none" cap="none" strike="noStrike">
                <a:solidFill>
                  <a:schemeClr val="lt1"/>
                </a:solidFill>
                <a:latin typeface="Roboto"/>
                <a:ea typeface="Roboto"/>
                <a:cs typeface="Roboto"/>
                <a:sym typeface="Roboto"/>
              </a:rPr>
              <a:t>Solution</a:t>
            </a:r>
            <a:endParaRPr sz="1100">
              <a:latin typeface="Roboto"/>
              <a:ea typeface="Roboto"/>
              <a:cs typeface="Roboto"/>
              <a:sym typeface="Roboto"/>
            </a:endParaRPr>
          </a:p>
        </p:txBody>
      </p:sp>
      <p:sp>
        <p:nvSpPr>
          <p:cNvPr id="1034" name="Google Shape;1034;p99"/>
          <p:cNvSpPr txBox="1"/>
          <p:nvPr/>
        </p:nvSpPr>
        <p:spPr>
          <a:xfrm>
            <a:off x="243350" y="2365550"/>
            <a:ext cx="2679300" cy="2459100"/>
          </a:xfrm>
          <a:prstGeom prst="rect">
            <a:avLst/>
          </a:prstGeom>
          <a:noFill/>
          <a:ln>
            <a:noFill/>
          </a:ln>
        </p:spPr>
        <p:txBody>
          <a:bodyPr anchorCtr="0" anchor="t" bIns="91425" lIns="91425" spcFirstLastPara="1" rIns="91425" wrap="square" tIns="91425">
            <a:noAutofit/>
          </a:bodyPr>
          <a:lstStyle/>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OC was connected to bot &amp; live agent conversation data</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Improved conversational designs</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Added auto-routing for new use cases</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Improved classifier performance with corpus training</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Added “smalltalk” module</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Identified API failures leading to lower automation rates</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Reduced number of auto-escalations</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Content updates to late payment &amp; autopay issues</a:t>
            </a:r>
            <a:endParaRPr sz="1000">
              <a:solidFill>
                <a:schemeClr val="accent3"/>
              </a:solidFill>
              <a:latin typeface="Roboto"/>
              <a:ea typeface="Roboto"/>
              <a:cs typeface="Roboto"/>
              <a:sym typeface="Roboto"/>
            </a:endParaRPr>
          </a:p>
          <a:p>
            <a:pPr indent="0" lvl="0" marL="1371600" marR="0" rtl="0" algn="l">
              <a:lnSpc>
                <a:spcPct val="115000"/>
              </a:lnSpc>
              <a:spcBef>
                <a:spcPts val="600"/>
              </a:spcBef>
              <a:spcAft>
                <a:spcPts val="0"/>
              </a:spcAft>
              <a:buNone/>
            </a:pPr>
            <a:r>
              <a:t/>
            </a:r>
            <a:endParaRPr i="0" sz="1000" u="none" cap="none" strike="noStrike">
              <a:solidFill>
                <a:srgbClr val="022A39"/>
              </a:solidFill>
              <a:latin typeface="Roboto"/>
              <a:ea typeface="Roboto"/>
              <a:cs typeface="Roboto"/>
              <a:sym typeface="Roboto"/>
            </a:endParaRPr>
          </a:p>
        </p:txBody>
      </p:sp>
      <p:sp>
        <p:nvSpPr>
          <p:cNvPr id="1035" name="Google Shape;1035;p99"/>
          <p:cNvSpPr/>
          <p:nvPr/>
        </p:nvSpPr>
        <p:spPr>
          <a:xfrm>
            <a:off x="6885582" y="1044063"/>
            <a:ext cx="1342500" cy="224700"/>
          </a:xfrm>
          <a:prstGeom prst="roundRect">
            <a:avLst>
              <a:gd fmla="val 16667" name="adj"/>
            </a:avLst>
          </a:prstGeom>
          <a:solidFill>
            <a:srgbClr val="00A99D"/>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None/>
            </a:pPr>
            <a:r>
              <a:rPr i="0" lang="en" sz="1100" u="none" cap="none" strike="noStrike">
                <a:solidFill>
                  <a:schemeClr val="lt1"/>
                </a:solidFill>
                <a:latin typeface="Roboto"/>
                <a:ea typeface="Roboto"/>
                <a:cs typeface="Roboto"/>
                <a:sym typeface="Roboto"/>
              </a:rPr>
              <a:t>Results</a:t>
            </a:r>
            <a:endParaRPr sz="1100">
              <a:solidFill>
                <a:schemeClr val="lt1"/>
              </a:solidFill>
              <a:latin typeface="Roboto"/>
              <a:ea typeface="Roboto"/>
              <a:cs typeface="Roboto"/>
              <a:sym typeface="Roboto"/>
            </a:endParaRPr>
          </a:p>
        </p:txBody>
      </p:sp>
      <p:sp>
        <p:nvSpPr>
          <p:cNvPr id="1036" name="Google Shape;1036;p99"/>
          <p:cNvSpPr txBox="1"/>
          <p:nvPr/>
        </p:nvSpPr>
        <p:spPr>
          <a:xfrm>
            <a:off x="6403121" y="1924241"/>
            <a:ext cx="197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37" name="Google Shape;1037;p99"/>
          <p:cNvSpPr txBox="1"/>
          <p:nvPr/>
        </p:nvSpPr>
        <p:spPr>
          <a:xfrm>
            <a:off x="6161396" y="1268890"/>
            <a:ext cx="2779800" cy="1655100"/>
          </a:xfrm>
          <a:prstGeom prst="rect">
            <a:avLst/>
          </a:prstGeom>
          <a:noFill/>
          <a:ln>
            <a:noFill/>
          </a:ln>
        </p:spPr>
        <p:txBody>
          <a:bodyPr anchorCtr="0" anchor="t" bIns="91425" lIns="91425" spcFirstLastPara="1" rIns="91425" wrap="square" tIns="91425">
            <a:noAutofit/>
          </a:bodyPr>
          <a:lstStyle/>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Increase in automation from 5% to 40%</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Increase in CSAT from 45 to 73</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Cost per automated conversation from over $16.50 to $1.70</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Additional savings of $800k</a:t>
            </a:r>
            <a:endParaRPr sz="1000">
              <a:solidFill>
                <a:schemeClr val="accent3"/>
              </a:solidFill>
              <a:latin typeface="Roboto"/>
              <a:ea typeface="Roboto"/>
              <a:cs typeface="Roboto"/>
              <a:sym typeface="Roboto"/>
            </a:endParaRPr>
          </a:p>
          <a:p>
            <a:pPr indent="-177800" lvl="0" marL="171450" marR="0" rtl="0" algn="l">
              <a:lnSpc>
                <a:spcPct val="115000"/>
              </a:lnSpc>
              <a:spcBef>
                <a:spcPts val="0"/>
              </a:spcBef>
              <a:spcAft>
                <a:spcPts val="0"/>
              </a:spcAft>
              <a:buClr>
                <a:schemeClr val="accent3"/>
              </a:buClr>
              <a:buSzPts val="1000"/>
              <a:buFont typeface="Roboto"/>
              <a:buChar char="●"/>
            </a:pPr>
            <a:r>
              <a:rPr lang="en" sz="1000">
                <a:solidFill>
                  <a:schemeClr val="accent3"/>
                </a:solidFill>
                <a:latin typeface="Roboto"/>
                <a:ea typeface="Roboto"/>
                <a:cs typeface="Roboto"/>
                <a:sym typeface="Roboto"/>
              </a:rPr>
              <a:t>Bot conversations up by 30%</a:t>
            </a:r>
            <a:endParaRPr sz="1000">
              <a:solidFill>
                <a:schemeClr val="accent3"/>
              </a:solidFill>
              <a:latin typeface="Roboto"/>
              <a:ea typeface="Roboto"/>
              <a:cs typeface="Roboto"/>
              <a:sym typeface="Roboto"/>
            </a:endParaRPr>
          </a:p>
        </p:txBody>
      </p:sp>
      <p:graphicFrame>
        <p:nvGraphicFramePr>
          <p:cNvPr id="1038" name="Google Shape;1038;p99"/>
          <p:cNvGraphicFramePr/>
          <p:nvPr/>
        </p:nvGraphicFramePr>
        <p:xfrm>
          <a:off x="6161395" y="3148482"/>
          <a:ext cx="3000000" cy="3000000"/>
        </p:xfrm>
        <a:graphic>
          <a:graphicData uri="http://schemas.openxmlformats.org/drawingml/2006/table">
            <a:tbl>
              <a:tblPr>
                <a:noFill/>
                <a:tableStyleId>{E108477C-1BA7-4081-8AA2-8C668FA5A9D7}</a:tableStyleId>
              </a:tblPr>
              <a:tblGrid>
                <a:gridCol w="1593950"/>
                <a:gridCol w="594350"/>
                <a:gridCol w="594350"/>
              </a:tblGrid>
              <a:tr h="127000">
                <a:tc>
                  <a:txBody>
                    <a:bodyPr/>
                    <a:lstStyle/>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latin typeface="Roboto"/>
                        <a:ea typeface="Roboto"/>
                        <a:cs typeface="Roboto"/>
                        <a:sym typeface="Roboto"/>
                      </a:endParaRPr>
                    </a:p>
                  </a:txBody>
                  <a:tcPr marT="91425" marB="91425" marR="91425" marL="91425">
                    <a:lnL cap="flat" cmpd="sng" w="12700">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12700">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Roboto"/>
                          <a:ea typeface="Roboto"/>
                          <a:cs typeface="Roboto"/>
                          <a:sym typeface="Roboto"/>
                        </a:rPr>
                        <a:t>Before</a:t>
                      </a:r>
                      <a:endParaRPr b="1" sz="1000" u="none" cap="none" strike="noStrike">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12700">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E3E8E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Roboto"/>
                          <a:ea typeface="Roboto"/>
                          <a:cs typeface="Roboto"/>
                          <a:sym typeface="Roboto"/>
                        </a:rPr>
                        <a:t>After</a:t>
                      </a:r>
                      <a:endParaRPr b="1" sz="1000" u="none" cap="none" strike="noStrike">
                        <a:solidFill>
                          <a:schemeClr val="lt1"/>
                        </a:solidFill>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12700">
                      <a:solidFill>
                        <a:srgbClr val="19AB9D"/>
                      </a:solidFill>
                      <a:prstDash val="solid"/>
                      <a:round/>
                      <a:headEnd len="sm" w="sm" type="none"/>
                      <a:tailEnd len="sm" w="sm" type="none"/>
                    </a:lnR>
                    <a:lnT cap="flat" cmpd="sng" w="12700">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19AB9D"/>
                    </a:solidFill>
                  </a:tcPr>
                </a:tc>
              </a:tr>
              <a:tr h="274325">
                <a:tc>
                  <a:txBody>
                    <a:bodyPr/>
                    <a:lstStyle/>
                    <a:p>
                      <a:pPr indent="0" lvl="0" marL="0" marR="0" rtl="0" algn="l">
                        <a:lnSpc>
                          <a:spcPct val="100000"/>
                        </a:lnSpc>
                        <a:spcBef>
                          <a:spcPts val="0"/>
                        </a:spcBef>
                        <a:spcAft>
                          <a:spcPts val="0"/>
                        </a:spcAft>
                        <a:buClr>
                          <a:srgbClr val="000000"/>
                        </a:buClr>
                        <a:buSzPts val="900"/>
                        <a:buFont typeface="Arial"/>
                        <a:buNone/>
                      </a:pPr>
                      <a:r>
                        <a:rPr lang="en" sz="1000" u="none" cap="none" strike="noStrike">
                          <a:latin typeface="Roboto"/>
                          <a:ea typeface="Roboto"/>
                          <a:cs typeface="Roboto"/>
                          <a:sym typeface="Roboto"/>
                        </a:rPr>
                        <a:t>Bot Automation Rate</a:t>
                      </a:r>
                      <a:endParaRPr sz="1000" u="none" cap="none" strike="noStrike">
                        <a:latin typeface="Roboto"/>
                        <a:ea typeface="Roboto"/>
                        <a:cs typeface="Roboto"/>
                        <a:sym typeface="Roboto"/>
                      </a:endParaRPr>
                    </a:p>
                  </a:txBody>
                  <a:tcPr marT="91425" marB="91425" marR="91425" marL="91425">
                    <a:lnL cap="flat" cmpd="sng" w="12700">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a:latin typeface="Roboto"/>
                          <a:ea typeface="Roboto"/>
                          <a:cs typeface="Roboto"/>
                          <a:sym typeface="Roboto"/>
                        </a:rPr>
                        <a:t>5</a:t>
                      </a:r>
                      <a:r>
                        <a:rPr lang="en" sz="1000" u="none" cap="none" strike="noStrike">
                          <a:latin typeface="Roboto"/>
                          <a:ea typeface="Roboto"/>
                          <a:cs typeface="Roboto"/>
                          <a:sym typeface="Roboto"/>
                        </a:rPr>
                        <a:t>%</a:t>
                      </a:r>
                      <a:endParaRPr sz="1000" u="none" cap="none" strike="noStrike">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E3E8EA"/>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1000">
                          <a:solidFill>
                            <a:schemeClr val="lt1"/>
                          </a:solidFill>
                          <a:latin typeface="Roboto"/>
                          <a:ea typeface="Roboto"/>
                          <a:cs typeface="Roboto"/>
                          <a:sym typeface="Roboto"/>
                        </a:rPr>
                        <a:t>40</a:t>
                      </a:r>
                      <a:r>
                        <a:rPr b="1" lang="en" sz="1000" u="none" cap="none" strike="noStrike">
                          <a:solidFill>
                            <a:schemeClr val="lt1"/>
                          </a:solidFill>
                          <a:latin typeface="Roboto"/>
                          <a:ea typeface="Roboto"/>
                          <a:cs typeface="Roboto"/>
                          <a:sym typeface="Roboto"/>
                        </a:rPr>
                        <a:t>%</a:t>
                      </a:r>
                      <a:endParaRPr b="1" sz="1000" u="none" cap="none" strike="noStrike">
                        <a:solidFill>
                          <a:schemeClr val="lt1"/>
                        </a:solidFill>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12700">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19AB9D"/>
                    </a:solidFill>
                  </a:tcPr>
                </a:tc>
              </a:tr>
              <a:tr h="274325">
                <a:tc>
                  <a:txBody>
                    <a:bodyPr/>
                    <a:lstStyle/>
                    <a:p>
                      <a:pPr indent="0" lvl="0" marL="0" marR="0" rtl="0" algn="l">
                        <a:lnSpc>
                          <a:spcPct val="100000"/>
                        </a:lnSpc>
                        <a:spcBef>
                          <a:spcPts val="0"/>
                        </a:spcBef>
                        <a:spcAft>
                          <a:spcPts val="0"/>
                        </a:spcAft>
                        <a:buClr>
                          <a:srgbClr val="000000"/>
                        </a:buClr>
                        <a:buSzPts val="900"/>
                        <a:buFont typeface="Arial"/>
                        <a:buNone/>
                      </a:pPr>
                      <a:r>
                        <a:rPr lang="en" sz="1000" u="none" cap="none" strike="noStrike">
                          <a:latin typeface="Roboto"/>
                          <a:ea typeface="Roboto"/>
                          <a:cs typeface="Roboto"/>
                          <a:sym typeface="Roboto"/>
                        </a:rPr>
                        <a:t>Bot Experience Score</a:t>
                      </a:r>
                      <a:endParaRPr sz="1000" u="none" cap="none" strike="noStrike">
                        <a:latin typeface="Roboto"/>
                        <a:ea typeface="Roboto"/>
                        <a:cs typeface="Roboto"/>
                        <a:sym typeface="Roboto"/>
                      </a:endParaRPr>
                    </a:p>
                  </a:txBody>
                  <a:tcPr marT="91425" marB="91425" marR="91425" marL="91425">
                    <a:lnL cap="flat" cmpd="sng" w="12700">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a:latin typeface="Roboto"/>
                          <a:ea typeface="Roboto"/>
                          <a:cs typeface="Roboto"/>
                          <a:sym typeface="Roboto"/>
                        </a:rPr>
                        <a:t>45</a:t>
                      </a:r>
                      <a:endParaRPr sz="1000" u="none" cap="none" strike="noStrike">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E3E8EA"/>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1000">
                          <a:solidFill>
                            <a:schemeClr val="lt1"/>
                          </a:solidFill>
                          <a:latin typeface="Roboto"/>
                          <a:ea typeface="Roboto"/>
                          <a:cs typeface="Roboto"/>
                          <a:sym typeface="Roboto"/>
                        </a:rPr>
                        <a:t>73</a:t>
                      </a:r>
                      <a:endParaRPr b="1" sz="1000" u="none" cap="none" strike="noStrike">
                        <a:solidFill>
                          <a:schemeClr val="lt1"/>
                        </a:solidFill>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12700">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19AB9D"/>
                    </a:solidFill>
                  </a:tcPr>
                </a:tc>
              </a:tr>
              <a:tr h="274325">
                <a:tc>
                  <a:txBody>
                    <a:bodyPr/>
                    <a:lstStyle/>
                    <a:p>
                      <a:pPr indent="0" lvl="0" marL="0" marR="0" rtl="0" algn="l">
                        <a:lnSpc>
                          <a:spcPct val="100000"/>
                        </a:lnSpc>
                        <a:spcBef>
                          <a:spcPts val="0"/>
                        </a:spcBef>
                        <a:spcAft>
                          <a:spcPts val="0"/>
                        </a:spcAft>
                        <a:buClr>
                          <a:srgbClr val="000000"/>
                        </a:buClr>
                        <a:buSzPts val="900"/>
                        <a:buFont typeface="Arial"/>
                        <a:buNone/>
                      </a:pPr>
                      <a:r>
                        <a:rPr lang="en" sz="1000" u="none" cap="none" strike="noStrike">
                          <a:latin typeface="Roboto"/>
                          <a:ea typeface="Roboto"/>
                          <a:cs typeface="Roboto"/>
                          <a:sym typeface="Roboto"/>
                        </a:rPr>
                        <a:t>Volume (monthly)</a:t>
                      </a:r>
                      <a:endParaRPr sz="1000" u="none" cap="none" strike="noStrike">
                        <a:latin typeface="Roboto"/>
                        <a:ea typeface="Roboto"/>
                        <a:cs typeface="Roboto"/>
                        <a:sym typeface="Roboto"/>
                      </a:endParaRPr>
                    </a:p>
                  </a:txBody>
                  <a:tcPr marT="91425" marB="91425" marR="91425" marL="91425">
                    <a:lnL cap="flat" cmpd="sng" w="12700">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a:latin typeface="Roboto"/>
                          <a:ea typeface="Roboto"/>
                          <a:cs typeface="Roboto"/>
                          <a:sym typeface="Roboto"/>
                        </a:rPr>
                        <a:t>55K</a:t>
                      </a:r>
                      <a:endParaRPr sz="1000" u="none" cap="none" strike="noStrike">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E3E8EA"/>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1000">
                          <a:solidFill>
                            <a:schemeClr val="lt1"/>
                          </a:solidFill>
                          <a:latin typeface="Roboto"/>
                          <a:ea typeface="Roboto"/>
                          <a:cs typeface="Roboto"/>
                          <a:sym typeface="Roboto"/>
                        </a:rPr>
                        <a:t>70K</a:t>
                      </a:r>
                      <a:endParaRPr b="1" sz="1000" u="none" cap="none" strike="noStrike">
                        <a:solidFill>
                          <a:schemeClr val="lt1"/>
                        </a:solidFill>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12700">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9525">
                      <a:solidFill>
                        <a:srgbClr val="19AB9D"/>
                      </a:solidFill>
                      <a:prstDash val="solid"/>
                      <a:round/>
                      <a:headEnd len="sm" w="sm" type="none"/>
                      <a:tailEnd len="sm" w="sm" type="none"/>
                    </a:lnB>
                    <a:solidFill>
                      <a:srgbClr val="19AB9D"/>
                    </a:solidFill>
                  </a:tcPr>
                </a:tc>
              </a:tr>
              <a:tr h="274325">
                <a:tc>
                  <a:txBody>
                    <a:bodyPr/>
                    <a:lstStyle/>
                    <a:p>
                      <a:pPr indent="0" lvl="0" marL="0" marR="0" rtl="0" algn="l">
                        <a:lnSpc>
                          <a:spcPct val="100000"/>
                        </a:lnSpc>
                        <a:spcBef>
                          <a:spcPts val="0"/>
                        </a:spcBef>
                        <a:spcAft>
                          <a:spcPts val="0"/>
                        </a:spcAft>
                        <a:buClr>
                          <a:srgbClr val="000000"/>
                        </a:buClr>
                        <a:buSzPts val="900"/>
                        <a:buFont typeface="Arial"/>
                        <a:buNone/>
                      </a:pPr>
                      <a:r>
                        <a:rPr lang="en" sz="1000" u="none" cap="none" strike="noStrike">
                          <a:latin typeface="Roboto"/>
                          <a:ea typeface="Roboto"/>
                          <a:cs typeface="Roboto"/>
                          <a:sym typeface="Roboto"/>
                        </a:rPr>
                        <a:t>Cost ($/AC)</a:t>
                      </a:r>
                      <a:endParaRPr sz="1000" u="none" cap="none" strike="noStrike">
                        <a:latin typeface="Roboto"/>
                        <a:ea typeface="Roboto"/>
                        <a:cs typeface="Roboto"/>
                        <a:sym typeface="Roboto"/>
                      </a:endParaRPr>
                    </a:p>
                  </a:txBody>
                  <a:tcPr marT="91425" marB="91425" marR="91425" marL="91425">
                    <a:lnL cap="flat" cmpd="sng" w="12700">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12700">
                      <a:solidFill>
                        <a:srgbClr val="19AB9D"/>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u="none" cap="none" strike="noStrike">
                          <a:latin typeface="Roboto"/>
                          <a:ea typeface="Roboto"/>
                          <a:cs typeface="Roboto"/>
                          <a:sym typeface="Roboto"/>
                        </a:rPr>
                        <a:t>$16.50</a:t>
                      </a:r>
                      <a:endParaRPr sz="1000" u="none" cap="none" strike="noStrike">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9525">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12700">
                      <a:solidFill>
                        <a:srgbClr val="19AB9D"/>
                      </a:solidFill>
                      <a:prstDash val="solid"/>
                      <a:round/>
                      <a:headEnd len="sm" w="sm" type="none"/>
                      <a:tailEnd len="sm" w="sm" type="none"/>
                    </a:lnB>
                    <a:solidFill>
                      <a:srgbClr val="E3E8EA"/>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1000" u="none" cap="none" strike="noStrike">
                          <a:solidFill>
                            <a:schemeClr val="lt1"/>
                          </a:solidFill>
                          <a:latin typeface="Roboto"/>
                          <a:ea typeface="Roboto"/>
                          <a:cs typeface="Roboto"/>
                          <a:sym typeface="Roboto"/>
                        </a:rPr>
                        <a:t>$</a:t>
                      </a:r>
                      <a:r>
                        <a:rPr b="1" lang="en" sz="1000">
                          <a:solidFill>
                            <a:schemeClr val="lt1"/>
                          </a:solidFill>
                          <a:latin typeface="Roboto"/>
                          <a:ea typeface="Roboto"/>
                          <a:cs typeface="Roboto"/>
                          <a:sym typeface="Roboto"/>
                        </a:rPr>
                        <a:t>1.7</a:t>
                      </a:r>
                      <a:r>
                        <a:rPr b="1" lang="en" sz="1000" u="none" cap="none" strike="noStrike">
                          <a:solidFill>
                            <a:schemeClr val="lt1"/>
                          </a:solidFill>
                          <a:latin typeface="Roboto"/>
                          <a:ea typeface="Roboto"/>
                          <a:cs typeface="Roboto"/>
                          <a:sym typeface="Roboto"/>
                        </a:rPr>
                        <a:t>0</a:t>
                      </a:r>
                      <a:endParaRPr b="1" sz="1000" u="none" cap="none" strike="noStrike">
                        <a:solidFill>
                          <a:schemeClr val="lt1"/>
                        </a:solidFill>
                        <a:latin typeface="Roboto"/>
                        <a:ea typeface="Roboto"/>
                        <a:cs typeface="Roboto"/>
                        <a:sym typeface="Roboto"/>
                      </a:endParaRPr>
                    </a:p>
                  </a:txBody>
                  <a:tcPr marT="91425" marB="91425" marR="91425" marL="91425">
                    <a:lnL cap="flat" cmpd="sng" w="9525">
                      <a:solidFill>
                        <a:srgbClr val="19AB9D"/>
                      </a:solidFill>
                      <a:prstDash val="solid"/>
                      <a:round/>
                      <a:headEnd len="sm" w="sm" type="none"/>
                      <a:tailEnd len="sm" w="sm" type="none"/>
                    </a:lnL>
                    <a:lnR cap="flat" cmpd="sng" w="12700">
                      <a:solidFill>
                        <a:srgbClr val="19AB9D"/>
                      </a:solidFill>
                      <a:prstDash val="solid"/>
                      <a:round/>
                      <a:headEnd len="sm" w="sm" type="none"/>
                      <a:tailEnd len="sm" w="sm" type="none"/>
                    </a:lnR>
                    <a:lnT cap="flat" cmpd="sng" w="9525">
                      <a:solidFill>
                        <a:srgbClr val="19AB9D"/>
                      </a:solidFill>
                      <a:prstDash val="solid"/>
                      <a:round/>
                      <a:headEnd len="sm" w="sm" type="none"/>
                      <a:tailEnd len="sm" w="sm" type="none"/>
                    </a:lnT>
                    <a:lnB cap="flat" cmpd="sng" w="12700">
                      <a:solidFill>
                        <a:srgbClr val="19AB9D"/>
                      </a:solidFill>
                      <a:prstDash val="solid"/>
                      <a:round/>
                      <a:headEnd len="sm" w="sm" type="none"/>
                      <a:tailEnd len="sm" w="sm" type="none"/>
                    </a:lnB>
                    <a:solidFill>
                      <a:srgbClr val="19AB9D"/>
                    </a:solidFill>
                  </a:tcPr>
                </a:tc>
              </a:tr>
            </a:tbl>
          </a:graphicData>
        </a:graphic>
      </p:graphicFrame>
      <p:pic>
        <p:nvPicPr>
          <p:cNvPr id="1039" name="Google Shape;1039;p99"/>
          <p:cNvPicPr preferRelativeResize="0"/>
          <p:nvPr/>
        </p:nvPicPr>
        <p:blipFill>
          <a:blip r:embed="rId3">
            <a:alphaModFix/>
          </a:blip>
          <a:stretch>
            <a:fillRect/>
          </a:stretch>
        </p:blipFill>
        <p:spPr>
          <a:xfrm>
            <a:off x="3063625" y="1346494"/>
            <a:ext cx="2562057" cy="2604125"/>
          </a:xfrm>
          <a:prstGeom prst="rect">
            <a:avLst/>
          </a:prstGeom>
          <a:noFill/>
          <a:ln>
            <a:noFill/>
          </a:ln>
        </p:spPr>
      </p:pic>
      <p:pic>
        <p:nvPicPr>
          <p:cNvPr id="1040" name="Google Shape;1040;p99"/>
          <p:cNvPicPr preferRelativeResize="0"/>
          <p:nvPr/>
        </p:nvPicPr>
        <p:blipFill rotWithShape="1">
          <a:blip r:embed="rId4">
            <a:alphaModFix/>
          </a:blip>
          <a:srcRect b="7802" l="7360" r="7052" t="-4842"/>
          <a:stretch/>
        </p:blipFill>
        <p:spPr>
          <a:xfrm>
            <a:off x="3324230" y="1614222"/>
            <a:ext cx="2040300" cy="2075400"/>
          </a:xfrm>
          <a:prstGeom prst="ellipse">
            <a:avLst/>
          </a:prstGeom>
          <a:noFill/>
          <a:ln cap="flat" cmpd="sng" w="38100">
            <a:solidFill>
              <a:srgbClr val="00A99D"/>
            </a:solidFill>
            <a:prstDash val="solid"/>
            <a:round/>
            <a:headEnd len="sm" w="sm" type="none"/>
            <a:tailEnd len="sm" w="sm" type="none"/>
          </a:ln>
        </p:spPr>
      </p:pic>
      <p:pic>
        <p:nvPicPr>
          <p:cNvPr id="1041" name="Google Shape;1041;p99"/>
          <p:cNvPicPr preferRelativeResize="0"/>
          <p:nvPr/>
        </p:nvPicPr>
        <p:blipFill rotWithShape="1">
          <a:blip r:embed="rId4">
            <a:alphaModFix/>
          </a:blip>
          <a:srcRect b="14542" l="-2658" r="43174" t="-5261"/>
          <a:stretch/>
        </p:blipFill>
        <p:spPr>
          <a:xfrm>
            <a:off x="3082215" y="1605379"/>
            <a:ext cx="1418100" cy="1940100"/>
          </a:xfrm>
          <a:prstGeom prst="rect">
            <a:avLst/>
          </a:prstGeom>
          <a:noFill/>
          <a:ln>
            <a:noFill/>
          </a:ln>
        </p:spPr>
      </p:pic>
      <p:sp>
        <p:nvSpPr>
          <p:cNvPr id="1042" name="Google Shape;1042;p99"/>
          <p:cNvSpPr/>
          <p:nvPr/>
        </p:nvSpPr>
        <p:spPr>
          <a:xfrm>
            <a:off x="5123089" y="1878955"/>
            <a:ext cx="961200" cy="976800"/>
          </a:xfrm>
          <a:prstGeom prst="ellipse">
            <a:avLst/>
          </a:prstGeom>
          <a:solidFill>
            <a:srgbClr val="00A9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99"/>
          <p:cNvSpPr txBox="1"/>
          <p:nvPr/>
        </p:nvSpPr>
        <p:spPr>
          <a:xfrm>
            <a:off x="5147672" y="2098090"/>
            <a:ext cx="912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Roboto Black"/>
                <a:ea typeface="Roboto Black"/>
                <a:cs typeface="Roboto Black"/>
                <a:sym typeface="Roboto Black"/>
              </a:rPr>
              <a:t>$800k</a:t>
            </a:r>
            <a:endParaRPr sz="1100">
              <a:solidFill>
                <a:schemeClr val="lt1"/>
              </a:solidFill>
              <a:latin typeface="Roboto Black"/>
              <a:ea typeface="Roboto Black"/>
              <a:cs typeface="Roboto Black"/>
              <a:sym typeface="Roboto Black"/>
            </a:endParaRPr>
          </a:p>
        </p:txBody>
      </p:sp>
      <p:sp>
        <p:nvSpPr>
          <p:cNvPr id="1044" name="Google Shape;1044;p99"/>
          <p:cNvSpPr txBox="1"/>
          <p:nvPr/>
        </p:nvSpPr>
        <p:spPr>
          <a:xfrm>
            <a:off x="5176319" y="1933039"/>
            <a:ext cx="854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300"/>
              </a:spcAft>
              <a:buNone/>
            </a:pPr>
            <a:r>
              <a:rPr lang="en" sz="900">
                <a:solidFill>
                  <a:schemeClr val="lt1"/>
                </a:solidFill>
                <a:latin typeface="Roboto"/>
                <a:ea typeface="Roboto"/>
                <a:cs typeface="Roboto"/>
                <a:sym typeface="Roboto"/>
              </a:rPr>
              <a:t>Additional</a:t>
            </a:r>
            <a:endParaRPr sz="300">
              <a:solidFill>
                <a:schemeClr val="lt1"/>
              </a:solidFill>
              <a:latin typeface="Roboto Light"/>
              <a:ea typeface="Roboto Light"/>
              <a:cs typeface="Roboto Light"/>
              <a:sym typeface="Roboto Light"/>
            </a:endParaRPr>
          </a:p>
        </p:txBody>
      </p:sp>
      <p:sp>
        <p:nvSpPr>
          <p:cNvPr id="1045" name="Google Shape;1045;p99"/>
          <p:cNvSpPr txBox="1"/>
          <p:nvPr/>
        </p:nvSpPr>
        <p:spPr>
          <a:xfrm>
            <a:off x="5176369" y="2385544"/>
            <a:ext cx="854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300"/>
              </a:spcAft>
              <a:buNone/>
            </a:pPr>
            <a:r>
              <a:rPr lang="en" sz="900">
                <a:solidFill>
                  <a:schemeClr val="lt1"/>
                </a:solidFill>
                <a:latin typeface="Roboto"/>
                <a:ea typeface="Roboto"/>
                <a:cs typeface="Roboto"/>
                <a:sym typeface="Roboto"/>
              </a:rPr>
              <a:t>annual savings</a:t>
            </a:r>
            <a:endParaRPr sz="300">
              <a:solidFill>
                <a:schemeClr val="lt1"/>
              </a:solidFill>
              <a:latin typeface="Roboto Light"/>
              <a:ea typeface="Roboto Light"/>
              <a:cs typeface="Roboto Light"/>
              <a:sym typeface="Roboto Light"/>
            </a:endParaRPr>
          </a:p>
        </p:txBody>
      </p:sp>
      <p:grpSp>
        <p:nvGrpSpPr>
          <p:cNvPr id="1046" name="Google Shape;1046;p99"/>
          <p:cNvGrpSpPr/>
          <p:nvPr/>
        </p:nvGrpSpPr>
        <p:grpSpPr>
          <a:xfrm>
            <a:off x="4845100" y="2802325"/>
            <a:ext cx="780600" cy="1190425"/>
            <a:chOff x="4845100" y="2649925"/>
            <a:chExt cx="780600" cy="1190425"/>
          </a:xfrm>
        </p:grpSpPr>
        <p:pic>
          <p:nvPicPr>
            <p:cNvPr id="1047" name="Google Shape;1047;p99"/>
            <p:cNvPicPr preferRelativeResize="0"/>
            <p:nvPr/>
          </p:nvPicPr>
          <p:blipFill rotWithShape="1">
            <a:blip r:embed="rId5">
              <a:alphaModFix/>
            </a:blip>
            <a:srcRect b="0" l="0" r="0" t="42402"/>
            <a:stretch/>
          </p:blipFill>
          <p:spPr>
            <a:xfrm>
              <a:off x="4867769" y="3085188"/>
              <a:ext cx="735900" cy="749700"/>
            </a:xfrm>
            <a:prstGeom prst="ellipse">
              <a:avLst/>
            </a:prstGeom>
            <a:noFill/>
            <a:ln cap="flat" cmpd="sng" w="28575">
              <a:solidFill>
                <a:srgbClr val="00A99D"/>
              </a:solidFill>
              <a:prstDash val="solid"/>
              <a:round/>
              <a:headEnd len="sm" w="sm" type="none"/>
              <a:tailEnd len="sm" w="sm" type="none"/>
            </a:ln>
            <a:effectLst>
              <a:outerShdw blurRad="57150" rotWithShape="0" algn="bl">
                <a:srgbClr val="000000">
                  <a:alpha val="50000"/>
                </a:srgbClr>
              </a:outerShdw>
            </a:effectLst>
          </p:spPr>
        </p:pic>
        <p:sp>
          <p:nvSpPr>
            <p:cNvPr id="1048" name="Google Shape;1048;p99"/>
            <p:cNvSpPr/>
            <p:nvPr/>
          </p:nvSpPr>
          <p:spPr>
            <a:xfrm>
              <a:off x="4845100" y="2649925"/>
              <a:ext cx="780600" cy="843300"/>
            </a:xfrm>
            <a:prstGeom prst="rect">
              <a:avLst/>
            </a:prstGeom>
            <a:solidFill>
              <a:schemeClr val="accent4"/>
            </a:solidFill>
            <a:ln cap="flat" cmpd="sng" w="9525">
              <a:solidFill>
                <a:srgbClr val="00A99D"/>
              </a:solidFill>
              <a:prstDash val="solid"/>
              <a:round/>
              <a:headEnd len="sm" w="sm" type="none"/>
              <a:tailEnd len="sm" w="sm" type="none"/>
            </a:ln>
            <a:effectLst>
              <a:outerShdw blurRad="42863" rotWithShape="0" algn="bl">
                <a:srgbClr val="000000">
                  <a:alpha val="4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9" name="Google Shape;1049;p99"/>
            <p:cNvPicPr preferRelativeResize="0"/>
            <p:nvPr/>
          </p:nvPicPr>
          <p:blipFill rotWithShape="1">
            <a:blip r:embed="rId6">
              <a:alphaModFix/>
            </a:blip>
            <a:srcRect b="31238" l="941" r="0" t="437"/>
            <a:stretch/>
          </p:blipFill>
          <p:spPr>
            <a:xfrm>
              <a:off x="4860175" y="2669375"/>
              <a:ext cx="750600" cy="804900"/>
            </a:xfrm>
            <a:prstGeom prst="rect">
              <a:avLst/>
            </a:prstGeom>
            <a:noFill/>
            <a:ln cap="flat" cmpd="sng" w="9525">
              <a:solidFill>
                <a:srgbClr val="00A99D"/>
              </a:solidFill>
              <a:prstDash val="solid"/>
              <a:round/>
              <a:headEnd len="sm" w="sm" type="none"/>
              <a:tailEnd len="sm" w="sm" type="none"/>
            </a:ln>
          </p:spPr>
        </p:pic>
        <p:pic>
          <p:nvPicPr>
            <p:cNvPr id="1050" name="Google Shape;1050;p99"/>
            <p:cNvPicPr preferRelativeResize="0"/>
            <p:nvPr/>
          </p:nvPicPr>
          <p:blipFill rotWithShape="1">
            <a:blip r:embed="rId6">
              <a:alphaModFix/>
            </a:blip>
            <a:srcRect b="0" l="833" r="0" t="36236"/>
            <a:stretch/>
          </p:blipFill>
          <p:spPr>
            <a:xfrm>
              <a:off x="4860225" y="3090650"/>
              <a:ext cx="750600" cy="749700"/>
            </a:xfrm>
            <a:prstGeom prst="ellipse">
              <a:avLst/>
            </a:prstGeom>
            <a:noFill/>
            <a:ln>
              <a:noFill/>
            </a:ln>
          </p:spPr>
        </p:pic>
      </p:grpSp>
      <p:sp>
        <p:nvSpPr>
          <p:cNvPr id="1051" name="Google Shape;1051;p99"/>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214586"/>
                </a:solidFill>
              </a:rPr>
              <a:t>Customer success example</a:t>
            </a:r>
            <a:endParaRPr sz="3400">
              <a:solidFill>
                <a:srgbClr val="21458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FF7"/>
        </a:solidFill>
      </p:bgPr>
    </p:bg>
    <p:spTree>
      <p:nvGrpSpPr>
        <p:cNvPr id="1055" name="Shape 1055"/>
        <p:cNvGrpSpPr/>
        <p:nvPr/>
      </p:nvGrpSpPr>
      <p:grpSpPr>
        <a:xfrm>
          <a:off x="0" y="0"/>
          <a:ext cx="0" cy="0"/>
          <a:chOff x="0" y="0"/>
          <a:chExt cx="0" cy="0"/>
        </a:xfrm>
      </p:grpSpPr>
      <p:sp>
        <p:nvSpPr>
          <p:cNvPr id="1056" name="Google Shape;1056;p100"/>
          <p:cNvSpPr/>
          <p:nvPr/>
        </p:nvSpPr>
        <p:spPr>
          <a:xfrm>
            <a:off x="228775" y="949085"/>
            <a:ext cx="2509800" cy="387855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416EBA"/>
              </a:solidFill>
              <a:latin typeface="Roboto Light"/>
              <a:ea typeface="Roboto Light"/>
              <a:cs typeface="Roboto Light"/>
              <a:sym typeface="Roboto Light"/>
            </a:endParaRPr>
          </a:p>
        </p:txBody>
      </p:sp>
      <p:sp>
        <p:nvSpPr>
          <p:cNvPr id="1057" name="Google Shape;1057;p100"/>
          <p:cNvSpPr txBox="1"/>
          <p:nvPr>
            <p:ph type="title"/>
          </p:nvPr>
        </p:nvSpPr>
        <p:spPr>
          <a:xfrm>
            <a:off x="228774" y="196425"/>
            <a:ext cx="8915100" cy="7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16EBA"/>
                </a:solidFill>
              </a:rPr>
              <a:t>Find us at the show … and after!</a:t>
            </a:r>
            <a:endParaRPr sz="3400">
              <a:solidFill>
                <a:srgbClr val="416EBA"/>
              </a:solidFill>
            </a:endParaRPr>
          </a:p>
        </p:txBody>
      </p:sp>
      <p:pic>
        <p:nvPicPr>
          <p:cNvPr id="1058" name="Google Shape;1058;p100"/>
          <p:cNvPicPr preferRelativeResize="0"/>
          <p:nvPr/>
        </p:nvPicPr>
        <p:blipFill>
          <a:blip r:embed="rId3">
            <a:alphaModFix/>
          </a:blip>
          <a:stretch>
            <a:fillRect/>
          </a:stretch>
        </p:blipFill>
        <p:spPr>
          <a:xfrm>
            <a:off x="375352" y="1126638"/>
            <a:ext cx="2216636" cy="1298448"/>
          </a:xfrm>
          <a:prstGeom prst="rect">
            <a:avLst/>
          </a:prstGeom>
          <a:noFill/>
          <a:ln>
            <a:noFill/>
          </a:ln>
          <a:effectLst>
            <a:outerShdw blurRad="57150" rotWithShape="0" algn="bl" dir="5400000" dist="19050">
              <a:srgbClr val="81959C">
                <a:alpha val="50000"/>
              </a:srgbClr>
            </a:outerShdw>
          </a:effectLst>
        </p:spPr>
      </p:pic>
      <p:sp>
        <p:nvSpPr>
          <p:cNvPr id="1059" name="Google Shape;1059;p100"/>
          <p:cNvSpPr txBox="1"/>
          <p:nvPr/>
        </p:nvSpPr>
        <p:spPr>
          <a:xfrm>
            <a:off x="329875" y="2602592"/>
            <a:ext cx="2307600" cy="208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200">
                <a:solidFill>
                  <a:srgbClr val="416EBA"/>
                </a:solidFill>
                <a:latin typeface="Roboto Medium"/>
                <a:ea typeface="Roboto Medium"/>
                <a:cs typeface="Roboto Medium"/>
                <a:sym typeface="Roboto Medium"/>
              </a:rPr>
              <a:t>Booth visit </a:t>
            </a:r>
            <a:endParaRPr sz="2200">
              <a:solidFill>
                <a:srgbClr val="416EBA"/>
              </a:solidFill>
              <a:latin typeface="Roboto Medium"/>
              <a:ea typeface="Roboto Medium"/>
              <a:cs typeface="Roboto Medium"/>
              <a:sym typeface="Roboto Medium"/>
            </a:endParaRPr>
          </a:p>
          <a:p>
            <a:pPr indent="0" lvl="0" marL="0" rtl="0" algn="ctr">
              <a:lnSpc>
                <a:spcPct val="115000"/>
              </a:lnSpc>
              <a:spcBef>
                <a:spcPts val="0"/>
              </a:spcBef>
              <a:spcAft>
                <a:spcPts val="0"/>
              </a:spcAft>
              <a:buNone/>
            </a:pPr>
            <a:r>
              <a:rPr lang="en" sz="2200">
                <a:solidFill>
                  <a:srgbClr val="416EBA"/>
                </a:solidFill>
                <a:latin typeface="Roboto Light"/>
                <a:ea typeface="Roboto Light"/>
                <a:cs typeface="Roboto Light"/>
                <a:sym typeface="Roboto Light"/>
              </a:rPr>
              <a:t># 416</a:t>
            </a:r>
            <a:endParaRPr sz="2200">
              <a:solidFill>
                <a:srgbClr val="416EBA"/>
              </a:solidFill>
              <a:latin typeface="Roboto Light"/>
              <a:ea typeface="Roboto Light"/>
              <a:cs typeface="Roboto Light"/>
              <a:sym typeface="Roboto Light"/>
            </a:endParaRPr>
          </a:p>
          <a:p>
            <a:pPr indent="0" lvl="0" marL="0" rtl="0" algn="ctr">
              <a:lnSpc>
                <a:spcPct val="115000"/>
              </a:lnSpc>
              <a:spcBef>
                <a:spcPts val="0"/>
              </a:spcBef>
              <a:spcAft>
                <a:spcPts val="0"/>
              </a:spcAft>
              <a:buNone/>
            </a:pPr>
            <a:r>
              <a:t/>
            </a:r>
            <a:endParaRPr sz="2200">
              <a:solidFill>
                <a:srgbClr val="416EBA"/>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en" sz="2200">
                <a:solidFill>
                  <a:srgbClr val="416EBA"/>
                </a:solidFill>
                <a:latin typeface="Roboto Medium"/>
                <a:ea typeface="Roboto Medium"/>
                <a:cs typeface="Roboto Medium"/>
                <a:sym typeface="Roboto Medium"/>
              </a:rPr>
              <a:t>Demo stage</a:t>
            </a:r>
            <a:endParaRPr sz="2200">
              <a:solidFill>
                <a:srgbClr val="416EBA"/>
              </a:solidFill>
              <a:latin typeface="Roboto Medium"/>
              <a:ea typeface="Roboto Medium"/>
              <a:cs typeface="Roboto Medium"/>
              <a:sym typeface="Roboto Medium"/>
            </a:endParaRPr>
          </a:p>
          <a:p>
            <a:pPr indent="0" lvl="0" marL="0" rtl="0" algn="ctr">
              <a:lnSpc>
                <a:spcPct val="115000"/>
              </a:lnSpc>
              <a:spcBef>
                <a:spcPts val="0"/>
              </a:spcBef>
              <a:spcAft>
                <a:spcPts val="0"/>
              </a:spcAft>
              <a:buClr>
                <a:schemeClr val="dk1"/>
              </a:buClr>
              <a:buSzPts val="1100"/>
              <a:buFont typeface="Arial"/>
              <a:buNone/>
            </a:pPr>
            <a:r>
              <a:rPr lang="en" sz="2200">
                <a:solidFill>
                  <a:srgbClr val="416EBA"/>
                </a:solidFill>
                <a:latin typeface="Roboto Light"/>
                <a:ea typeface="Roboto Light"/>
                <a:cs typeface="Roboto Light"/>
                <a:sym typeface="Roboto Light"/>
              </a:rPr>
              <a:t>Today @ 2:45</a:t>
            </a:r>
            <a:endParaRPr sz="2200">
              <a:solidFill>
                <a:srgbClr val="416EBA"/>
              </a:solidFill>
              <a:latin typeface="Roboto Light"/>
              <a:ea typeface="Roboto Light"/>
              <a:cs typeface="Roboto Light"/>
              <a:sym typeface="Roboto Light"/>
            </a:endParaRPr>
          </a:p>
        </p:txBody>
      </p:sp>
      <p:sp>
        <p:nvSpPr>
          <p:cNvPr id="1060" name="Google Shape;1060;p100"/>
          <p:cNvSpPr/>
          <p:nvPr/>
        </p:nvSpPr>
        <p:spPr>
          <a:xfrm>
            <a:off x="3062175" y="950025"/>
            <a:ext cx="2668200" cy="387855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400">
              <a:solidFill>
                <a:srgbClr val="416EBA"/>
              </a:solidFill>
              <a:latin typeface="Roboto Light"/>
              <a:ea typeface="Roboto Light"/>
              <a:cs typeface="Roboto Light"/>
              <a:sym typeface="Roboto Light"/>
            </a:endParaRPr>
          </a:p>
        </p:txBody>
      </p:sp>
      <p:sp>
        <p:nvSpPr>
          <p:cNvPr id="1061" name="Google Shape;1061;p100"/>
          <p:cNvSpPr txBox="1"/>
          <p:nvPr/>
        </p:nvSpPr>
        <p:spPr>
          <a:xfrm>
            <a:off x="3108075" y="2602592"/>
            <a:ext cx="2576400" cy="1302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200">
                <a:solidFill>
                  <a:srgbClr val="416EBA"/>
                </a:solidFill>
                <a:latin typeface="Roboto Medium"/>
                <a:ea typeface="Roboto Medium"/>
                <a:cs typeface="Roboto Medium"/>
                <a:sym typeface="Roboto Medium"/>
              </a:rPr>
              <a:t>Classroom session</a:t>
            </a:r>
            <a:endParaRPr sz="2200">
              <a:solidFill>
                <a:srgbClr val="416EBA"/>
              </a:solidFill>
              <a:latin typeface="Roboto Medium"/>
              <a:ea typeface="Roboto Medium"/>
              <a:cs typeface="Roboto Medium"/>
              <a:sym typeface="Roboto Medium"/>
            </a:endParaRPr>
          </a:p>
          <a:p>
            <a:pPr indent="0" lvl="0" marL="0" rtl="0" algn="ctr">
              <a:lnSpc>
                <a:spcPct val="115000"/>
              </a:lnSpc>
              <a:spcBef>
                <a:spcPts val="0"/>
              </a:spcBef>
              <a:spcAft>
                <a:spcPts val="0"/>
              </a:spcAft>
              <a:buNone/>
            </a:pPr>
            <a:r>
              <a:rPr lang="en" sz="2200">
                <a:solidFill>
                  <a:srgbClr val="416EBA"/>
                </a:solidFill>
                <a:latin typeface="Roboto Light"/>
                <a:ea typeface="Roboto Light"/>
                <a:cs typeface="Roboto Light"/>
                <a:sym typeface="Roboto Light"/>
              </a:rPr>
              <a:t>Today @ 4:00</a:t>
            </a:r>
            <a:endParaRPr sz="2200">
              <a:solidFill>
                <a:srgbClr val="416EBA"/>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en" sz="2200">
                <a:solidFill>
                  <a:srgbClr val="416EBA"/>
                </a:solidFill>
                <a:latin typeface="Roboto Light"/>
                <a:ea typeface="Roboto Light"/>
                <a:cs typeface="Roboto Light"/>
                <a:sym typeface="Roboto Light"/>
              </a:rPr>
              <a:t>Embassy Room</a:t>
            </a:r>
            <a:endParaRPr sz="1200"/>
          </a:p>
        </p:txBody>
      </p:sp>
      <p:sp>
        <p:nvSpPr>
          <p:cNvPr id="1062" name="Google Shape;1062;p100"/>
          <p:cNvSpPr/>
          <p:nvPr/>
        </p:nvSpPr>
        <p:spPr>
          <a:xfrm>
            <a:off x="6053975" y="950100"/>
            <a:ext cx="2668200" cy="3878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sz="2400"/>
          </a:p>
        </p:txBody>
      </p:sp>
      <p:pic>
        <p:nvPicPr>
          <p:cNvPr id="1063" name="Google Shape;1063;p100"/>
          <p:cNvPicPr preferRelativeResize="0"/>
          <p:nvPr/>
        </p:nvPicPr>
        <p:blipFill>
          <a:blip r:embed="rId4">
            <a:alphaModFix/>
          </a:blip>
          <a:stretch>
            <a:fillRect/>
          </a:stretch>
        </p:blipFill>
        <p:spPr>
          <a:xfrm>
            <a:off x="6172829" y="1087545"/>
            <a:ext cx="2449293" cy="1301883"/>
          </a:xfrm>
          <a:prstGeom prst="rect">
            <a:avLst/>
          </a:prstGeom>
          <a:noFill/>
          <a:ln>
            <a:noFill/>
          </a:ln>
          <a:effectLst>
            <a:outerShdw blurRad="57150" rotWithShape="0" algn="bl" dir="5400000" dist="19050">
              <a:srgbClr val="81959C">
                <a:alpha val="50000"/>
              </a:srgbClr>
            </a:outerShdw>
          </a:effectLst>
        </p:spPr>
      </p:pic>
      <p:sp>
        <p:nvSpPr>
          <p:cNvPr id="1064" name="Google Shape;1064;p100"/>
          <p:cNvSpPr txBox="1"/>
          <p:nvPr/>
        </p:nvSpPr>
        <p:spPr>
          <a:xfrm>
            <a:off x="6154025" y="2602592"/>
            <a:ext cx="2468100" cy="1302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200">
                <a:solidFill>
                  <a:srgbClr val="416EBA"/>
                </a:solidFill>
                <a:latin typeface="Roboto Medium"/>
                <a:ea typeface="Roboto Medium"/>
                <a:cs typeface="Roboto Medium"/>
                <a:sym typeface="Roboto Medium"/>
              </a:rPr>
              <a:t>Webinar </a:t>
            </a:r>
            <a:endParaRPr sz="2200">
              <a:solidFill>
                <a:srgbClr val="416EBA"/>
              </a:solidFill>
              <a:latin typeface="Roboto Medium"/>
              <a:ea typeface="Roboto Medium"/>
              <a:cs typeface="Roboto Medium"/>
              <a:sym typeface="Roboto Medium"/>
            </a:endParaRPr>
          </a:p>
          <a:p>
            <a:pPr indent="0" lvl="0" marL="0" rtl="0" algn="ctr">
              <a:lnSpc>
                <a:spcPct val="115000"/>
              </a:lnSpc>
              <a:spcBef>
                <a:spcPts val="0"/>
              </a:spcBef>
              <a:spcAft>
                <a:spcPts val="0"/>
              </a:spcAft>
              <a:buNone/>
            </a:pPr>
            <a:r>
              <a:rPr lang="en" sz="2200">
                <a:solidFill>
                  <a:srgbClr val="416EBA"/>
                </a:solidFill>
                <a:latin typeface="Roboto Light"/>
                <a:ea typeface="Roboto Light"/>
                <a:cs typeface="Roboto Light"/>
                <a:sym typeface="Roboto Light"/>
              </a:rPr>
              <a:t>Sep 13 @ 2:00 ET</a:t>
            </a:r>
            <a:endParaRPr sz="2200">
              <a:solidFill>
                <a:srgbClr val="416EBA"/>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en" sz="2200">
                <a:solidFill>
                  <a:srgbClr val="416EBA"/>
                </a:solidFill>
                <a:latin typeface="Roboto Light"/>
                <a:ea typeface="Roboto Light"/>
                <a:cs typeface="Roboto Light"/>
                <a:sym typeface="Roboto Light"/>
              </a:rPr>
              <a:t>wysdom.ai</a:t>
            </a:r>
            <a:endParaRPr sz="1200"/>
          </a:p>
        </p:txBody>
      </p:sp>
      <p:pic>
        <p:nvPicPr>
          <p:cNvPr id="1065" name="Google Shape;1065;p100"/>
          <p:cNvPicPr preferRelativeResize="0"/>
          <p:nvPr/>
        </p:nvPicPr>
        <p:blipFill>
          <a:blip r:embed="rId5">
            <a:alphaModFix/>
          </a:blip>
          <a:stretch>
            <a:fillRect/>
          </a:stretch>
        </p:blipFill>
        <p:spPr>
          <a:xfrm>
            <a:off x="3158113" y="1126633"/>
            <a:ext cx="2476326" cy="1298448"/>
          </a:xfrm>
          <a:prstGeom prst="rect">
            <a:avLst/>
          </a:prstGeom>
          <a:noFill/>
          <a:ln>
            <a:noFill/>
          </a:ln>
          <a:effectLst>
            <a:outerShdw blurRad="57150" rotWithShape="0" algn="bl" dir="5400000" dist="19050">
              <a:srgbClr val="81959C">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pic>
        <p:nvPicPr>
          <p:cNvPr id="1070" name="Google Shape;1070;p101">
            <a:hlinkClick r:id="rId3"/>
          </p:cNvPr>
          <p:cNvPicPr preferRelativeResize="0"/>
          <p:nvPr/>
        </p:nvPicPr>
        <p:blipFill>
          <a:blip r:embed="rId4">
            <a:alphaModFix/>
          </a:blip>
          <a:stretch>
            <a:fillRect/>
          </a:stretch>
        </p:blipFill>
        <p:spPr>
          <a:xfrm>
            <a:off x="3756846" y="2962170"/>
            <a:ext cx="428674" cy="428658"/>
          </a:xfrm>
          <a:prstGeom prst="rect">
            <a:avLst/>
          </a:prstGeom>
          <a:noFill/>
          <a:ln>
            <a:noFill/>
          </a:ln>
        </p:spPr>
      </p:pic>
      <p:pic>
        <p:nvPicPr>
          <p:cNvPr id="1071" name="Google Shape;1071;p101">
            <a:hlinkClick r:id="rId5"/>
          </p:cNvPr>
          <p:cNvPicPr preferRelativeResize="0"/>
          <p:nvPr/>
        </p:nvPicPr>
        <p:blipFill>
          <a:blip r:embed="rId6">
            <a:alphaModFix/>
          </a:blip>
          <a:stretch>
            <a:fillRect/>
          </a:stretch>
        </p:blipFill>
        <p:spPr>
          <a:xfrm>
            <a:off x="3732713" y="4070081"/>
            <a:ext cx="476939" cy="476936"/>
          </a:xfrm>
          <a:prstGeom prst="rect">
            <a:avLst/>
          </a:prstGeom>
          <a:noFill/>
          <a:ln>
            <a:noFill/>
          </a:ln>
        </p:spPr>
      </p:pic>
      <p:pic>
        <p:nvPicPr>
          <p:cNvPr id="1072" name="Google Shape;1072;p101">
            <a:hlinkClick r:id="rId7"/>
          </p:cNvPr>
          <p:cNvPicPr preferRelativeResize="0"/>
          <p:nvPr/>
        </p:nvPicPr>
        <p:blipFill>
          <a:blip r:embed="rId8">
            <a:alphaModFix/>
          </a:blip>
          <a:stretch>
            <a:fillRect/>
          </a:stretch>
        </p:blipFill>
        <p:spPr>
          <a:xfrm>
            <a:off x="3732718" y="3491989"/>
            <a:ext cx="476939" cy="476936"/>
          </a:xfrm>
          <a:prstGeom prst="rect">
            <a:avLst/>
          </a:prstGeom>
          <a:noFill/>
          <a:ln>
            <a:noFill/>
          </a:ln>
        </p:spPr>
      </p:pic>
      <p:sp>
        <p:nvSpPr>
          <p:cNvPr id="1073" name="Google Shape;1073;p101"/>
          <p:cNvSpPr txBox="1"/>
          <p:nvPr/>
        </p:nvSpPr>
        <p:spPr>
          <a:xfrm>
            <a:off x="4428956" y="3026438"/>
            <a:ext cx="4485600" cy="338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solidFill>
                  <a:schemeClr val="lt1"/>
                </a:solidFill>
                <a:latin typeface="Roboto Light"/>
                <a:ea typeface="Roboto Light"/>
                <a:cs typeface="Roboto Light"/>
                <a:sym typeface="Roboto Light"/>
              </a:rPr>
              <a:t>www.wysdom.ai</a:t>
            </a:r>
            <a:endParaRPr sz="1300">
              <a:solidFill>
                <a:schemeClr val="lt1"/>
              </a:solidFill>
              <a:latin typeface="Roboto Light"/>
              <a:ea typeface="Roboto Light"/>
              <a:cs typeface="Roboto Light"/>
              <a:sym typeface="Roboto Light"/>
            </a:endParaRPr>
          </a:p>
        </p:txBody>
      </p:sp>
      <p:sp>
        <p:nvSpPr>
          <p:cNvPr id="1074" name="Google Shape;1074;p101"/>
          <p:cNvSpPr txBox="1"/>
          <p:nvPr/>
        </p:nvSpPr>
        <p:spPr>
          <a:xfrm>
            <a:off x="4428956" y="3592453"/>
            <a:ext cx="4485600" cy="338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solidFill>
                  <a:schemeClr val="lt1"/>
                </a:solidFill>
                <a:latin typeface="Roboto Light"/>
                <a:ea typeface="Roboto Light"/>
                <a:cs typeface="Roboto Light"/>
                <a:sym typeface="Roboto Light"/>
              </a:rPr>
              <a:t>sales@wysdom.ai</a:t>
            </a:r>
            <a:endParaRPr sz="1300">
              <a:solidFill>
                <a:schemeClr val="lt1"/>
              </a:solidFill>
              <a:latin typeface="Roboto Light"/>
              <a:ea typeface="Roboto Light"/>
              <a:cs typeface="Roboto Light"/>
              <a:sym typeface="Roboto Light"/>
            </a:endParaRPr>
          </a:p>
        </p:txBody>
      </p:sp>
      <p:sp>
        <p:nvSpPr>
          <p:cNvPr id="1075" name="Google Shape;1075;p101"/>
          <p:cNvSpPr txBox="1"/>
          <p:nvPr/>
        </p:nvSpPr>
        <p:spPr>
          <a:xfrm>
            <a:off x="4428956" y="4158478"/>
            <a:ext cx="4485600" cy="338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solidFill>
                  <a:schemeClr val="lt1"/>
                </a:solidFill>
                <a:latin typeface="Roboto Light"/>
                <a:ea typeface="Roboto Light"/>
                <a:cs typeface="Roboto Light"/>
                <a:sym typeface="Roboto Light"/>
              </a:rPr>
              <a:t>linkedin.com/company/wysdomai</a:t>
            </a:r>
            <a:endParaRPr sz="1300">
              <a:solidFill>
                <a:schemeClr val="lt1"/>
              </a:solidFill>
              <a:latin typeface="Roboto Light"/>
              <a:ea typeface="Roboto Light"/>
              <a:cs typeface="Roboto Light"/>
              <a:sym typeface="Robo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9" name="Shape 1079"/>
        <p:cNvGrpSpPr/>
        <p:nvPr/>
      </p:nvGrpSpPr>
      <p:grpSpPr>
        <a:xfrm>
          <a:off x="0" y="0"/>
          <a:ext cx="0" cy="0"/>
          <a:chOff x="0" y="0"/>
          <a:chExt cx="0" cy="0"/>
        </a:xfrm>
      </p:grpSpPr>
      <p:sp>
        <p:nvSpPr>
          <p:cNvPr id="1080" name="Google Shape;1080;p102"/>
          <p:cNvSpPr txBox="1"/>
          <p:nvPr>
            <p:ph idx="2" type="title"/>
          </p:nvPr>
        </p:nvSpPr>
        <p:spPr>
          <a:xfrm>
            <a:off x="228775" y="196425"/>
            <a:ext cx="8686500" cy="95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https://www.gartner.com/en/newsroom/press-releases/2023-06-15-gartner-survey-reveals-only-8-percent-of-customers-used-a-chatbot-during-their-most-recent-customer-service-interaction  </a:t>
            </a:r>
            <a:endParaRPr sz="700"/>
          </a:p>
        </p:txBody>
      </p:sp>
      <p:sp>
        <p:nvSpPr>
          <p:cNvPr id="1081" name="Google Shape;1081;p102"/>
          <p:cNvSpPr txBox="1"/>
          <p:nvPr>
            <p:ph idx="1" type="body"/>
          </p:nvPr>
        </p:nvSpPr>
        <p:spPr>
          <a:xfrm>
            <a:off x="228775" y="518400"/>
            <a:ext cx="65265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Slide 1 - Intro: 3 minutes </a:t>
            </a:r>
            <a:endParaRPr sz="700"/>
          </a:p>
          <a:p>
            <a:pPr indent="-273050" lvl="0" marL="457200" rtl="0" algn="l">
              <a:spcBef>
                <a:spcPts val="0"/>
              </a:spcBef>
              <a:spcAft>
                <a:spcPts val="0"/>
              </a:spcAft>
              <a:buSzPts val="700"/>
              <a:buChar char="-"/>
            </a:pPr>
            <a:r>
              <a:rPr lang="en" sz="700"/>
              <a:t>We work with hundreds of bot teams</a:t>
            </a:r>
            <a:endParaRPr sz="700"/>
          </a:p>
          <a:p>
            <a:pPr indent="-273050" lvl="1" marL="914400" rtl="0" algn="l">
              <a:spcBef>
                <a:spcPts val="0"/>
              </a:spcBef>
              <a:spcAft>
                <a:spcPts val="0"/>
              </a:spcAft>
              <a:buSzPts val="700"/>
              <a:buChar char="-"/>
            </a:pPr>
            <a:r>
              <a:rPr lang="en" sz="700"/>
              <a:t>Their problem - focus is 99% building, 1% after launch - opposite of what’s needed </a:t>
            </a:r>
            <a:endParaRPr sz="700"/>
          </a:p>
          <a:p>
            <a:pPr indent="-273050" lvl="2" marL="1371600" rtl="0" algn="l">
              <a:spcBef>
                <a:spcPts val="0"/>
              </a:spcBef>
              <a:spcAft>
                <a:spcPts val="0"/>
              </a:spcAft>
              <a:buSzPts val="700"/>
              <a:buChar char="-"/>
            </a:pPr>
            <a:r>
              <a:rPr lang="en" sz="700"/>
              <a:t>They didn’t think about bot management until the problem was on top of them</a:t>
            </a:r>
            <a:endParaRPr sz="700"/>
          </a:p>
          <a:p>
            <a:pPr indent="-273050" lvl="2" marL="1371600" rtl="0" algn="l">
              <a:spcBef>
                <a:spcPts val="0"/>
              </a:spcBef>
              <a:spcAft>
                <a:spcPts val="0"/>
              </a:spcAft>
              <a:buSzPts val="700"/>
              <a:buChar char="-"/>
            </a:pPr>
            <a:r>
              <a:rPr lang="en" sz="700"/>
              <a:t>The metrics they’re using aren’t working</a:t>
            </a:r>
            <a:endParaRPr sz="700"/>
          </a:p>
          <a:p>
            <a:pPr indent="-273050" lvl="2" marL="1371600" rtl="0" algn="l">
              <a:spcBef>
                <a:spcPts val="0"/>
              </a:spcBef>
              <a:spcAft>
                <a:spcPts val="0"/>
              </a:spcAft>
              <a:buSzPts val="700"/>
              <a:buChar char="-"/>
            </a:pPr>
            <a:r>
              <a:rPr lang="en" sz="700"/>
              <a:t>They realized</a:t>
            </a:r>
            <a:endParaRPr sz="700"/>
          </a:p>
          <a:p>
            <a:pPr indent="-273050" lvl="3" marL="1828800" rtl="0" algn="l">
              <a:spcBef>
                <a:spcPts val="0"/>
              </a:spcBef>
              <a:spcAft>
                <a:spcPts val="0"/>
              </a:spcAft>
              <a:buSzPts val="700"/>
              <a:buChar char="-"/>
            </a:pPr>
            <a:r>
              <a:rPr lang="en" sz="700"/>
              <a:t>A virtual agent needs attention like a human agent, needs to be managed, coached, measured, reported on</a:t>
            </a:r>
            <a:endParaRPr sz="700"/>
          </a:p>
          <a:p>
            <a:pPr indent="-273050" lvl="3" marL="1828800" rtl="0" algn="l">
              <a:spcBef>
                <a:spcPts val="0"/>
              </a:spcBef>
              <a:spcAft>
                <a:spcPts val="0"/>
              </a:spcAft>
              <a:buSzPts val="700"/>
              <a:buChar char="-"/>
            </a:pPr>
            <a:r>
              <a:rPr lang="en" sz="700"/>
              <a:t>To show SLT and ROI - deliver regular reports</a:t>
            </a:r>
            <a:endParaRPr sz="700"/>
          </a:p>
          <a:p>
            <a:pPr indent="-273050" lvl="3" marL="1828800" rtl="0" algn="l">
              <a:spcBef>
                <a:spcPts val="0"/>
              </a:spcBef>
              <a:spcAft>
                <a:spcPts val="0"/>
              </a:spcAft>
              <a:buSzPts val="700"/>
              <a:buChar char="-"/>
            </a:pPr>
            <a:r>
              <a:rPr lang="en" sz="700"/>
              <a:t>To make it smarter</a:t>
            </a:r>
            <a:endParaRPr sz="700"/>
          </a:p>
          <a:p>
            <a:pPr indent="-273050" lvl="1" marL="914400" rtl="0" algn="l">
              <a:spcBef>
                <a:spcPts val="0"/>
              </a:spcBef>
              <a:spcAft>
                <a:spcPts val="0"/>
              </a:spcAft>
              <a:buSzPts val="700"/>
              <a:buChar char="-"/>
            </a:pPr>
            <a:r>
              <a:rPr lang="en" sz="700"/>
              <a:t>Once it’s launched - the challenge</a:t>
            </a:r>
            <a:endParaRPr sz="700"/>
          </a:p>
          <a:p>
            <a:pPr indent="-273050" lvl="2" marL="1371600" rtl="0" algn="l">
              <a:spcBef>
                <a:spcPts val="0"/>
              </a:spcBef>
              <a:spcAft>
                <a:spcPts val="0"/>
              </a:spcAft>
              <a:buSzPts val="700"/>
              <a:buChar char="-"/>
            </a:pPr>
            <a:r>
              <a:rPr lang="en" sz="700"/>
              <a:t>It’s making mistakes, not solving customer problems, but where &amp; why?</a:t>
            </a:r>
            <a:endParaRPr sz="700"/>
          </a:p>
          <a:p>
            <a:pPr indent="-273050" lvl="2" marL="1371600" rtl="0" algn="l">
              <a:spcBef>
                <a:spcPts val="0"/>
              </a:spcBef>
              <a:spcAft>
                <a:spcPts val="0"/>
              </a:spcAft>
              <a:buSzPts val="700"/>
              <a:buChar char="-"/>
            </a:pPr>
            <a:r>
              <a:rPr lang="en" sz="700"/>
              <a:t>It’s not static, always changing, customers and products</a:t>
            </a:r>
            <a:endParaRPr sz="700"/>
          </a:p>
          <a:p>
            <a:pPr indent="-273050" lvl="2" marL="1371600" rtl="0" algn="l">
              <a:spcBef>
                <a:spcPts val="0"/>
              </a:spcBef>
              <a:spcAft>
                <a:spcPts val="0"/>
              </a:spcAft>
              <a:buSzPts val="700"/>
              <a:buChar char="-"/>
            </a:pPr>
            <a:r>
              <a:rPr lang="en" sz="700"/>
              <a:t>Topics trend up and down - what can be automated - move to the bot; what should not be automated, push it right away to the agent</a:t>
            </a:r>
            <a:endParaRPr sz="700"/>
          </a:p>
          <a:p>
            <a:pPr indent="-273050" lvl="1" marL="914400" rtl="0" algn="l">
              <a:spcBef>
                <a:spcPts val="0"/>
              </a:spcBef>
              <a:spcAft>
                <a:spcPts val="0"/>
              </a:spcAft>
              <a:buSzPts val="700"/>
              <a:buChar char="-"/>
            </a:pPr>
            <a:r>
              <a:rPr lang="en" sz="700"/>
              <a:t>Random, unsynchronized Bot Management efforts </a:t>
            </a:r>
            <a:endParaRPr sz="700"/>
          </a:p>
          <a:p>
            <a:pPr indent="-273050" lvl="2" marL="1371600" rtl="0" algn="l">
              <a:spcBef>
                <a:spcPts val="0"/>
              </a:spcBef>
              <a:spcAft>
                <a:spcPts val="0"/>
              </a:spcAft>
              <a:buSzPts val="700"/>
              <a:buChar char="-"/>
            </a:pPr>
            <a:r>
              <a:rPr lang="en" sz="700"/>
              <a:t>What is the impact? To what end</a:t>
            </a:r>
            <a:endParaRPr sz="700"/>
          </a:p>
          <a:p>
            <a:pPr indent="-273050" lvl="2" marL="1371600" rtl="0" algn="l">
              <a:spcBef>
                <a:spcPts val="0"/>
              </a:spcBef>
              <a:spcAft>
                <a:spcPts val="0"/>
              </a:spcAft>
              <a:buSzPts val="700"/>
              <a:buChar char="-"/>
            </a:pPr>
            <a:r>
              <a:rPr lang="en" sz="700"/>
              <a:t>The end goal is unclear</a:t>
            </a:r>
            <a:endParaRPr sz="700"/>
          </a:p>
          <a:p>
            <a:pPr indent="-273050" lvl="2" marL="1371600" rtl="0" algn="l">
              <a:spcBef>
                <a:spcPts val="0"/>
              </a:spcBef>
              <a:spcAft>
                <a:spcPts val="0"/>
              </a:spcAft>
              <a:buSzPts val="700"/>
              <a:buChar char="-"/>
            </a:pPr>
            <a:r>
              <a:rPr lang="en" sz="700"/>
              <a:t>Efforts are focussed on the technology</a:t>
            </a:r>
            <a:endParaRPr sz="700"/>
          </a:p>
          <a:p>
            <a:pPr indent="-273050" lvl="0" marL="457200" rtl="0" algn="l">
              <a:spcBef>
                <a:spcPts val="0"/>
              </a:spcBef>
              <a:spcAft>
                <a:spcPts val="0"/>
              </a:spcAft>
              <a:buSzPts val="700"/>
              <a:buChar char="-"/>
            </a:pPr>
            <a:r>
              <a:rPr lang="en" sz="700"/>
              <a:t>Too much emphasis on technical results, need to shift the focus to business results - afterall, that’s why you invested in Conversational AI to begin with: keep your customers happy, use automation to get them information they are looking for, and keep costs down </a:t>
            </a:r>
            <a:endParaRPr sz="700"/>
          </a:p>
          <a:p>
            <a:pPr indent="0" lvl="0" marL="0" rtl="0" algn="l">
              <a:spcBef>
                <a:spcPts val="0"/>
              </a:spcBef>
              <a:spcAft>
                <a:spcPts val="0"/>
              </a:spcAft>
              <a:buNone/>
            </a:pPr>
            <a:r>
              <a:rPr lang="en" sz="700"/>
              <a:t>Slide 2 (animation) - the metrics: 2 minutes each (6 minutes)</a:t>
            </a:r>
            <a:endParaRPr sz="700"/>
          </a:p>
          <a:p>
            <a:pPr indent="-273050" lvl="0" marL="457200" rtl="0" algn="l">
              <a:spcBef>
                <a:spcPts val="0"/>
              </a:spcBef>
              <a:spcAft>
                <a:spcPts val="0"/>
              </a:spcAft>
              <a:buSzPts val="700"/>
              <a:buChar char="-"/>
            </a:pPr>
            <a:r>
              <a:rPr lang="en" sz="700"/>
              <a:t>When we focus on business metrics, it makes it clear what needs to be done</a:t>
            </a:r>
            <a:endParaRPr sz="700"/>
          </a:p>
          <a:p>
            <a:pPr indent="0" lvl="0" marL="0" rtl="0" algn="l">
              <a:spcBef>
                <a:spcPts val="0"/>
              </a:spcBef>
              <a:spcAft>
                <a:spcPts val="0"/>
              </a:spcAft>
              <a:buNone/>
            </a:pPr>
            <a:r>
              <a:rPr lang="en" sz="700"/>
              <a:t>Slide 3 - Introduce topics: 4 minutes </a:t>
            </a:r>
            <a:endParaRPr sz="700"/>
          </a:p>
          <a:p>
            <a:pPr indent="-273050" lvl="0" marL="457200" rtl="0" algn="l">
              <a:spcBef>
                <a:spcPts val="0"/>
              </a:spcBef>
              <a:spcAft>
                <a:spcPts val="0"/>
              </a:spcAft>
              <a:buSzPts val="700"/>
              <a:buChar char="-"/>
            </a:pPr>
            <a:r>
              <a:rPr lang="en" sz="700"/>
              <a:t>Top level/bottom level - (disposition codes, intents) Metrics weren’t actionable at either level</a:t>
            </a:r>
            <a:endParaRPr sz="700"/>
          </a:p>
          <a:p>
            <a:pPr indent="-273050" lvl="0" marL="457200" rtl="0" algn="l">
              <a:spcBef>
                <a:spcPts val="0"/>
              </a:spcBef>
              <a:spcAft>
                <a:spcPts val="0"/>
              </a:spcAft>
              <a:buSzPts val="700"/>
              <a:buChar char="-"/>
            </a:pPr>
            <a:r>
              <a:rPr lang="en" sz="700"/>
              <a:t>Topics is the goldilocks place in the middle, 100-150</a:t>
            </a:r>
            <a:endParaRPr sz="700"/>
          </a:p>
          <a:p>
            <a:pPr indent="-273050" lvl="0" marL="457200" rtl="0" algn="l">
              <a:spcBef>
                <a:spcPts val="0"/>
              </a:spcBef>
              <a:spcAft>
                <a:spcPts val="0"/>
              </a:spcAft>
              <a:buSzPts val="700"/>
              <a:buChar char="-"/>
            </a:pPr>
            <a:r>
              <a:rPr lang="en" sz="700"/>
              <a:t>AI can solve this problem</a:t>
            </a:r>
            <a:endParaRPr sz="700"/>
          </a:p>
          <a:p>
            <a:pPr indent="0" lvl="0" marL="0" rtl="0" algn="l">
              <a:spcBef>
                <a:spcPts val="0"/>
              </a:spcBef>
              <a:spcAft>
                <a:spcPts val="0"/>
              </a:spcAft>
              <a:buNone/>
            </a:pPr>
            <a:r>
              <a:rPr lang="en" sz="700"/>
              <a:t>Slide 4 - Metrics by topic - 3 mins</a:t>
            </a:r>
            <a:endParaRPr sz="700"/>
          </a:p>
          <a:p>
            <a:pPr indent="-273050" lvl="0" marL="457200" rtl="0" algn="l">
              <a:spcBef>
                <a:spcPts val="0"/>
              </a:spcBef>
              <a:spcAft>
                <a:spcPts val="0"/>
              </a:spcAft>
              <a:buSzPts val="700"/>
              <a:buChar char="-"/>
            </a:pPr>
            <a:r>
              <a:rPr lang="en" sz="700"/>
              <a:t>When we focus on the right metrics, by topic,  it makes things clear</a:t>
            </a:r>
            <a:endParaRPr sz="700"/>
          </a:p>
          <a:p>
            <a:pPr indent="-273050" lvl="0" marL="457200" rtl="0" algn="l">
              <a:spcBef>
                <a:spcPts val="0"/>
              </a:spcBef>
              <a:spcAft>
                <a:spcPts val="0"/>
              </a:spcAft>
              <a:buSzPts val="700"/>
              <a:buChar char="-"/>
            </a:pPr>
            <a:r>
              <a:rPr lang="en" sz="700"/>
              <a:t>Another AI technique - conversation analysis, allows us to show the key metrics by topic</a:t>
            </a:r>
            <a:endParaRPr sz="700"/>
          </a:p>
          <a:p>
            <a:pPr indent="-273050" lvl="0" marL="457200" rtl="0" algn="l">
              <a:spcBef>
                <a:spcPts val="0"/>
              </a:spcBef>
              <a:spcAft>
                <a:spcPts val="0"/>
              </a:spcAft>
              <a:buSzPts val="700"/>
              <a:buChar char="-"/>
            </a:pPr>
            <a:r>
              <a:rPr lang="en" sz="700"/>
              <a:t>Human agents are managed by disposition codes, virtual agents by intents, no intersection - you need one - topics</a:t>
            </a:r>
            <a:endParaRPr sz="700"/>
          </a:p>
          <a:p>
            <a:pPr indent="-273050" lvl="0" marL="457200" rtl="0" algn="l">
              <a:spcBef>
                <a:spcPts val="0"/>
              </a:spcBef>
              <a:spcAft>
                <a:spcPts val="0"/>
              </a:spcAft>
              <a:buSzPts val="700"/>
              <a:buChar char="-"/>
            </a:pPr>
            <a:r>
              <a:rPr lang="en" sz="700"/>
              <a:t>Windstream - now they can see real progress</a:t>
            </a:r>
            <a:endParaRPr sz="700"/>
          </a:p>
          <a:p>
            <a:pPr indent="0" lvl="0" marL="0" rtl="0" algn="l">
              <a:spcBef>
                <a:spcPts val="0"/>
              </a:spcBef>
              <a:spcAft>
                <a:spcPts val="0"/>
              </a:spcAft>
              <a:buNone/>
            </a:pPr>
            <a:r>
              <a:rPr lang="en" sz="700"/>
              <a:t>Slide 5 - closer - 3 mins - The future is a single contact centre with a combination of human and virtual agents</a:t>
            </a:r>
            <a:endParaRPr sz="700"/>
          </a:p>
          <a:p>
            <a:pPr indent="0" lvl="0" marL="457200" rtl="0" algn="l">
              <a:spcBef>
                <a:spcPts val="0"/>
              </a:spcBef>
              <a:spcAft>
                <a:spcPts val="0"/>
              </a:spcAft>
              <a:buNone/>
            </a:pPr>
            <a:r>
              <a:rPr lang="en" sz="700"/>
              <a:t>They will all be managed by a single dashboard joined by topics</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See our classroom session - we show you how we go about it - the bot management playbook we’ve perfected over the years - See our demo - in action </a:t>
            </a:r>
            <a:endParaRPr sz="700"/>
          </a:p>
          <a:p>
            <a:pPr indent="0" lvl="0" marL="0" rtl="0" algn="l">
              <a:spcBef>
                <a:spcPts val="0"/>
              </a:spcBef>
              <a:spcAft>
                <a:spcPts val="0"/>
              </a:spcAft>
              <a:buNone/>
            </a:pPr>
            <a:r>
              <a:rPr lang="en" sz="700"/>
              <a:t>Come to the booth 1:1</a:t>
            </a:r>
            <a:endParaRPr sz="700"/>
          </a:p>
          <a:p>
            <a:pPr indent="0" lvl="0" marL="0" rtl="0" algn="l">
              <a:spcBef>
                <a:spcPts val="0"/>
              </a:spcBef>
              <a:spcAft>
                <a:spcPts val="0"/>
              </a:spcAft>
              <a:buNone/>
            </a:pPr>
            <a:r>
              <a:t/>
            </a:r>
            <a:endParaRPr sz="800"/>
          </a:p>
        </p:txBody>
      </p:sp>
      <p:sp>
        <p:nvSpPr>
          <p:cNvPr id="1082" name="Google Shape;1082;p102"/>
          <p:cNvSpPr txBox="1"/>
          <p:nvPr/>
        </p:nvSpPr>
        <p:spPr>
          <a:xfrm>
            <a:off x="7354800" y="1061100"/>
            <a:ext cx="1806300" cy="25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Abstract</a:t>
            </a:r>
            <a:endParaRPr sz="900"/>
          </a:p>
          <a:p>
            <a:pPr indent="0" lvl="0" marL="0" rtl="0" algn="l">
              <a:lnSpc>
                <a:spcPct val="115000"/>
              </a:lnSpc>
              <a:spcBef>
                <a:spcPts val="0"/>
              </a:spcBef>
              <a:spcAft>
                <a:spcPts val="0"/>
              </a:spcAft>
              <a:buClr>
                <a:schemeClr val="dk1"/>
              </a:buClr>
              <a:buSzPts val="1100"/>
              <a:buFont typeface="Arial"/>
              <a:buNone/>
            </a:pPr>
            <a:r>
              <a:rPr lang="en" sz="700">
                <a:solidFill>
                  <a:srgbClr val="022A39"/>
                </a:solidFill>
                <a:highlight>
                  <a:srgbClr val="FBFBFD"/>
                </a:highlight>
                <a:latin typeface="Roboto"/>
                <a:ea typeface="Roboto"/>
                <a:cs typeface="Roboto"/>
                <a:sym typeface="Roboto"/>
              </a:rPr>
              <a:t>All too often, companies launch a chatbot without any plan in place to manage and grow its performance. Shortly after going live however, they realize they lack the data, insights, and plan, that they need to improve the quality and demonstrate the true value the bot brings to the business. </a:t>
            </a:r>
            <a:endParaRPr sz="700">
              <a:solidFill>
                <a:srgbClr val="022A39"/>
              </a:solidFill>
              <a:highlight>
                <a:srgbClr val="FBFBFD"/>
              </a:highlight>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rPr lang="en" sz="700">
                <a:solidFill>
                  <a:srgbClr val="022A39"/>
                </a:solidFill>
                <a:highlight>
                  <a:srgbClr val="FBFBFD"/>
                </a:highlight>
                <a:latin typeface="Roboto"/>
                <a:ea typeface="Roboto"/>
                <a:cs typeface="Roboto"/>
                <a:sym typeface="Roboto"/>
              </a:rPr>
              <a:t>In this session we help you cut through the noise of false metrics, like containment, NLU rate, CSAT and more, and share the true KPIs that you need to improve performance, and show the business impact of Conversational AI.</a:t>
            </a:r>
            <a:endParaRPr sz="700">
              <a:solidFill>
                <a:srgbClr val="022A39"/>
              </a:solidFill>
              <a:highlight>
                <a:srgbClr val="FBFBFD"/>
              </a:highlight>
              <a:latin typeface="Roboto"/>
              <a:ea typeface="Roboto"/>
              <a:cs typeface="Roboto"/>
              <a:sym typeface="Roboto"/>
            </a:endParaRPr>
          </a:p>
          <a:p>
            <a:pPr indent="0" lvl="0" marL="0" rtl="0" algn="l">
              <a:spcBef>
                <a:spcPts val="11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87"/>
          <p:cNvSpPr txBox="1"/>
          <p:nvPr>
            <p:ph idx="4" type="subTitle"/>
          </p:nvPr>
        </p:nvSpPr>
        <p:spPr>
          <a:xfrm>
            <a:off x="4351313" y="3611950"/>
            <a:ext cx="3963300" cy="498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400">
                <a:solidFill>
                  <a:srgbClr val="214586"/>
                </a:solidFill>
              </a:rPr>
              <a:t>Ian Collins</a:t>
            </a:r>
            <a:endParaRPr sz="2400">
              <a:solidFill>
                <a:srgbClr val="214586"/>
              </a:solidFill>
            </a:endParaRPr>
          </a:p>
        </p:txBody>
      </p:sp>
      <p:sp>
        <p:nvSpPr>
          <p:cNvPr id="870" name="Google Shape;870;p87"/>
          <p:cNvSpPr txBox="1"/>
          <p:nvPr>
            <p:ph idx="5" type="subTitle"/>
          </p:nvPr>
        </p:nvSpPr>
        <p:spPr>
          <a:xfrm>
            <a:off x="4351313" y="3992902"/>
            <a:ext cx="3963300" cy="498900"/>
          </a:xfrm>
          <a:prstGeom prst="rect">
            <a:avLst/>
          </a:prstGeom>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 sz="2400">
                <a:solidFill>
                  <a:srgbClr val="214586"/>
                </a:solidFill>
              </a:rPr>
              <a:t>CEO, Founder @ Wysdom AI</a:t>
            </a:r>
            <a:endParaRPr sz="2400">
              <a:solidFill>
                <a:srgbClr val="214586"/>
              </a:solidFill>
            </a:endParaRPr>
          </a:p>
        </p:txBody>
      </p:sp>
      <p:sp>
        <p:nvSpPr>
          <p:cNvPr id="871" name="Google Shape;871;p87"/>
          <p:cNvSpPr txBox="1"/>
          <p:nvPr>
            <p:ph idx="6" type="subTitle"/>
          </p:nvPr>
        </p:nvSpPr>
        <p:spPr>
          <a:xfrm>
            <a:off x="4351313" y="4373853"/>
            <a:ext cx="3963300" cy="555600"/>
          </a:xfrm>
          <a:prstGeom prst="rect">
            <a:avLst/>
          </a:prstGeom>
        </p:spPr>
        <p:txBody>
          <a:bodyPr anchorCtr="0" anchor="ctr" bIns="0" lIns="0" spcFirstLastPara="1" rIns="0" wrap="square" tIns="0">
            <a:noAutofit/>
          </a:bodyPr>
          <a:lstStyle/>
          <a:p>
            <a:pPr indent="0" lvl="0" marL="0" rtl="0" algn="ctr">
              <a:spcBef>
                <a:spcPts val="0"/>
              </a:spcBef>
              <a:spcAft>
                <a:spcPts val="1000"/>
              </a:spcAft>
              <a:buNone/>
            </a:pPr>
            <a:r>
              <a:rPr lang="en" sz="2400">
                <a:solidFill>
                  <a:srgbClr val="214586"/>
                </a:solidFill>
              </a:rPr>
              <a:t>ian.collins@wysdom.ai</a:t>
            </a:r>
            <a:endParaRPr sz="2400">
              <a:solidFill>
                <a:srgbClr val="214586"/>
              </a:solidFill>
            </a:endParaRPr>
          </a:p>
        </p:txBody>
      </p:sp>
      <p:pic>
        <p:nvPicPr>
          <p:cNvPr id="872" name="Google Shape;872;p87"/>
          <p:cNvPicPr preferRelativeResize="0"/>
          <p:nvPr>
            <p:ph idx="7" type="pic"/>
          </p:nvPr>
        </p:nvPicPr>
        <p:blipFill rotWithShape="1">
          <a:blip r:embed="rId3">
            <a:alphaModFix/>
          </a:blip>
          <a:srcRect b="0" l="0" r="0" t="0"/>
          <a:stretch/>
        </p:blipFill>
        <p:spPr>
          <a:xfrm>
            <a:off x="5008775" y="909866"/>
            <a:ext cx="2648400" cy="2648400"/>
          </a:xfrm>
          <a:prstGeom prst="ellipse">
            <a:avLst/>
          </a:prstGeom>
          <a:ln cap="flat" cmpd="sng" w="9525">
            <a:solidFill>
              <a:srgbClr val="416EBA"/>
            </a:solidFill>
            <a:prstDash val="solid"/>
            <a:round/>
            <a:headEnd len="sm" w="sm" type="none"/>
            <a:tailEnd len="sm" w="sm" type="none"/>
          </a:ln>
        </p:spPr>
      </p:pic>
      <p:sp>
        <p:nvSpPr>
          <p:cNvPr id="873" name="Google Shape;873;p87"/>
          <p:cNvSpPr txBox="1"/>
          <p:nvPr>
            <p:ph idx="9" type="body"/>
          </p:nvPr>
        </p:nvSpPr>
        <p:spPr>
          <a:xfrm>
            <a:off x="229925" y="909875"/>
            <a:ext cx="2710500" cy="3645900"/>
          </a:xfrm>
          <a:prstGeom prst="rect">
            <a:avLst/>
          </a:prstGeom>
        </p:spPr>
        <p:txBody>
          <a:bodyPr anchorCtr="0" anchor="t" bIns="0" lIns="0" spcFirstLastPara="1" rIns="0" wrap="square" tIns="0">
            <a:noAutofit/>
          </a:bodyPr>
          <a:lstStyle/>
          <a:p>
            <a:pPr indent="-368300" lvl="0" marL="457200" rtl="0" algn="l">
              <a:lnSpc>
                <a:spcPct val="115000"/>
              </a:lnSpc>
              <a:spcBef>
                <a:spcPts val="0"/>
              </a:spcBef>
              <a:spcAft>
                <a:spcPts val="0"/>
              </a:spcAft>
              <a:buSzPts val="2200"/>
              <a:buFont typeface="Roboto Light"/>
              <a:buChar char="●"/>
            </a:pPr>
            <a:r>
              <a:rPr lang="en" sz="2200">
                <a:latin typeface="Roboto Light"/>
                <a:ea typeface="Roboto Light"/>
                <a:cs typeface="Roboto Light"/>
                <a:sym typeface="Roboto Light"/>
              </a:rPr>
              <a:t>Meet Wysdom </a:t>
            </a:r>
            <a:endParaRPr sz="2200">
              <a:latin typeface="Roboto Light"/>
              <a:ea typeface="Roboto Light"/>
              <a:cs typeface="Roboto Light"/>
              <a:sym typeface="Roboto Light"/>
            </a:endParaRPr>
          </a:p>
          <a:p>
            <a:pPr indent="-368300" lvl="0" marL="457200" rtl="0" algn="l">
              <a:lnSpc>
                <a:spcPct val="115000"/>
              </a:lnSpc>
              <a:spcBef>
                <a:spcPts val="0"/>
              </a:spcBef>
              <a:spcAft>
                <a:spcPts val="0"/>
              </a:spcAft>
              <a:buSzPts val="2200"/>
              <a:buFont typeface="Roboto Light"/>
              <a:buChar char="●"/>
            </a:pPr>
            <a:r>
              <a:rPr lang="en" sz="2200">
                <a:latin typeface="Roboto Light"/>
                <a:ea typeface="Roboto Light"/>
                <a:cs typeface="Roboto Light"/>
                <a:sym typeface="Roboto Light"/>
              </a:rPr>
              <a:t>Bot team challenges</a:t>
            </a:r>
            <a:endParaRPr sz="2200">
              <a:latin typeface="Roboto Light"/>
              <a:ea typeface="Roboto Light"/>
              <a:cs typeface="Roboto Light"/>
              <a:sym typeface="Roboto Light"/>
            </a:endParaRPr>
          </a:p>
          <a:p>
            <a:pPr indent="-368300" lvl="0" marL="457200" rtl="0" algn="l">
              <a:lnSpc>
                <a:spcPct val="115000"/>
              </a:lnSpc>
              <a:spcBef>
                <a:spcPts val="0"/>
              </a:spcBef>
              <a:spcAft>
                <a:spcPts val="0"/>
              </a:spcAft>
              <a:buSzPts val="2200"/>
              <a:buFont typeface="Roboto Light"/>
              <a:buChar char="●"/>
            </a:pPr>
            <a:r>
              <a:rPr lang="en" sz="2200">
                <a:latin typeface="Roboto Light"/>
                <a:ea typeface="Roboto Light"/>
                <a:cs typeface="Roboto Light"/>
                <a:sym typeface="Roboto Light"/>
              </a:rPr>
              <a:t>3 cornerstone KPIs</a:t>
            </a:r>
            <a:endParaRPr sz="2200">
              <a:latin typeface="Roboto Light"/>
              <a:ea typeface="Roboto Light"/>
              <a:cs typeface="Roboto Light"/>
              <a:sym typeface="Roboto Light"/>
            </a:endParaRPr>
          </a:p>
          <a:p>
            <a:pPr indent="-368300" lvl="0" marL="457200" rtl="0" algn="l">
              <a:lnSpc>
                <a:spcPct val="115000"/>
              </a:lnSpc>
              <a:spcBef>
                <a:spcPts val="0"/>
              </a:spcBef>
              <a:spcAft>
                <a:spcPts val="0"/>
              </a:spcAft>
              <a:buSzPts val="2200"/>
              <a:buFont typeface="Roboto Light"/>
              <a:buChar char="●"/>
            </a:pPr>
            <a:r>
              <a:rPr lang="en" sz="2200">
                <a:latin typeface="Roboto Light"/>
                <a:ea typeface="Roboto Light"/>
                <a:cs typeface="Roboto Light"/>
                <a:sym typeface="Roboto Light"/>
              </a:rPr>
              <a:t>Conversation topics</a:t>
            </a:r>
            <a:endParaRPr sz="2200">
              <a:latin typeface="Roboto Light"/>
              <a:ea typeface="Roboto Light"/>
              <a:cs typeface="Roboto Light"/>
              <a:sym typeface="Roboto Light"/>
            </a:endParaRPr>
          </a:p>
          <a:p>
            <a:pPr indent="-368300" lvl="0" marL="457200" rtl="0" algn="l">
              <a:lnSpc>
                <a:spcPct val="115000"/>
              </a:lnSpc>
              <a:spcBef>
                <a:spcPts val="0"/>
              </a:spcBef>
              <a:spcAft>
                <a:spcPts val="0"/>
              </a:spcAft>
              <a:buSzPts val="2200"/>
              <a:buFont typeface="Roboto Light"/>
              <a:buChar char="●"/>
            </a:pPr>
            <a:r>
              <a:rPr lang="en" sz="2200">
                <a:latin typeface="Roboto Light"/>
                <a:ea typeface="Roboto Light"/>
                <a:cs typeface="Roboto Light"/>
                <a:sym typeface="Roboto Light"/>
              </a:rPr>
              <a:t>Case study example</a:t>
            </a:r>
            <a:endParaRPr sz="2200">
              <a:latin typeface="Roboto Light"/>
              <a:ea typeface="Roboto Light"/>
              <a:cs typeface="Roboto Light"/>
              <a:sym typeface="Roboto Light"/>
            </a:endParaRPr>
          </a:p>
        </p:txBody>
      </p:sp>
      <p:sp>
        <p:nvSpPr>
          <p:cNvPr id="874" name="Google Shape;874;p87"/>
          <p:cNvSpPr txBox="1"/>
          <p:nvPr/>
        </p:nvSpPr>
        <p:spPr>
          <a:xfrm>
            <a:off x="229925" y="291000"/>
            <a:ext cx="30180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3000">
                <a:solidFill>
                  <a:srgbClr val="FFFFFF"/>
                </a:solidFill>
                <a:latin typeface="Playfair Display"/>
                <a:ea typeface="Playfair Display"/>
                <a:cs typeface="Playfair Display"/>
                <a:sym typeface="Playfair Display"/>
              </a:rPr>
              <a:t>Agenda</a:t>
            </a:r>
            <a:endParaRPr b="1" sz="3000">
              <a:solidFill>
                <a:srgbClr val="FFFFFF"/>
              </a:solidFill>
              <a:latin typeface="Playfair Display"/>
              <a:ea typeface="Playfair Display"/>
              <a:cs typeface="Playfair Display"/>
              <a:sym typeface="Playfair Display"/>
            </a:endParaRPr>
          </a:p>
        </p:txBody>
      </p:sp>
      <p:sp>
        <p:nvSpPr>
          <p:cNvPr id="875" name="Google Shape;875;p87"/>
          <p:cNvSpPr txBox="1"/>
          <p:nvPr/>
        </p:nvSpPr>
        <p:spPr>
          <a:xfrm>
            <a:off x="3533550" y="291000"/>
            <a:ext cx="4783500" cy="618900"/>
          </a:xfrm>
          <a:prstGeom prst="rect">
            <a:avLst/>
          </a:prstGeom>
          <a:noFill/>
          <a:ln>
            <a:noFill/>
          </a:ln>
        </p:spPr>
        <p:txBody>
          <a:bodyPr anchorCtr="0" anchor="t" bIns="91425" lIns="0" spcFirstLastPara="1" rIns="274300" wrap="square" tIns="0">
            <a:noAutofit/>
          </a:bodyPr>
          <a:lstStyle/>
          <a:p>
            <a:pPr indent="0" lvl="0" marL="0" rtl="0" algn="l">
              <a:spcBef>
                <a:spcPts val="0"/>
              </a:spcBef>
              <a:spcAft>
                <a:spcPts val="0"/>
              </a:spcAft>
              <a:buNone/>
            </a:pPr>
            <a:r>
              <a:rPr b="1" lang="en" sz="3400">
                <a:solidFill>
                  <a:srgbClr val="416EBA"/>
                </a:solidFill>
                <a:latin typeface="Playfair Display"/>
                <a:ea typeface="Playfair Display"/>
                <a:cs typeface="Playfair Display"/>
                <a:sym typeface="Playfair Display"/>
              </a:rPr>
              <a:t>Presenter</a:t>
            </a:r>
            <a:endParaRPr b="1" sz="3400">
              <a:solidFill>
                <a:srgbClr val="416EBA"/>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88"/>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rgbClr val="416EBA"/>
                </a:solidFill>
              </a:rPr>
              <a:t>Fast</a:t>
            </a:r>
            <a:r>
              <a:rPr lang="en" sz="3400">
                <a:solidFill>
                  <a:srgbClr val="416EBA"/>
                </a:solidFill>
              </a:rPr>
              <a:t> track bot improvement with Wysdom</a:t>
            </a:r>
            <a:endParaRPr sz="3400">
              <a:solidFill>
                <a:srgbClr val="416EBA"/>
              </a:solidFill>
            </a:endParaRPr>
          </a:p>
        </p:txBody>
      </p:sp>
      <p:sp>
        <p:nvSpPr>
          <p:cNvPr id="881" name="Google Shape;881;p88"/>
          <p:cNvSpPr/>
          <p:nvPr/>
        </p:nvSpPr>
        <p:spPr>
          <a:xfrm>
            <a:off x="-75" y="2752725"/>
            <a:ext cx="9144000" cy="2390700"/>
          </a:xfrm>
          <a:prstGeom prst="rect">
            <a:avLst/>
          </a:prstGeom>
          <a:solidFill>
            <a:srgbClr val="002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88"/>
          <p:cNvSpPr/>
          <p:nvPr/>
        </p:nvSpPr>
        <p:spPr>
          <a:xfrm>
            <a:off x="3350188" y="1200150"/>
            <a:ext cx="2457300" cy="2905200"/>
          </a:xfrm>
          <a:prstGeom prst="roundRect">
            <a:avLst>
              <a:gd fmla="val 16667" name="adj"/>
            </a:avLst>
          </a:prstGeom>
          <a:solidFill>
            <a:schemeClr val="lt1"/>
          </a:solidFill>
          <a:ln cap="flat" cmpd="sng" w="9525">
            <a:solidFill>
              <a:srgbClr val="0029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8"/>
          <p:cNvSpPr txBox="1"/>
          <p:nvPr/>
        </p:nvSpPr>
        <p:spPr>
          <a:xfrm>
            <a:off x="3333750" y="2984500"/>
            <a:ext cx="2457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800"/>
              </a:spcAft>
              <a:buNone/>
            </a:pPr>
            <a:r>
              <a:rPr lang="en" sz="2000">
                <a:solidFill>
                  <a:srgbClr val="214586"/>
                </a:solidFill>
                <a:latin typeface="Roboto Medium"/>
                <a:ea typeface="Roboto Medium"/>
                <a:cs typeface="Roboto Medium"/>
                <a:sym typeface="Roboto Medium"/>
              </a:rPr>
              <a:t>Chatbot</a:t>
            </a:r>
            <a:br>
              <a:rPr lang="en" sz="2000">
                <a:solidFill>
                  <a:srgbClr val="214586"/>
                </a:solidFill>
                <a:latin typeface="Roboto Medium"/>
                <a:ea typeface="Roboto Medium"/>
                <a:cs typeface="Roboto Medium"/>
                <a:sym typeface="Roboto Medium"/>
              </a:rPr>
            </a:br>
            <a:r>
              <a:rPr lang="en" sz="2000">
                <a:solidFill>
                  <a:srgbClr val="214586"/>
                </a:solidFill>
                <a:latin typeface="Roboto Medium"/>
                <a:ea typeface="Roboto Medium"/>
                <a:cs typeface="Roboto Medium"/>
                <a:sym typeface="Roboto Medium"/>
              </a:rPr>
              <a:t>services</a:t>
            </a:r>
            <a:endParaRPr sz="2000">
              <a:solidFill>
                <a:srgbClr val="022A39"/>
              </a:solidFill>
              <a:latin typeface="Roboto Light"/>
              <a:ea typeface="Roboto Light"/>
              <a:cs typeface="Roboto Light"/>
              <a:sym typeface="Roboto Light"/>
            </a:endParaRPr>
          </a:p>
        </p:txBody>
      </p:sp>
      <p:pic>
        <p:nvPicPr>
          <p:cNvPr id="884" name="Google Shape;884;p88"/>
          <p:cNvPicPr preferRelativeResize="0"/>
          <p:nvPr/>
        </p:nvPicPr>
        <p:blipFill>
          <a:blip r:embed="rId4">
            <a:alphaModFix/>
          </a:blip>
          <a:stretch>
            <a:fillRect/>
          </a:stretch>
        </p:blipFill>
        <p:spPr>
          <a:xfrm>
            <a:off x="3407488" y="1472597"/>
            <a:ext cx="2342700" cy="1280100"/>
          </a:xfrm>
          <a:prstGeom prst="roundRect">
            <a:avLst>
              <a:gd fmla="val 16667" name="adj"/>
            </a:avLst>
          </a:prstGeom>
          <a:noFill/>
          <a:ln>
            <a:noFill/>
          </a:ln>
        </p:spPr>
      </p:pic>
      <p:sp>
        <p:nvSpPr>
          <p:cNvPr id="885" name="Google Shape;885;p88"/>
          <p:cNvSpPr/>
          <p:nvPr/>
        </p:nvSpPr>
        <p:spPr>
          <a:xfrm>
            <a:off x="6290800" y="1200150"/>
            <a:ext cx="2457300" cy="2905200"/>
          </a:xfrm>
          <a:prstGeom prst="roundRect">
            <a:avLst>
              <a:gd fmla="val 16667" name="adj"/>
            </a:avLst>
          </a:prstGeom>
          <a:solidFill>
            <a:schemeClr val="lt1"/>
          </a:solidFill>
          <a:ln cap="flat" cmpd="sng" w="9525">
            <a:solidFill>
              <a:srgbClr val="0029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88"/>
          <p:cNvSpPr txBox="1"/>
          <p:nvPr/>
        </p:nvSpPr>
        <p:spPr>
          <a:xfrm>
            <a:off x="6290800" y="2984500"/>
            <a:ext cx="2457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800"/>
              </a:spcAft>
              <a:buNone/>
            </a:pPr>
            <a:r>
              <a:rPr lang="en" sz="2000">
                <a:solidFill>
                  <a:srgbClr val="214586"/>
                </a:solidFill>
                <a:latin typeface="Roboto Medium"/>
                <a:ea typeface="Roboto Medium"/>
                <a:cs typeface="Roboto Medium"/>
                <a:sym typeface="Roboto Medium"/>
              </a:rPr>
              <a:t>Dozens of</a:t>
            </a:r>
            <a:br>
              <a:rPr lang="en" sz="2000">
                <a:solidFill>
                  <a:srgbClr val="214586"/>
                </a:solidFill>
                <a:latin typeface="Roboto Medium"/>
                <a:ea typeface="Roboto Medium"/>
                <a:cs typeface="Roboto Medium"/>
                <a:sym typeface="Roboto Medium"/>
              </a:rPr>
            </a:br>
            <a:r>
              <a:rPr lang="en" sz="2000">
                <a:solidFill>
                  <a:srgbClr val="214586"/>
                </a:solidFill>
                <a:latin typeface="Roboto Medium"/>
                <a:ea typeface="Roboto Medium"/>
                <a:cs typeface="Roboto Medium"/>
                <a:sym typeface="Roboto Medium"/>
              </a:rPr>
              <a:t>happy customers</a:t>
            </a:r>
            <a:endParaRPr sz="2000">
              <a:solidFill>
                <a:srgbClr val="022A39"/>
              </a:solidFill>
              <a:latin typeface="Roboto Light"/>
              <a:ea typeface="Roboto Light"/>
              <a:cs typeface="Roboto Light"/>
              <a:sym typeface="Roboto Light"/>
            </a:endParaRPr>
          </a:p>
        </p:txBody>
      </p:sp>
      <p:pic>
        <p:nvPicPr>
          <p:cNvPr id="887" name="Google Shape;887;p88"/>
          <p:cNvPicPr preferRelativeResize="0"/>
          <p:nvPr/>
        </p:nvPicPr>
        <p:blipFill>
          <a:blip r:embed="rId5">
            <a:alphaModFix/>
          </a:blip>
          <a:stretch>
            <a:fillRect/>
          </a:stretch>
        </p:blipFill>
        <p:spPr>
          <a:xfrm>
            <a:off x="6522050" y="2253792"/>
            <a:ext cx="466800" cy="466800"/>
          </a:xfrm>
          <a:prstGeom prst="ellipse">
            <a:avLst/>
          </a:prstGeom>
          <a:noFill/>
          <a:ln>
            <a:noFill/>
          </a:ln>
        </p:spPr>
      </p:pic>
      <p:pic>
        <p:nvPicPr>
          <p:cNvPr id="888" name="Google Shape;888;p88"/>
          <p:cNvPicPr preferRelativeResize="0"/>
          <p:nvPr/>
        </p:nvPicPr>
        <p:blipFill>
          <a:blip r:embed="rId6">
            <a:alphaModFix/>
          </a:blip>
          <a:stretch>
            <a:fillRect/>
          </a:stretch>
        </p:blipFill>
        <p:spPr>
          <a:xfrm>
            <a:off x="7293112" y="2251030"/>
            <a:ext cx="467126" cy="467120"/>
          </a:xfrm>
          <a:prstGeom prst="rect">
            <a:avLst/>
          </a:prstGeom>
          <a:noFill/>
          <a:ln>
            <a:noFill/>
          </a:ln>
        </p:spPr>
      </p:pic>
      <p:pic>
        <p:nvPicPr>
          <p:cNvPr id="889" name="Google Shape;889;p88"/>
          <p:cNvPicPr preferRelativeResize="0"/>
          <p:nvPr/>
        </p:nvPicPr>
        <p:blipFill>
          <a:blip r:embed="rId7">
            <a:alphaModFix/>
          </a:blip>
          <a:stretch>
            <a:fillRect/>
          </a:stretch>
        </p:blipFill>
        <p:spPr>
          <a:xfrm>
            <a:off x="8049868" y="1517617"/>
            <a:ext cx="467126" cy="467120"/>
          </a:xfrm>
          <a:prstGeom prst="rect">
            <a:avLst/>
          </a:prstGeom>
          <a:noFill/>
          <a:ln>
            <a:noFill/>
          </a:ln>
        </p:spPr>
      </p:pic>
      <p:pic>
        <p:nvPicPr>
          <p:cNvPr id="890" name="Google Shape;890;p88"/>
          <p:cNvPicPr preferRelativeResize="0"/>
          <p:nvPr/>
        </p:nvPicPr>
        <p:blipFill rotWithShape="1">
          <a:blip r:embed="rId8">
            <a:alphaModFix/>
          </a:blip>
          <a:srcRect b="-2207" l="0" r="0" t="0"/>
          <a:stretch/>
        </p:blipFill>
        <p:spPr>
          <a:xfrm>
            <a:off x="6521888" y="1512455"/>
            <a:ext cx="467133" cy="477431"/>
          </a:xfrm>
          <a:prstGeom prst="rect">
            <a:avLst/>
          </a:prstGeom>
          <a:noFill/>
          <a:ln>
            <a:noFill/>
          </a:ln>
        </p:spPr>
      </p:pic>
      <p:pic>
        <p:nvPicPr>
          <p:cNvPr id="891" name="Google Shape;891;p88"/>
          <p:cNvPicPr preferRelativeResize="0"/>
          <p:nvPr/>
        </p:nvPicPr>
        <p:blipFill>
          <a:blip r:embed="rId9">
            <a:alphaModFix/>
          </a:blip>
          <a:stretch>
            <a:fillRect/>
          </a:stretch>
        </p:blipFill>
        <p:spPr>
          <a:xfrm>
            <a:off x="7285950" y="1517680"/>
            <a:ext cx="466998" cy="466994"/>
          </a:xfrm>
          <a:prstGeom prst="rect">
            <a:avLst/>
          </a:prstGeom>
          <a:noFill/>
          <a:ln>
            <a:noFill/>
          </a:ln>
        </p:spPr>
      </p:pic>
      <p:pic>
        <p:nvPicPr>
          <p:cNvPr id="892" name="Google Shape;892;p88"/>
          <p:cNvPicPr preferRelativeResize="0"/>
          <p:nvPr/>
        </p:nvPicPr>
        <p:blipFill>
          <a:blip r:embed="rId10">
            <a:alphaModFix/>
          </a:blip>
          <a:stretch>
            <a:fillRect/>
          </a:stretch>
        </p:blipFill>
        <p:spPr>
          <a:xfrm>
            <a:off x="7845764" y="2245902"/>
            <a:ext cx="875346" cy="477425"/>
          </a:xfrm>
          <a:prstGeom prst="rect">
            <a:avLst/>
          </a:prstGeom>
          <a:noFill/>
          <a:ln>
            <a:noFill/>
          </a:ln>
        </p:spPr>
      </p:pic>
      <p:sp>
        <p:nvSpPr>
          <p:cNvPr id="893" name="Google Shape;893;p88"/>
          <p:cNvSpPr/>
          <p:nvPr/>
        </p:nvSpPr>
        <p:spPr>
          <a:xfrm>
            <a:off x="409575" y="1200150"/>
            <a:ext cx="2457300" cy="2905200"/>
          </a:xfrm>
          <a:prstGeom prst="roundRect">
            <a:avLst>
              <a:gd fmla="val 16667" name="adj"/>
            </a:avLst>
          </a:prstGeom>
          <a:solidFill>
            <a:schemeClr val="lt1"/>
          </a:solidFill>
          <a:ln cap="flat" cmpd="sng" w="9525">
            <a:solidFill>
              <a:srgbClr val="0029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88"/>
          <p:cNvSpPr txBox="1"/>
          <p:nvPr/>
        </p:nvSpPr>
        <p:spPr>
          <a:xfrm>
            <a:off x="409575" y="2984500"/>
            <a:ext cx="2457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800"/>
              </a:spcAft>
              <a:buNone/>
            </a:pPr>
            <a:r>
              <a:rPr lang="en" sz="2000">
                <a:solidFill>
                  <a:srgbClr val="214586"/>
                </a:solidFill>
                <a:latin typeface="Roboto Medium"/>
                <a:ea typeface="Roboto Medium"/>
                <a:cs typeface="Roboto Medium"/>
                <a:sym typeface="Roboto Medium"/>
              </a:rPr>
              <a:t>Chatbot</a:t>
            </a:r>
            <a:br>
              <a:rPr lang="en" sz="2000">
                <a:solidFill>
                  <a:srgbClr val="214586"/>
                </a:solidFill>
                <a:latin typeface="Roboto Medium"/>
                <a:ea typeface="Roboto Medium"/>
                <a:cs typeface="Roboto Medium"/>
                <a:sym typeface="Roboto Medium"/>
              </a:rPr>
            </a:br>
            <a:r>
              <a:rPr lang="en" sz="2000">
                <a:solidFill>
                  <a:srgbClr val="214586"/>
                </a:solidFill>
                <a:latin typeface="Roboto Medium"/>
                <a:ea typeface="Roboto Medium"/>
                <a:cs typeface="Roboto Medium"/>
                <a:sym typeface="Roboto Medium"/>
              </a:rPr>
              <a:t>Analytics software</a:t>
            </a:r>
            <a:endParaRPr sz="2000">
              <a:solidFill>
                <a:srgbClr val="022A39"/>
              </a:solidFill>
              <a:latin typeface="Roboto Light"/>
              <a:ea typeface="Roboto Light"/>
              <a:cs typeface="Roboto Light"/>
              <a:sym typeface="Roboto Light"/>
            </a:endParaRPr>
          </a:p>
        </p:txBody>
      </p:sp>
      <p:pic>
        <p:nvPicPr>
          <p:cNvPr id="895" name="Google Shape;895;p88"/>
          <p:cNvPicPr preferRelativeResize="0"/>
          <p:nvPr/>
        </p:nvPicPr>
        <p:blipFill>
          <a:blip r:embed="rId11">
            <a:alphaModFix/>
          </a:blip>
          <a:stretch>
            <a:fillRect/>
          </a:stretch>
        </p:blipFill>
        <p:spPr>
          <a:xfrm>
            <a:off x="466875" y="1472635"/>
            <a:ext cx="2342700" cy="1280100"/>
          </a:xfrm>
          <a:prstGeom prst="roundRect">
            <a:avLst>
              <a:gd fmla="val 16667" name="adj"/>
            </a:avLst>
          </a:prstGeom>
          <a:noFill/>
          <a:ln>
            <a:noFill/>
          </a:ln>
          <a:effectLst>
            <a:outerShdw blurRad="57150" rotWithShape="0" algn="bl" dir="5400000" dist="19050">
              <a:srgbClr val="81959C">
                <a:alpha val="50000"/>
              </a:srgbClr>
            </a:outerShdw>
          </a:effectLst>
        </p:spPr>
      </p:pic>
      <p:grpSp>
        <p:nvGrpSpPr>
          <p:cNvPr id="896" name="Google Shape;896;p88"/>
          <p:cNvGrpSpPr/>
          <p:nvPr/>
        </p:nvGrpSpPr>
        <p:grpSpPr>
          <a:xfrm>
            <a:off x="229930" y="4645827"/>
            <a:ext cx="217569" cy="362613"/>
            <a:chOff x="238125" y="1780075"/>
            <a:chExt cx="1284350" cy="2140575"/>
          </a:xfrm>
        </p:grpSpPr>
        <p:sp>
          <p:nvSpPr>
            <p:cNvPr id="897" name="Google Shape;897;p88"/>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898" name="Google Shape;898;p88"/>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899" name="Google Shape;899;p88"/>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89"/>
          <p:cNvSpPr txBox="1"/>
          <p:nvPr>
            <p:ph type="title"/>
          </p:nvPr>
        </p:nvSpPr>
        <p:spPr>
          <a:xfrm>
            <a:off x="1412300" y="1637875"/>
            <a:ext cx="7407900" cy="1667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You launched your bot, now what?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90"/>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16EBA"/>
                </a:solidFill>
              </a:rPr>
              <a:t>The wrong focus</a:t>
            </a:r>
            <a:endParaRPr sz="3600">
              <a:solidFill>
                <a:srgbClr val="416EBA"/>
              </a:solidFill>
            </a:endParaRPr>
          </a:p>
        </p:txBody>
      </p:sp>
      <p:grpSp>
        <p:nvGrpSpPr>
          <p:cNvPr id="910" name="Google Shape;910;p90"/>
          <p:cNvGrpSpPr/>
          <p:nvPr/>
        </p:nvGrpSpPr>
        <p:grpSpPr>
          <a:xfrm>
            <a:off x="108700" y="1078625"/>
            <a:ext cx="4357450" cy="3467775"/>
            <a:chOff x="108700" y="1078625"/>
            <a:chExt cx="4357450" cy="3467775"/>
          </a:xfrm>
        </p:grpSpPr>
        <p:sp>
          <p:nvSpPr>
            <p:cNvPr id="911" name="Google Shape;911;p90"/>
            <p:cNvSpPr/>
            <p:nvPr/>
          </p:nvSpPr>
          <p:spPr>
            <a:xfrm>
              <a:off x="151550" y="1078625"/>
              <a:ext cx="4314600" cy="1265700"/>
            </a:xfrm>
            <a:prstGeom prst="roundRect">
              <a:avLst>
                <a:gd fmla="val 16667" name="adj"/>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0"/>
            <p:cNvSpPr txBox="1"/>
            <p:nvPr/>
          </p:nvSpPr>
          <p:spPr>
            <a:xfrm>
              <a:off x="530825" y="1118825"/>
              <a:ext cx="17223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500">
                  <a:solidFill>
                    <a:srgbClr val="416EBA"/>
                  </a:solidFill>
                  <a:latin typeface="Roboto Light"/>
                  <a:ea typeface="Roboto Light"/>
                  <a:cs typeface="Roboto Light"/>
                  <a:sym typeface="Roboto Light"/>
                </a:rPr>
                <a:t>99%</a:t>
              </a:r>
              <a:endParaRPr sz="6500">
                <a:solidFill>
                  <a:srgbClr val="416EBA"/>
                </a:solidFill>
                <a:latin typeface="Roboto Light"/>
                <a:ea typeface="Roboto Light"/>
                <a:cs typeface="Roboto Light"/>
                <a:sym typeface="Roboto Light"/>
              </a:endParaRPr>
            </a:p>
          </p:txBody>
        </p:sp>
        <p:sp>
          <p:nvSpPr>
            <p:cNvPr id="913" name="Google Shape;913;p90"/>
            <p:cNvSpPr txBox="1"/>
            <p:nvPr/>
          </p:nvSpPr>
          <p:spPr>
            <a:xfrm>
              <a:off x="2304750" y="1314725"/>
              <a:ext cx="2130600" cy="79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rgbClr val="00A99D"/>
                  </a:solidFill>
                  <a:latin typeface="Roboto"/>
                  <a:ea typeface="Roboto"/>
                  <a:cs typeface="Roboto"/>
                  <a:sym typeface="Roboto"/>
                </a:rPr>
                <a:t>Pre-launch</a:t>
              </a:r>
              <a:endParaRPr sz="2500">
                <a:solidFill>
                  <a:srgbClr val="00A99D"/>
                </a:solidFill>
                <a:latin typeface="Roboto"/>
                <a:ea typeface="Roboto"/>
                <a:cs typeface="Roboto"/>
                <a:sym typeface="Roboto"/>
              </a:endParaRPr>
            </a:p>
            <a:p>
              <a:pPr indent="0" lvl="0" marL="0" rtl="0" algn="l">
                <a:spcBef>
                  <a:spcPts val="0"/>
                </a:spcBef>
                <a:spcAft>
                  <a:spcPts val="0"/>
                </a:spcAft>
                <a:buNone/>
              </a:pPr>
              <a:r>
                <a:rPr lang="en" sz="2500">
                  <a:solidFill>
                    <a:srgbClr val="00A99D"/>
                  </a:solidFill>
                  <a:latin typeface="Roboto"/>
                  <a:ea typeface="Roboto"/>
                  <a:cs typeface="Roboto"/>
                  <a:sym typeface="Roboto"/>
                </a:rPr>
                <a:t>preparation</a:t>
              </a:r>
              <a:endParaRPr sz="2500">
                <a:solidFill>
                  <a:srgbClr val="00A99D"/>
                </a:solidFill>
                <a:latin typeface="Roboto"/>
                <a:ea typeface="Roboto"/>
                <a:cs typeface="Roboto"/>
                <a:sym typeface="Roboto"/>
              </a:endParaRPr>
            </a:p>
          </p:txBody>
        </p:sp>
        <p:sp>
          <p:nvSpPr>
            <p:cNvPr id="914" name="Google Shape;914;p90"/>
            <p:cNvSpPr/>
            <p:nvPr/>
          </p:nvSpPr>
          <p:spPr>
            <a:xfrm>
              <a:off x="108700" y="1078625"/>
              <a:ext cx="294300" cy="126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0"/>
            <p:cNvSpPr txBox="1"/>
            <p:nvPr/>
          </p:nvSpPr>
          <p:spPr>
            <a:xfrm>
              <a:off x="427875" y="2504900"/>
              <a:ext cx="4007400" cy="20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2939"/>
                  </a:solidFill>
                  <a:latin typeface="Roboto"/>
                  <a:ea typeface="Roboto"/>
                  <a:cs typeface="Roboto"/>
                  <a:sym typeface="Roboto"/>
                </a:rPr>
                <a:t>platform selection</a:t>
              </a:r>
              <a:endParaRPr sz="3000">
                <a:solidFill>
                  <a:srgbClr val="002939"/>
                </a:solidFill>
                <a:latin typeface="Roboto"/>
                <a:ea typeface="Roboto"/>
                <a:cs typeface="Roboto"/>
                <a:sym typeface="Roboto"/>
              </a:endParaRPr>
            </a:p>
            <a:p>
              <a:pPr indent="0" lvl="0" marL="0" rtl="0" algn="l">
                <a:spcBef>
                  <a:spcPts val="0"/>
                </a:spcBef>
                <a:spcAft>
                  <a:spcPts val="0"/>
                </a:spcAft>
                <a:buNone/>
              </a:pPr>
              <a:r>
                <a:rPr lang="en" sz="3000">
                  <a:solidFill>
                    <a:srgbClr val="002939"/>
                  </a:solidFill>
                  <a:latin typeface="Roboto"/>
                  <a:ea typeface="Roboto"/>
                  <a:cs typeface="Roboto"/>
                  <a:sym typeface="Roboto"/>
                </a:rPr>
                <a:t>use cases </a:t>
              </a:r>
              <a:endParaRPr sz="3000">
                <a:solidFill>
                  <a:srgbClr val="002939"/>
                </a:solidFill>
                <a:latin typeface="Roboto"/>
                <a:ea typeface="Roboto"/>
                <a:cs typeface="Roboto"/>
                <a:sym typeface="Roboto"/>
              </a:endParaRPr>
            </a:p>
            <a:p>
              <a:pPr indent="0" lvl="0" marL="0" rtl="0" algn="l">
                <a:spcBef>
                  <a:spcPts val="0"/>
                </a:spcBef>
                <a:spcAft>
                  <a:spcPts val="0"/>
                </a:spcAft>
                <a:buNone/>
              </a:pPr>
              <a:r>
                <a:rPr lang="en" sz="3000">
                  <a:solidFill>
                    <a:srgbClr val="002939"/>
                  </a:solidFill>
                  <a:latin typeface="Roboto"/>
                  <a:ea typeface="Roboto"/>
                  <a:cs typeface="Roboto"/>
                  <a:sym typeface="Roboto"/>
                </a:rPr>
                <a:t>conversation design</a:t>
              </a:r>
              <a:endParaRPr sz="3000">
                <a:solidFill>
                  <a:srgbClr val="002939"/>
                </a:solidFill>
                <a:latin typeface="Roboto"/>
                <a:ea typeface="Roboto"/>
                <a:cs typeface="Roboto"/>
                <a:sym typeface="Roboto"/>
              </a:endParaRPr>
            </a:p>
            <a:p>
              <a:pPr indent="0" lvl="0" marL="0" rtl="0" algn="l">
                <a:spcBef>
                  <a:spcPts val="0"/>
                </a:spcBef>
                <a:spcAft>
                  <a:spcPts val="0"/>
                </a:spcAft>
                <a:buNone/>
              </a:pPr>
              <a:r>
                <a:rPr lang="en" sz="3000">
                  <a:solidFill>
                    <a:srgbClr val="002939"/>
                  </a:solidFill>
                  <a:latin typeface="Roboto"/>
                  <a:ea typeface="Roboto"/>
                  <a:cs typeface="Roboto"/>
                  <a:sym typeface="Roboto"/>
                </a:rPr>
                <a:t>model training</a:t>
              </a:r>
              <a:endParaRPr sz="3000">
                <a:solidFill>
                  <a:srgbClr val="002939"/>
                </a:solidFill>
                <a:latin typeface="Roboto"/>
                <a:ea typeface="Roboto"/>
                <a:cs typeface="Roboto"/>
                <a:sym typeface="Roboto"/>
              </a:endParaRPr>
            </a:p>
          </p:txBody>
        </p:sp>
      </p:grpSp>
      <p:grpSp>
        <p:nvGrpSpPr>
          <p:cNvPr id="916" name="Google Shape;916;p90"/>
          <p:cNvGrpSpPr/>
          <p:nvPr/>
        </p:nvGrpSpPr>
        <p:grpSpPr>
          <a:xfrm>
            <a:off x="4486975" y="1118825"/>
            <a:ext cx="4357450" cy="3467775"/>
            <a:chOff x="4486975" y="1118825"/>
            <a:chExt cx="4357450" cy="3467775"/>
          </a:xfrm>
        </p:grpSpPr>
        <p:sp>
          <p:nvSpPr>
            <p:cNvPr id="917" name="Google Shape;917;p90"/>
            <p:cNvSpPr/>
            <p:nvPr/>
          </p:nvSpPr>
          <p:spPr>
            <a:xfrm>
              <a:off x="4529825" y="1118825"/>
              <a:ext cx="4314600" cy="1265700"/>
            </a:xfrm>
            <a:prstGeom prst="roundRect">
              <a:avLst>
                <a:gd fmla="val 16667" name="adj"/>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0"/>
            <p:cNvSpPr txBox="1"/>
            <p:nvPr/>
          </p:nvSpPr>
          <p:spPr>
            <a:xfrm>
              <a:off x="4909100" y="1159025"/>
              <a:ext cx="17223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500">
                  <a:solidFill>
                    <a:srgbClr val="416EBA"/>
                  </a:solidFill>
                  <a:latin typeface="Roboto Light"/>
                  <a:ea typeface="Roboto Light"/>
                  <a:cs typeface="Roboto Light"/>
                  <a:sym typeface="Roboto Light"/>
                </a:rPr>
                <a:t>1%</a:t>
              </a:r>
              <a:endParaRPr sz="6500">
                <a:solidFill>
                  <a:srgbClr val="416EBA"/>
                </a:solidFill>
                <a:latin typeface="Roboto Light"/>
                <a:ea typeface="Roboto Light"/>
                <a:cs typeface="Roboto Light"/>
                <a:sym typeface="Roboto Light"/>
              </a:endParaRPr>
            </a:p>
          </p:txBody>
        </p:sp>
        <p:sp>
          <p:nvSpPr>
            <p:cNvPr id="919" name="Google Shape;919;p90"/>
            <p:cNvSpPr txBox="1"/>
            <p:nvPr/>
          </p:nvSpPr>
          <p:spPr>
            <a:xfrm>
              <a:off x="6683025" y="1354925"/>
              <a:ext cx="2130600" cy="79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rgbClr val="00A99D"/>
                  </a:solidFill>
                  <a:latin typeface="Roboto"/>
                  <a:ea typeface="Roboto"/>
                  <a:cs typeface="Roboto"/>
                  <a:sym typeface="Roboto"/>
                </a:rPr>
                <a:t>Post-launch</a:t>
              </a:r>
              <a:endParaRPr sz="2500">
                <a:solidFill>
                  <a:srgbClr val="00A99D"/>
                </a:solidFill>
                <a:latin typeface="Roboto"/>
                <a:ea typeface="Roboto"/>
                <a:cs typeface="Roboto"/>
                <a:sym typeface="Roboto"/>
              </a:endParaRPr>
            </a:p>
            <a:p>
              <a:pPr indent="0" lvl="0" marL="0" rtl="0" algn="l">
                <a:spcBef>
                  <a:spcPts val="0"/>
                </a:spcBef>
                <a:spcAft>
                  <a:spcPts val="0"/>
                </a:spcAft>
                <a:buNone/>
              </a:pPr>
              <a:r>
                <a:rPr lang="en" sz="2500">
                  <a:solidFill>
                    <a:srgbClr val="00A99D"/>
                  </a:solidFill>
                  <a:latin typeface="Roboto"/>
                  <a:ea typeface="Roboto"/>
                  <a:cs typeface="Roboto"/>
                  <a:sym typeface="Roboto"/>
                </a:rPr>
                <a:t>operations</a:t>
              </a:r>
              <a:endParaRPr sz="2500">
                <a:solidFill>
                  <a:srgbClr val="00A99D"/>
                </a:solidFill>
                <a:latin typeface="Roboto"/>
                <a:ea typeface="Roboto"/>
                <a:cs typeface="Roboto"/>
                <a:sym typeface="Roboto"/>
              </a:endParaRPr>
            </a:p>
          </p:txBody>
        </p:sp>
        <p:sp>
          <p:nvSpPr>
            <p:cNvPr id="920" name="Google Shape;920;p90"/>
            <p:cNvSpPr/>
            <p:nvPr/>
          </p:nvSpPr>
          <p:spPr>
            <a:xfrm>
              <a:off x="4486975" y="1118825"/>
              <a:ext cx="294300" cy="1265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90"/>
            <p:cNvSpPr txBox="1"/>
            <p:nvPr/>
          </p:nvSpPr>
          <p:spPr>
            <a:xfrm>
              <a:off x="4806150" y="2545100"/>
              <a:ext cx="4007400" cy="20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2939"/>
                  </a:solidFill>
                  <a:latin typeface="Roboto"/>
                  <a:ea typeface="Roboto"/>
                  <a:cs typeface="Roboto"/>
                  <a:sym typeface="Roboto"/>
                </a:rPr>
                <a:t>monitoring</a:t>
              </a:r>
              <a:endParaRPr sz="3000">
                <a:solidFill>
                  <a:srgbClr val="002939"/>
                </a:solidFill>
                <a:latin typeface="Roboto"/>
                <a:ea typeface="Roboto"/>
                <a:cs typeface="Roboto"/>
                <a:sym typeface="Roboto"/>
              </a:endParaRPr>
            </a:p>
            <a:p>
              <a:pPr indent="0" lvl="0" marL="0" rtl="0" algn="l">
                <a:spcBef>
                  <a:spcPts val="0"/>
                </a:spcBef>
                <a:spcAft>
                  <a:spcPts val="0"/>
                </a:spcAft>
                <a:buNone/>
              </a:pPr>
              <a:r>
                <a:rPr lang="en" sz="3000">
                  <a:solidFill>
                    <a:srgbClr val="002939"/>
                  </a:solidFill>
                  <a:latin typeface="Roboto"/>
                  <a:ea typeface="Roboto"/>
                  <a:cs typeface="Roboto"/>
                  <a:sym typeface="Roboto"/>
                </a:rPr>
                <a:t>tuning</a:t>
              </a:r>
              <a:endParaRPr sz="3000">
                <a:solidFill>
                  <a:srgbClr val="002939"/>
                </a:solidFill>
                <a:latin typeface="Roboto"/>
                <a:ea typeface="Roboto"/>
                <a:cs typeface="Roboto"/>
                <a:sym typeface="Roboto"/>
              </a:endParaRPr>
            </a:p>
            <a:p>
              <a:pPr indent="0" lvl="0" marL="0" rtl="0" algn="l">
                <a:spcBef>
                  <a:spcPts val="0"/>
                </a:spcBef>
                <a:spcAft>
                  <a:spcPts val="0"/>
                </a:spcAft>
                <a:buNone/>
              </a:pPr>
              <a:r>
                <a:rPr lang="en" sz="3000">
                  <a:solidFill>
                    <a:srgbClr val="002939"/>
                  </a:solidFill>
                  <a:latin typeface="Roboto"/>
                  <a:ea typeface="Roboto"/>
                  <a:cs typeface="Roboto"/>
                  <a:sym typeface="Roboto"/>
                </a:rPr>
                <a:t>KPI reporting</a:t>
              </a:r>
              <a:endParaRPr sz="3000">
                <a:solidFill>
                  <a:srgbClr val="002939"/>
                </a:solidFill>
                <a:latin typeface="Roboto"/>
                <a:ea typeface="Roboto"/>
                <a:cs typeface="Roboto"/>
                <a:sym typeface="Robo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1000"/>
                                        <p:tgtEl>
                                          <p:spTgt spid="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91"/>
          <p:cNvPicPr preferRelativeResize="0"/>
          <p:nvPr/>
        </p:nvPicPr>
        <p:blipFill rotWithShape="1">
          <a:blip r:embed="rId4">
            <a:alphaModFix/>
          </a:blip>
          <a:srcRect b="9150" l="14572" r="37458" t="30612"/>
          <a:stretch/>
        </p:blipFill>
        <p:spPr>
          <a:xfrm>
            <a:off x="2996525" y="-8925"/>
            <a:ext cx="6147476" cy="5152500"/>
          </a:xfrm>
          <a:prstGeom prst="rect">
            <a:avLst/>
          </a:prstGeom>
          <a:noFill/>
          <a:ln>
            <a:noFill/>
          </a:ln>
        </p:spPr>
      </p:pic>
      <p:sp>
        <p:nvSpPr>
          <p:cNvPr id="927" name="Google Shape;927;p91"/>
          <p:cNvSpPr/>
          <p:nvPr/>
        </p:nvSpPr>
        <p:spPr>
          <a:xfrm>
            <a:off x="0" y="-8925"/>
            <a:ext cx="5642700" cy="5152500"/>
          </a:xfrm>
          <a:prstGeom prst="rect">
            <a:avLst/>
          </a:prstGeom>
          <a:gradFill>
            <a:gsLst>
              <a:gs pos="0">
                <a:srgbClr val="00293A"/>
              </a:gs>
              <a:gs pos="60000">
                <a:srgbClr val="00293A"/>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1"/>
          <p:cNvSpPr/>
          <p:nvPr/>
        </p:nvSpPr>
        <p:spPr>
          <a:xfrm>
            <a:off x="2924175" y="1114650"/>
            <a:ext cx="3038400" cy="9618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t>Why is my bot </a:t>
            </a:r>
            <a:r>
              <a:rPr lang="en" sz="2400"/>
              <a:t>making</a:t>
            </a:r>
            <a:r>
              <a:rPr lang="en" sz="2400"/>
              <a:t> mistakes?</a:t>
            </a:r>
            <a:endParaRPr sz="2400"/>
          </a:p>
        </p:txBody>
      </p:sp>
      <p:sp>
        <p:nvSpPr>
          <p:cNvPr id="929" name="Google Shape;929;p91"/>
          <p:cNvSpPr/>
          <p:nvPr/>
        </p:nvSpPr>
        <p:spPr>
          <a:xfrm>
            <a:off x="5517825" y="1800225"/>
            <a:ext cx="3092700" cy="904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t>The topics keep changing!</a:t>
            </a:r>
            <a:endParaRPr sz="2400"/>
          </a:p>
        </p:txBody>
      </p:sp>
      <p:sp>
        <p:nvSpPr>
          <p:cNvPr id="930" name="Google Shape;930;p91"/>
          <p:cNvSpPr/>
          <p:nvPr/>
        </p:nvSpPr>
        <p:spPr>
          <a:xfrm>
            <a:off x="3587075" y="2991000"/>
            <a:ext cx="3328200" cy="9618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t>What is the impact of my work?</a:t>
            </a:r>
            <a:endParaRPr sz="2400"/>
          </a:p>
        </p:txBody>
      </p:sp>
      <p:sp>
        <p:nvSpPr>
          <p:cNvPr id="931" name="Google Shape;931;p91"/>
          <p:cNvSpPr/>
          <p:nvPr/>
        </p:nvSpPr>
        <p:spPr>
          <a:xfrm>
            <a:off x="5962575" y="3610575"/>
            <a:ext cx="3133800" cy="961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t>Is the bot meeting our  business goals?</a:t>
            </a:r>
            <a:endParaRPr sz="2400"/>
          </a:p>
        </p:txBody>
      </p:sp>
      <p:sp>
        <p:nvSpPr>
          <p:cNvPr id="932" name="Google Shape;932;p91"/>
          <p:cNvSpPr txBox="1"/>
          <p:nvPr/>
        </p:nvSpPr>
        <p:spPr>
          <a:xfrm>
            <a:off x="257175" y="923925"/>
            <a:ext cx="2667000" cy="28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Playfair Display SemiBold"/>
                <a:ea typeface="Playfair Display SemiBold"/>
                <a:cs typeface="Playfair Display SemiBold"/>
                <a:sym typeface="Playfair Display SemiBold"/>
              </a:rPr>
              <a:t>After launch,</a:t>
            </a:r>
            <a:br>
              <a:rPr lang="en" sz="3400">
                <a:solidFill>
                  <a:schemeClr val="lt1"/>
                </a:solidFill>
                <a:latin typeface="Playfair Display SemiBold"/>
                <a:ea typeface="Playfair Display SemiBold"/>
                <a:cs typeface="Playfair Display SemiBold"/>
                <a:sym typeface="Playfair Display SemiBold"/>
              </a:rPr>
            </a:br>
            <a:r>
              <a:rPr lang="en" sz="3400">
                <a:solidFill>
                  <a:schemeClr val="lt1"/>
                </a:solidFill>
                <a:latin typeface="Playfair Display SemiBold"/>
                <a:ea typeface="Playfair Display SemiBold"/>
                <a:cs typeface="Playfair Display SemiBold"/>
                <a:sym typeface="Playfair Display SemiBold"/>
              </a:rPr>
              <a:t>a bot needs ongoing care </a:t>
            </a:r>
            <a:endParaRPr sz="3400">
              <a:solidFill>
                <a:schemeClr val="lt1"/>
              </a:solidFill>
              <a:latin typeface="Playfair Display SemiBold"/>
              <a:ea typeface="Playfair Display SemiBold"/>
              <a:cs typeface="Playfair Display SemiBold"/>
              <a:sym typeface="Playfair Display SemiBold"/>
            </a:endParaRPr>
          </a:p>
        </p:txBody>
      </p:sp>
      <p:grpSp>
        <p:nvGrpSpPr>
          <p:cNvPr id="933" name="Google Shape;933;p91"/>
          <p:cNvGrpSpPr/>
          <p:nvPr/>
        </p:nvGrpSpPr>
        <p:grpSpPr>
          <a:xfrm>
            <a:off x="229930" y="4645827"/>
            <a:ext cx="217569" cy="362613"/>
            <a:chOff x="238125" y="1780075"/>
            <a:chExt cx="1284350" cy="2140575"/>
          </a:xfrm>
        </p:grpSpPr>
        <p:sp>
          <p:nvSpPr>
            <p:cNvPr id="934" name="Google Shape;934;p91"/>
            <p:cNvSpPr/>
            <p:nvPr/>
          </p:nvSpPr>
          <p:spPr>
            <a:xfrm>
              <a:off x="238125" y="1780075"/>
              <a:ext cx="1284350" cy="2140575"/>
            </a:xfrm>
            <a:custGeom>
              <a:rect b="b" l="l" r="r" t="t"/>
              <a:pathLst>
                <a:path extrusionOk="0" h="85623" w="51374">
                  <a:moveTo>
                    <a:pt x="27856" y="4452"/>
                  </a:moveTo>
                  <a:cubicBezTo>
                    <a:pt x="38815" y="5480"/>
                    <a:pt x="47149" y="14727"/>
                    <a:pt x="47149" y="25687"/>
                  </a:cubicBezTo>
                  <a:cubicBezTo>
                    <a:pt x="47149" y="36646"/>
                    <a:pt x="38815" y="46008"/>
                    <a:pt x="27856" y="46921"/>
                  </a:cubicBezTo>
                  <a:lnTo>
                    <a:pt x="27856" y="4452"/>
                  </a:lnTo>
                  <a:close/>
                  <a:moveTo>
                    <a:pt x="23518" y="4452"/>
                  </a:moveTo>
                  <a:lnTo>
                    <a:pt x="23518" y="47149"/>
                  </a:lnTo>
                  <a:cubicBezTo>
                    <a:pt x="11645" y="46122"/>
                    <a:pt x="3082" y="35733"/>
                    <a:pt x="4110" y="23860"/>
                  </a:cubicBezTo>
                  <a:cubicBezTo>
                    <a:pt x="5137" y="13357"/>
                    <a:pt x="13243" y="5251"/>
                    <a:pt x="23518" y="4452"/>
                  </a:cubicBezTo>
                  <a:close/>
                  <a:moveTo>
                    <a:pt x="4338" y="39843"/>
                  </a:moveTo>
                  <a:cubicBezTo>
                    <a:pt x="8562" y="46350"/>
                    <a:pt x="15754" y="50574"/>
                    <a:pt x="23518" y="51259"/>
                  </a:cubicBezTo>
                  <a:lnTo>
                    <a:pt x="23518" y="54798"/>
                  </a:lnTo>
                  <a:cubicBezTo>
                    <a:pt x="23518" y="61762"/>
                    <a:pt x="25687" y="68612"/>
                    <a:pt x="30025" y="74206"/>
                  </a:cubicBezTo>
                  <a:cubicBezTo>
                    <a:pt x="32080" y="76946"/>
                    <a:pt x="34706" y="79343"/>
                    <a:pt x="37560" y="81398"/>
                  </a:cubicBezTo>
                  <a:lnTo>
                    <a:pt x="34249" y="81398"/>
                  </a:lnTo>
                  <a:cubicBezTo>
                    <a:pt x="17695" y="81398"/>
                    <a:pt x="4338" y="67927"/>
                    <a:pt x="4338" y="51373"/>
                  </a:cubicBezTo>
                  <a:lnTo>
                    <a:pt x="4338" y="39843"/>
                  </a:lnTo>
                  <a:close/>
                  <a:moveTo>
                    <a:pt x="47149" y="39957"/>
                  </a:moveTo>
                  <a:lnTo>
                    <a:pt x="47149" y="81398"/>
                  </a:lnTo>
                  <a:cubicBezTo>
                    <a:pt x="41669" y="79686"/>
                    <a:pt x="36875" y="76261"/>
                    <a:pt x="33450" y="71694"/>
                  </a:cubicBezTo>
                  <a:cubicBezTo>
                    <a:pt x="29682" y="66785"/>
                    <a:pt x="27856" y="60963"/>
                    <a:pt x="27856" y="54912"/>
                  </a:cubicBezTo>
                  <a:lnTo>
                    <a:pt x="27856" y="51373"/>
                  </a:lnTo>
                  <a:cubicBezTo>
                    <a:pt x="35733" y="50688"/>
                    <a:pt x="42811" y="46578"/>
                    <a:pt x="47149" y="39957"/>
                  </a:cubicBezTo>
                  <a:close/>
                  <a:moveTo>
                    <a:pt x="25687" y="0"/>
                  </a:moveTo>
                  <a:cubicBezTo>
                    <a:pt x="11530" y="0"/>
                    <a:pt x="0" y="11530"/>
                    <a:pt x="0" y="25687"/>
                  </a:cubicBezTo>
                  <a:lnTo>
                    <a:pt x="0" y="25801"/>
                  </a:lnTo>
                  <a:lnTo>
                    <a:pt x="0" y="51373"/>
                  </a:lnTo>
                  <a:cubicBezTo>
                    <a:pt x="0" y="70324"/>
                    <a:pt x="15298" y="85622"/>
                    <a:pt x="34249" y="85622"/>
                  </a:cubicBezTo>
                  <a:lnTo>
                    <a:pt x="51373" y="85622"/>
                  </a:lnTo>
                  <a:lnTo>
                    <a:pt x="51373" y="26029"/>
                  </a:lnTo>
                  <a:lnTo>
                    <a:pt x="51373" y="25687"/>
                  </a:lnTo>
                  <a:cubicBezTo>
                    <a:pt x="51373" y="11530"/>
                    <a:pt x="39843" y="0"/>
                    <a:pt x="256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935" name="Google Shape;935;p91"/>
            <p:cNvSpPr/>
            <p:nvPr/>
          </p:nvSpPr>
          <p:spPr>
            <a:xfrm>
              <a:off x="1068650" y="2345175"/>
              <a:ext cx="157000" cy="157000"/>
            </a:xfrm>
            <a:custGeom>
              <a:rect b="b" l="l" r="r" t="t"/>
              <a:pathLst>
                <a:path extrusionOk="0" h="6280" w="6280">
                  <a:moveTo>
                    <a:pt x="3197" y="0"/>
                  </a:moveTo>
                  <a:cubicBezTo>
                    <a:pt x="1485" y="0"/>
                    <a:pt x="0" y="1370"/>
                    <a:pt x="0" y="3083"/>
                  </a:cubicBezTo>
                  <a:cubicBezTo>
                    <a:pt x="0" y="4795"/>
                    <a:pt x="1485" y="6279"/>
                    <a:pt x="3197" y="6279"/>
                  </a:cubicBezTo>
                  <a:cubicBezTo>
                    <a:pt x="4909" y="6279"/>
                    <a:pt x="6279" y="4795"/>
                    <a:pt x="6279" y="3083"/>
                  </a:cubicBezTo>
                  <a:cubicBezTo>
                    <a:pt x="6279" y="1370"/>
                    <a:pt x="4909" y="0"/>
                    <a:pt x="31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sp>
          <p:nvSpPr>
            <p:cNvPr id="936" name="Google Shape;936;p91"/>
            <p:cNvSpPr/>
            <p:nvPr/>
          </p:nvSpPr>
          <p:spPr>
            <a:xfrm>
              <a:off x="534925" y="2345175"/>
              <a:ext cx="157000" cy="157000"/>
            </a:xfrm>
            <a:custGeom>
              <a:rect b="b" l="l" r="r" t="t"/>
              <a:pathLst>
                <a:path extrusionOk="0" h="6280" w="6280">
                  <a:moveTo>
                    <a:pt x="3083" y="0"/>
                  </a:moveTo>
                  <a:cubicBezTo>
                    <a:pt x="1371" y="0"/>
                    <a:pt x="1" y="1370"/>
                    <a:pt x="1" y="3083"/>
                  </a:cubicBezTo>
                  <a:cubicBezTo>
                    <a:pt x="1" y="4795"/>
                    <a:pt x="1371" y="6279"/>
                    <a:pt x="3083" y="6279"/>
                  </a:cubicBezTo>
                  <a:cubicBezTo>
                    <a:pt x="4796" y="6279"/>
                    <a:pt x="6280" y="4795"/>
                    <a:pt x="6280" y="3083"/>
                  </a:cubicBezTo>
                  <a:cubicBezTo>
                    <a:pt x="6280" y="1370"/>
                    <a:pt x="4796" y="0"/>
                    <a:pt x="30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78909C"/>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92"/>
          <p:cNvSpPr txBox="1"/>
          <p:nvPr>
            <p:ph idx="9" type="body"/>
          </p:nvPr>
        </p:nvSpPr>
        <p:spPr>
          <a:xfrm>
            <a:off x="229925" y="909875"/>
            <a:ext cx="2710500" cy="3645900"/>
          </a:xfrm>
          <a:prstGeom prst="rect">
            <a:avLst/>
          </a:prstGeom>
        </p:spPr>
        <p:txBody>
          <a:bodyPr anchorCtr="0" anchor="t" bIns="0" lIns="0" spcFirstLastPara="1" rIns="0" wrap="square" tIns="0">
            <a:normAutofit/>
          </a:bodyPr>
          <a:lstStyle/>
          <a:p>
            <a:pPr indent="0" lvl="0" marL="0" rtl="0" algn="l">
              <a:lnSpc>
                <a:spcPct val="115000"/>
              </a:lnSpc>
              <a:spcBef>
                <a:spcPts val="0"/>
              </a:spcBef>
              <a:spcAft>
                <a:spcPts val="0"/>
              </a:spcAft>
              <a:buNone/>
            </a:pPr>
            <a:r>
              <a:rPr lang="en" sz="3500">
                <a:latin typeface="Playfair Display SemiBold"/>
                <a:ea typeface="Playfair Display SemiBold"/>
                <a:cs typeface="Playfair Display SemiBold"/>
                <a:sym typeface="Playfair Display SemiBold"/>
              </a:rPr>
              <a:t>Don’t be</a:t>
            </a:r>
            <a:endParaRPr sz="3500">
              <a:latin typeface="Playfair Display SemiBold"/>
              <a:ea typeface="Playfair Display SemiBold"/>
              <a:cs typeface="Playfair Display SemiBold"/>
              <a:sym typeface="Playfair Display SemiBold"/>
            </a:endParaRPr>
          </a:p>
          <a:p>
            <a:pPr indent="0" lvl="0" marL="0" rtl="0" algn="l">
              <a:lnSpc>
                <a:spcPct val="115000"/>
              </a:lnSpc>
              <a:spcBef>
                <a:spcPts val="900"/>
              </a:spcBef>
              <a:spcAft>
                <a:spcPts val="0"/>
              </a:spcAft>
              <a:buNone/>
            </a:pPr>
            <a:r>
              <a:rPr lang="en" sz="3500">
                <a:latin typeface="Playfair Display SemiBold"/>
                <a:ea typeface="Playfair Display SemiBold"/>
                <a:cs typeface="Playfair Display SemiBold"/>
                <a:sym typeface="Playfair Display SemiBold"/>
              </a:rPr>
              <a:t>distracted by</a:t>
            </a:r>
            <a:endParaRPr sz="3500">
              <a:latin typeface="Playfair Display SemiBold"/>
              <a:ea typeface="Playfair Display SemiBold"/>
              <a:cs typeface="Playfair Display SemiBold"/>
              <a:sym typeface="Playfair Display SemiBold"/>
            </a:endParaRPr>
          </a:p>
          <a:p>
            <a:pPr indent="0" lvl="0" marL="0" rtl="0" algn="l">
              <a:lnSpc>
                <a:spcPct val="115000"/>
              </a:lnSpc>
              <a:spcBef>
                <a:spcPts val="900"/>
              </a:spcBef>
              <a:spcAft>
                <a:spcPts val="900"/>
              </a:spcAft>
              <a:buNone/>
            </a:pPr>
            <a:r>
              <a:rPr lang="en" sz="3500">
                <a:latin typeface="Playfair Display SemiBold"/>
                <a:ea typeface="Playfair Display SemiBold"/>
                <a:cs typeface="Playfair Display SemiBold"/>
                <a:sym typeface="Playfair Display SemiBold"/>
              </a:rPr>
              <a:t>technical</a:t>
            </a:r>
            <a:br>
              <a:rPr lang="en" sz="3500">
                <a:latin typeface="Playfair Display SemiBold"/>
                <a:ea typeface="Playfair Display SemiBold"/>
                <a:cs typeface="Playfair Display SemiBold"/>
                <a:sym typeface="Playfair Display SemiBold"/>
              </a:rPr>
            </a:br>
            <a:r>
              <a:rPr lang="en" sz="3500">
                <a:latin typeface="Playfair Display SemiBold"/>
                <a:ea typeface="Playfair Display SemiBold"/>
                <a:cs typeface="Playfair Display SemiBold"/>
                <a:sym typeface="Playfair Display SemiBold"/>
              </a:rPr>
              <a:t>metrics</a:t>
            </a:r>
            <a:endParaRPr sz="3500">
              <a:latin typeface="Playfair Display SemiBold"/>
              <a:ea typeface="Playfair Display SemiBold"/>
              <a:cs typeface="Playfair Display SemiBold"/>
              <a:sym typeface="Playfair Display SemiBold"/>
            </a:endParaRPr>
          </a:p>
        </p:txBody>
      </p:sp>
      <p:pic>
        <p:nvPicPr>
          <p:cNvPr id="942" name="Google Shape;942;p92"/>
          <p:cNvPicPr preferRelativeResize="0"/>
          <p:nvPr/>
        </p:nvPicPr>
        <p:blipFill>
          <a:blip r:embed="rId3">
            <a:alphaModFix/>
          </a:blip>
          <a:stretch>
            <a:fillRect/>
          </a:stretch>
        </p:blipFill>
        <p:spPr>
          <a:xfrm>
            <a:off x="4222900" y="527213"/>
            <a:ext cx="4089078" cy="40890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93"/>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16EBA"/>
                </a:solidFill>
              </a:rPr>
              <a:t>3 cornerstone KPIs</a:t>
            </a:r>
            <a:endParaRPr sz="3400">
              <a:solidFill>
                <a:srgbClr val="416EBA"/>
              </a:solidFill>
            </a:endParaRPr>
          </a:p>
        </p:txBody>
      </p:sp>
      <p:grpSp>
        <p:nvGrpSpPr>
          <p:cNvPr id="948" name="Google Shape;948;p93"/>
          <p:cNvGrpSpPr/>
          <p:nvPr/>
        </p:nvGrpSpPr>
        <p:grpSpPr>
          <a:xfrm>
            <a:off x="329825" y="2273173"/>
            <a:ext cx="2496125" cy="2879392"/>
            <a:chOff x="329825" y="2736675"/>
            <a:chExt cx="2496125" cy="2415800"/>
          </a:xfrm>
        </p:grpSpPr>
        <p:sp>
          <p:nvSpPr>
            <p:cNvPr id="949" name="Google Shape;949;p93"/>
            <p:cNvSpPr/>
            <p:nvPr/>
          </p:nvSpPr>
          <p:spPr>
            <a:xfrm>
              <a:off x="410050" y="2736675"/>
              <a:ext cx="2415900" cy="24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16EBA"/>
                  </a:solidFill>
                  <a:latin typeface="Roboto"/>
                  <a:ea typeface="Roboto"/>
                  <a:cs typeface="Roboto"/>
                  <a:sym typeface="Roboto"/>
                </a:rPr>
                <a:t>Bot automation</a:t>
              </a:r>
              <a:endParaRPr sz="3000">
                <a:solidFill>
                  <a:srgbClr val="416EBA"/>
                </a:solidFill>
                <a:latin typeface="Roboto"/>
                <a:ea typeface="Roboto"/>
                <a:cs typeface="Roboto"/>
                <a:sym typeface="Roboto"/>
              </a:endParaRPr>
            </a:p>
          </p:txBody>
        </p:sp>
        <p:sp>
          <p:nvSpPr>
            <p:cNvPr id="950" name="Google Shape;950;p93"/>
            <p:cNvSpPr/>
            <p:nvPr/>
          </p:nvSpPr>
          <p:spPr>
            <a:xfrm>
              <a:off x="329825" y="2745575"/>
              <a:ext cx="80100" cy="24069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1" name="Google Shape;951;p93"/>
          <p:cNvSpPr txBox="1"/>
          <p:nvPr/>
        </p:nvSpPr>
        <p:spPr>
          <a:xfrm>
            <a:off x="445688" y="3369575"/>
            <a:ext cx="2264400" cy="15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How often did the bot solve the customer problem</a:t>
            </a:r>
            <a:endParaRPr sz="24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94"/>
          <p:cNvSpPr txBox="1"/>
          <p:nvPr>
            <p:ph type="title"/>
          </p:nvPr>
        </p:nvSpPr>
        <p:spPr>
          <a:xfrm>
            <a:off x="228775" y="196425"/>
            <a:ext cx="86865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416EBA"/>
                </a:solidFill>
              </a:rPr>
              <a:t>3 cornerstone KPIs</a:t>
            </a:r>
            <a:endParaRPr sz="3400">
              <a:solidFill>
                <a:srgbClr val="416EBA"/>
              </a:solidFill>
            </a:endParaRPr>
          </a:p>
        </p:txBody>
      </p:sp>
      <p:grpSp>
        <p:nvGrpSpPr>
          <p:cNvPr id="957" name="Google Shape;957;p94"/>
          <p:cNvGrpSpPr/>
          <p:nvPr/>
        </p:nvGrpSpPr>
        <p:grpSpPr>
          <a:xfrm>
            <a:off x="329825" y="2273173"/>
            <a:ext cx="2496125" cy="2879392"/>
            <a:chOff x="329825" y="2736675"/>
            <a:chExt cx="2496125" cy="2415800"/>
          </a:xfrm>
        </p:grpSpPr>
        <p:sp>
          <p:nvSpPr>
            <p:cNvPr id="958" name="Google Shape;958;p94"/>
            <p:cNvSpPr/>
            <p:nvPr/>
          </p:nvSpPr>
          <p:spPr>
            <a:xfrm>
              <a:off x="410050" y="2736675"/>
              <a:ext cx="2415900" cy="24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16EBA"/>
                  </a:solidFill>
                  <a:latin typeface="Roboto"/>
                  <a:ea typeface="Roboto"/>
                  <a:cs typeface="Roboto"/>
                  <a:sym typeface="Roboto"/>
                </a:rPr>
                <a:t>Bot automation</a:t>
              </a:r>
              <a:endParaRPr sz="3000">
                <a:solidFill>
                  <a:srgbClr val="416EBA"/>
                </a:solidFill>
                <a:latin typeface="Roboto"/>
                <a:ea typeface="Roboto"/>
                <a:cs typeface="Roboto"/>
                <a:sym typeface="Roboto"/>
              </a:endParaRPr>
            </a:p>
          </p:txBody>
        </p:sp>
        <p:sp>
          <p:nvSpPr>
            <p:cNvPr id="959" name="Google Shape;959;p94"/>
            <p:cNvSpPr/>
            <p:nvPr/>
          </p:nvSpPr>
          <p:spPr>
            <a:xfrm>
              <a:off x="329825" y="2745575"/>
              <a:ext cx="80100" cy="24069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0" name="Google Shape;960;p94"/>
          <p:cNvGrpSpPr/>
          <p:nvPr/>
        </p:nvGrpSpPr>
        <p:grpSpPr>
          <a:xfrm>
            <a:off x="3242075" y="1668763"/>
            <a:ext cx="2496000" cy="3474730"/>
            <a:chOff x="3344650" y="1827375"/>
            <a:chExt cx="2496000" cy="3325100"/>
          </a:xfrm>
        </p:grpSpPr>
        <p:sp>
          <p:nvSpPr>
            <p:cNvPr id="961" name="Google Shape;961;p94"/>
            <p:cNvSpPr/>
            <p:nvPr/>
          </p:nvSpPr>
          <p:spPr>
            <a:xfrm>
              <a:off x="3424750" y="1827375"/>
              <a:ext cx="2415900" cy="3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16EBA"/>
                  </a:solidFill>
                  <a:latin typeface="Roboto"/>
                  <a:ea typeface="Roboto"/>
                  <a:cs typeface="Roboto"/>
                  <a:sym typeface="Roboto"/>
                </a:rPr>
                <a:t>Bot experience</a:t>
              </a:r>
              <a:endParaRPr sz="3000">
                <a:solidFill>
                  <a:srgbClr val="416EBA"/>
                </a:solidFill>
                <a:latin typeface="Roboto"/>
                <a:ea typeface="Roboto"/>
                <a:cs typeface="Roboto"/>
                <a:sym typeface="Roboto"/>
              </a:endParaRPr>
            </a:p>
          </p:txBody>
        </p:sp>
        <p:sp>
          <p:nvSpPr>
            <p:cNvPr id="962" name="Google Shape;962;p94"/>
            <p:cNvSpPr/>
            <p:nvPr/>
          </p:nvSpPr>
          <p:spPr>
            <a:xfrm>
              <a:off x="3344650" y="1836275"/>
              <a:ext cx="80100" cy="3316200"/>
            </a:xfrm>
            <a:prstGeom prst="rect">
              <a:avLst/>
            </a:prstGeom>
            <a:solidFill>
              <a:srgbClr val="EAEF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3" name="Google Shape;963;p94"/>
          <p:cNvSpPr txBox="1"/>
          <p:nvPr/>
        </p:nvSpPr>
        <p:spPr>
          <a:xfrm>
            <a:off x="445688" y="3369575"/>
            <a:ext cx="2264400" cy="15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How often did the bot solve the customer problem</a:t>
            </a:r>
            <a:endParaRPr sz="2400">
              <a:latin typeface="Roboto"/>
              <a:ea typeface="Roboto"/>
              <a:cs typeface="Roboto"/>
              <a:sym typeface="Roboto"/>
            </a:endParaRPr>
          </a:p>
        </p:txBody>
      </p:sp>
      <p:sp>
        <p:nvSpPr>
          <p:cNvPr id="964" name="Google Shape;964;p94"/>
          <p:cNvSpPr txBox="1"/>
          <p:nvPr/>
        </p:nvSpPr>
        <p:spPr>
          <a:xfrm>
            <a:off x="3434100" y="2952300"/>
            <a:ext cx="2264400" cy="19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What does the customer think about the interaction</a:t>
            </a:r>
            <a:endParaRPr sz="24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Wysdom Master Slide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ysdom Master Slide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ysdom Master Slide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