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25"/>
  </p:notesMasterIdLst>
  <p:sldIdLst>
    <p:sldId id="2147309675" r:id="rId3"/>
    <p:sldId id="2147469996" r:id="rId4"/>
    <p:sldId id="2147309602" r:id="rId5"/>
    <p:sldId id="2147469995" r:id="rId6"/>
    <p:sldId id="2147469994" r:id="rId7"/>
    <p:sldId id="2147470147" r:id="rId8"/>
    <p:sldId id="2147469997" r:id="rId9"/>
    <p:sldId id="2145707503" r:id="rId10"/>
    <p:sldId id="2145707504" r:id="rId11"/>
    <p:sldId id="2145707425" r:id="rId12"/>
    <p:sldId id="2145707526" r:id="rId13"/>
    <p:sldId id="2147470146" r:id="rId14"/>
    <p:sldId id="2147470148" r:id="rId15"/>
    <p:sldId id="2147309423" r:id="rId16"/>
    <p:sldId id="2147470103" r:id="rId17"/>
    <p:sldId id="2147470104" r:id="rId18"/>
    <p:sldId id="2147470113" r:id="rId19"/>
    <p:sldId id="2147309669" r:id="rId20"/>
    <p:sldId id="2147470145" r:id="rId21"/>
    <p:sldId id="2147309671" r:id="rId22"/>
    <p:sldId id="2147470070" r:id="rId23"/>
    <p:sldId id="2147470135"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78" autoAdjust="0"/>
    <p:restoredTop sz="72803" autoAdjust="0"/>
  </p:normalViewPr>
  <p:slideViewPr>
    <p:cSldViewPr snapToGrid="0">
      <p:cViewPr>
        <p:scale>
          <a:sx n="75" d="100"/>
          <a:sy n="75" d="100"/>
        </p:scale>
        <p:origin x="1278"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A9E365F-A5D1-4C65-BEE6-CEF2797C0BA3}" type="datetimeFigureOut">
              <a:rPr lang="en-US" smtClean="0"/>
              <a:t>9/5/2023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1137CBC-F96E-4DF6-BE5A-9C7EA6FEE626}" type="slidenum">
              <a:rPr lang="en-US" smtClean="0"/>
              <a:t>‹#›</a:t>
            </a:fld>
            <a:endParaRPr lang="en-US"/>
          </a:p>
        </p:txBody>
      </p:sp>
    </p:spTree>
    <p:extLst>
      <p:ext uri="{BB962C8B-B14F-4D97-AF65-F5344CB8AC3E}">
        <p14:creationId xmlns:p14="http://schemas.microsoft.com/office/powerpoint/2010/main" val="934614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5" name="Google Shape;905;p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6" name="Google Shape;906;p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2147865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8FE862-F690-47A9-A945-49FAAA3642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0853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8FE862-F690-47A9-A945-49FAAA3642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0298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8FE862-F690-47A9-A945-49FAAA3642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1349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8FE862-F690-47A9-A945-49FAAA3642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5520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8FE862-F690-47A9-A945-49FAAA3642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5873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40822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So how do we apply that technology in Cognigy? Let's look at look at Knowledge AI and the typical flow of how it works. </a:t>
            </a:r>
          </a:p>
          <a:p>
            <a:pPr marL="0" marR="0">
              <a:spcBef>
                <a:spcPts val="0"/>
              </a:spcBef>
              <a:spcAft>
                <a:spcPts val="0"/>
              </a:spcAft>
            </a:pPr>
            <a:endParaRPr lang="en-US" sz="18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So we start with knowledge articles, for example, product descriptions. Now Knowledge AI generates the embeddings for those articles. Remember, this is a mathematical representation of their content. This happens once, fully automatically, when those articles are uploaded or changed.</a:t>
            </a:r>
          </a:p>
          <a:p>
            <a:pPr marL="0" marR="0">
              <a:spcBef>
                <a:spcPts val="0"/>
              </a:spcBef>
              <a:spcAft>
                <a:spcPts val="0"/>
              </a:spcAft>
            </a:pPr>
            <a:endParaRPr lang="en-US" sz="18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When a customer question comes in, we also turn that question into a mathematical representation. </a:t>
            </a: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 </a:t>
            </a:r>
          </a:p>
          <a:p>
            <a:r>
              <a:rPr lang="en-US" sz="1800" dirty="0">
                <a:effectLst/>
                <a:latin typeface="Arial" panose="020B0604020202020204" pitchFamily="34" charset="0"/>
                <a:ea typeface="Times New Roman" panose="02020603050405020304" pitchFamily="18" charset="0"/>
              </a:rPr>
              <a:t>Based on that, we can now run what’s called a vector search and we find the relevant article or most relevant articles (plural) based on that query. As a result, we get the answers with the closest semantic relation to the search. And that is returned the user, however the question is worded and independent from any keywords.</a:t>
            </a:r>
          </a:p>
          <a:p>
            <a:endParaRPr lang="en-US" sz="1800" dirty="0">
              <a:effectLst/>
              <a:latin typeface="Arial" panose="020B0604020202020204" pitchFamily="34"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So that is already much, much better than anything you've seen before with search and NLU. But we don't stop here with Cognigy.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E34568-FB41-477E-B742-A730E848A9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7200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a:effectLst/>
                <a:latin typeface="Arial" panose="020B0604020202020204" pitchFamily="34" charset="0"/>
                <a:ea typeface="Times New Roman" panose="02020603050405020304" pitchFamily="18" charset="0"/>
              </a:rPr>
              <a:t>We take it one step further, and that is by creating the perfect answer, by once again leveraging large language model technology. </a:t>
            </a:r>
          </a:p>
          <a:p>
            <a:pPr marL="0" marR="0">
              <a:spcBef>
                <a:spcPts val="0"/>
              </a:spcBef>
              <a:spcAft>
                <a:spcPts val="0"/>
              </a:spcAft>
            </a:pPr>
            <a:endParaRPr lang="en-US" sz="1800">
              <a:effectLst/>
              <a:latin typeface="Arial" panose="020B0604020202020204" pitchFamily="34" charset="0"/>
              <a:ea typeface="Times New Roman" panose="02020603050405020304" pitchFamily="18" charset="0"/>
            </a:endParaRPr>
          </a:p>
          <a:p>
            <a:pPr marL="0" marR="0">
              <a:spcBef>
                <a:spcPts val="0"/>
              </a:spcBef>
              <a:spcAft>
                <a:spcPts val="0"/>
              </a:spcAft>
            </a:pPr>
            <a:r>
              <a:rPr lang="en-US" sz="1800">
                <a:effectLst/>
                <a:latin typeface="Arial" panose="020B0604020202020204" pitchFamily="34" charset="0"/>
                <a:ea typeface="Times New Roman" panose="02020603050405020304" pitchFamily="18" charset="0"/>
              </a:rPr>
              <a:t>In this example, let's look at this very specific search query. “My 16 year old has a level two license. Can he drive after midnight in Detroit?” Well, very specific question and the answer lives somewhere in the Knowledge database. </a:t>
            </a:r>
          </a:p>
          <a:p>
            <a:pPr marL="0" marR="0">
              <a:spcBef>
                <a:spcPts val="0"/>
              </a:spcBef>
              <a:spcAft>
                <a:spcPts val="0"/>
              </a:spcAft>
            </a:pPr>
            <a:endParaRPr lang="en-US" sz="1800">
              <a:effectLst/>
              <a:latin typeface="Arial" panose="020B0604020202020204" pitchFamily="34" charset="0"/>
              <a:ea typeface="Times New Roman" panose="02020603050405020304" pitchFamily="18" charset="0"/>
            </a:endParaRPr>
          </a:p>
          <a:p>
            <a:pPr marL="0" marR="0">
              <a:spcBef>
                <a:spcPts val="0"/>
              </a:spcBef>
              <a:spcAft>
                <a:spcPts val="0"/>
              </a:spcAft>
            </a:pPr>
            <a:r>
              <a:rPr lang="en-US" sz="1800">
                <a:effectLst/>
                <a:latin typeface="Arial" panose="020B0604020202020204" pitchFamily="34" charset="0"/>
                <a:ea typeface="Times New Roman" panose="02020603050405020304" pitchFamily="18" charset="0"/>
              </a:rPr>
              <a:t>So we take the question, search the vector database, and retrieve the best results, just like in the previous slide. </a:t>
            </a:r>
          </a:p>
          <a:p>
            <a:pPr marL="0" marR="0">
              <a:spcBef>
                <a:spcPts val="0"/>
              </a:spcBef>
              <a:spcAft>
                <a:spcPts val="0"/>
              </a:spcAft>
            </a:pPr>
            <a:endParaRPr lang="en-US" sz="1800">
              <a:effectLst/>
              <a:latin typeface="Arial" panose="020B0604020202020204" pitchFamily="34" charset="0"/>
              <a:ea typeface="Times New Roman" panose="02020603050405020304" pitchFamily="18" charset="0"/>
            </a:endParaRPr>
          </a:p>
          <a:p>
            <a:pPr marL="0" marR="0">
              <a:spcBef>
                <a:spcPts val="0"/>
              </a:spcBef>
              <a:spcAft>
                <a:spcPts val="0"/>
              </a:spcAft>
            </a:pPr>
            <a:r>
              <a:rPr lang="en-US" sz="1800">
                <a:effectLst/>
                <a:latin typeface="Arial" panose="020B0604020202020204" pitchFamily="34" charset="0"/>
                <a:ea typeface="Times New Roman" panose="02020603050405020304" pitchFamily="18" charset="0"/>
              </a:rPr>
              <a:t>But now we are using an LLM to generate the exact answer based on those articles. How do we do that? </a:t>
            </a:r>
          </a:p>
          <a:p>
            <a:pPr marL="0" marR="0">
              <a:spcBef>
                <a:spcPts val="0"/>
              </a:spcBef>
              <a:spcAft>
                <a:spcPts val="0"/>
              </a:spcAft>
            </a:pPr>
            <a:endParaRPr lang="en-US" sz="1800">
              <a:effectLst/>
              <a:latin typeface="Arial" panose="020B0604020202020204" pitchFamily="34" charset="0"/>
              <a:ea typeface="Times New Roman" panose="02020603050405020304" pitchFamily="18" charset="0"/>
            </a:endParaRPr>
          </a:p>
          <a:p>
            <a:pPr marL="0" marR="0">
              <a:spcBef>
                <a:spcPts val="0"/>
              </a:spcBef>
              <a:spcAft>
                <a:spcPts val="0"/>
              </a:spcAft>
            </a:pPr>
            <a:r>
              <a:rPr lang="en-US" sz="1800">
                <a:effectLst/>
                <a:latin typeface="Arial" panose="020B0604020202020204" pitchFamily="34" charset="0"/>
                <a:ea typeface="Times New Roman" panose="02020603050405020304" pitchFamily="18" charset="0"/>
              </a:rPr>
              <a:t>We send the original question </a:t>
            </a:r>
            <a:r>
              <a:rPr lang="en-US" sz="1800" i="1">
                <a:effectLst/>
                <a:latin typeface="Arial" panose="020B0604020202020204" pitchFamily="34" charset="0"/>
                <a:ea typeface="Times New Roman" panose="02020603050405020304" pitchFamily="18" charset="0"/>
              </a:rPr>
              <a:t>and</a:t>
            </a:r>
            <a:r>
              <a:rPr lang="en-US" sz="1800">
                <a:effectLst/>
                <a:latin typeface="Arial" panose="020B0604020202020204" pitchFamily="34" charset="0"/>
                <a:ea typeface="Times New Roman" panose="02020603050405020304" pitchFamily="18" charset="0"/>
              </a:rPr>
              <a:t> the results to a large language model together with a prompt. And the prompt could look like this: “Answer the following customer question based on the following articles.” So we hand everything all over to an LLM and what we get back is the perfect answer that is hyper-personalized to the question. “No, your 16 year old with a level two intermediate license in Michigan cannot drive between 10 p.m. and 5 a.m.” </a:t>
            </a:r>
          </a:p>
          <a:p>
            <a:pPr marL="0" marR="0">
              <a:spcBef>
                <a:spcPts val="0"/>
              </a:spcBef>
              <a:spcAft>
                <a:spcPts val="0"/>
              </a:spcAft>
            </a:pPr>
            <a:r>
              <a:rPr lang="en-US" sz="1800">
                <a:effectLst/>
                <a:latin typeface="Arial" panose="020B0604020202020204" pitchFamily="34" charset="0"/>
                <a:ea typeface="Times New Roman" panose="02020603050405020304" pitchFamily="18" charset="0"/>
              </a:rPr>
              <a:t> </a:t>
            </a:r>
          </a:p>
          <a:p>
            <a:r>
              <a:rPr lang="en-US" sz="1800">
                <a:solidFill>
                  <a:srgbClr val="666666"/>
                </a:solidFill>
                <a:effectLst/>
                <a:latin typeface="Arial" panose="020B0604020202020204" pitchFamily="34" charset="0"/>
                <a:ea typeface="Times New Roman" panose="02020603050405020304" pitchFamily="18" charset="0"/>
              </a:rPr>
              <a:t>A</a:t>
            </a:r>
            <a:r>
              <a:rPr lang="en-US" sz="1800">
                <a:effectLst/>
                <a:latin typeface="Arial" panose="020B0604020202020204" pitchFamily="34" charset="0"/>
                <a:ea typeface="Times New Roman" panose="02020603050405020304" pitchFamily="18" charset="0"/>
              </a:rPr>
              <a:t>nd that probably couldn't be answered any better.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E34568-FB41-477E-B742-A730E848A9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117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03389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0" dirty="0"/>
              <a:t>So </a:t>
            </a:r>
            <a:r>
              <a:rPr lang="de-DE" b="0" dirty="0" err="1"/>
              <a:t>much</a:t>
            </a:r>
            <a:r>
              <a:rPr lang="de-DE" b="0" dirty="0"/>
              <a:t> </a:t>
            </a:r>
            <a:r>
              <a:rPr lang="de-DE" b="0" dirty="0" err="1"/>
              <a:t>about</a:t>
            </a:r>
            <a:r>
              <a:rPr lang="de-DE" b="0" dirty="0"/>
              <a:t> </a:t>
            </a:r>
            <a:r>
              <a:rPr lang="de-DE" b="0" dirty="0" err="1"/>
              <a:t>the</a:t>
            </a:r>
            <a:r>
              <a:rPr lang="de-DE" b="0" dirty="0"/>
              <a:t> </a:t>
            </a:r>
            <a:r>
              <a:rPr lang="de-DE" b="0" dirty="0" err="1"/>
              <a:t>technlogy</a:t>
            </a:r>
            <a:r>
              <a:rPr lang="de-DE" b="0" dirty="0"/>
              <a:t>. </a:t>
            </a:r>
            <a:r>
              <a:rPr lang="de-DE" b="0" dirty="0" err="1"/>
              <a:t>Let‘s</a:t>
            </a:r>
            <a:r>
              <a:rPr lang="de-DE" b="0" dirty="0"/>
              <a:t> </a:t>
            </a:r>
            <a:r>
              <a:rPr lang="de-DE" b="0" dirty="0" err="1"/>
              <a:t>look</a:t>
            </a:r>
            <a:r>
              <a:rPr lang="de-DE" b="0" dirty="0"/>
              <a:t> at </a:t>
            </a:r>
            <a:r>
              <a:rPr lang="de-DE" b="0" dirty="0" err="1"/>
              <a:t>the</a:t>
            </a:r>
            <a:r>
              <a:rPr lang="de-DE" b="0" dirty="0"/>
              <a:t> </a:t>
            </a:r>
            <a:r>
              <a:rPr lang="de-DE" b="0" dirty="0" err="1"/>
              <a:t>use</a:t>
            </a:r>
            <a:r>
              <a:rPr lang="de-DE" b="0" dirty="0"/>
              <a:t> </a:t>
            </a:r>
            <a:r>
              <a:rPr lang="de-DE" b="0" dirty="0" err="1"/>
              <a:t>cases</a:t>
            </a:r>
            <a:r>
              <a:rPr lang="de-DE" b="0" dirty="0"/>
              <a:t> of Knowledge AI. Here </a:t>
            </a:r>
            <a:r>
              <a:rPr lang="de-DE" b="0" dirty="0" err="1"/>
              <a:t>I‘d</a:t>
            </a:r>
            <a:r>
              <a:rPr lang="de-DE" b="0" dirty="0"/>
              <a:t> like </a:t>
            </a:r>
            <a:r>
              <a:rPr lang="de-DE" b="0" dirty="0" err="1"/>
              <a:t>to</a:t>
            </a:r>
            <a:r>
              <a:rPr lang="de-DE" b="0" dirty="0"/>
              <a:t> </a:t>
            </a:r>
            <a:r>
              <a:rPr lang="de-DE" b="0" dirty="0" err="1"/>
              <a:t>systematically</a:t>
            </a:r>
            <a:r>
              <a:rPr lang="de-DE" b="0" dirty="0"/>
              <a:t> </a:t>
            </a:r>
            <a:r>
              <a:rPr lang="de-DE" b="0" dirty="0" err="1"/>
              <a:t>cluster</a:t>
            </a:r>
            <a:r>
              <a:rPr lang="de-DE" b="0" dirty="0"/>
              <a:t> </a:t>
            </a:r>
            <a:r>
              <a:rPr lang="de-DE" b="0" dirty="0" err="1"/>
              <a:t>examples</a:t>
            </a:r>
            <a:r>
              <a:rPr lang="de-DE" b="0" dirty="0"/>
              <a:t> in </a:t>
            </a:r>
            <a:r>
              <a:rPr lang="de-DE" b="0" dirty="0" err="1"/>
              <a:t>two</a:t>
            </a:r>
            <a:r>
              <a:rPr lang="de-DE" b="0" dirty="0"/>
              <a:t> </a:t>
            </a:r>
            <a:r>
              <a:rPr lang="de-DE" b="0" dirty="0" err="1"/>
              <a:t>dimensions</a:t>
            </a:r>
            <a:r>
              <a:rPr lang="de-DE" b="0" dirty="0"/>
              <a:t>: from </a:t>
            </a:r>
            <a:r>
              <a:rPr lang="de-DE" b="0" dirty="0" err="1"/>
              <a:t>customer</a:t>
            </a:r>
            <a:r>
              <a:rPr lang="de-DE" b="0" dirty="0"/>
              <a:t> </a:t>
            </a:r>
            <a:r>
              <a:rPr lang="de-DE" b="0" dirty="0" err="1"/>
              <a:t>acquisition</a:t>
            </a:r>
            <a:r>
              <a:rPr lang="de-DE" b="0" dirty="0"/>
              <a:t> </a:t>
            </a:r>
            <a:r>
              <a:rPr lang="de-DE" b="0" dirty="0" err="1"/>
              <a:t>to</a:t>
            </a:r>
            <a:r>
              <a:rPr lang="de-DE" b="0" dirty="0"/>
              <a:t> </a:t>
            </a:r>
            <a:r>
              <a:rPr lang="de-DE" b="0" dirty="0" err="1"/>
              <a:t>customer</a:t>
            </a:r>
            <a:r>
              <a:rPr lang="de-DE" b="0" dirty="0"/>
              <a:t> </a:t>
            </a:r>
            <a:r>
              <a:rPr lang="de-DE" b="0" dirty="0" err="1"/>
              <a:t>loyalty</a:t>
            </a:r>
            <a:r>
              <a:rPr lang="de-DE" b="0" dirty="0"/>
              <a:t> and from </a:t>
            </a:r>
            <a:r>
              <a:rPr lang="de-DE" b="0" dirty="0" err="1"/>
              <a:t>improved</a:t>
            </a:r>
            <a:r>
              <a:rPr lang="de-DE" b="0" dirty="0"/>
              <a:t> </a:t>
            </a:r>
            <a:r>
              <a:rPr lang="de-DE" b="0" dirty="0" err="1"/>
              <a:t>services</a:t>
            </a:r>
            <a:r>
              <a:rPr lang="de-DE" b="0" dirty="0"/>
              <a:t> </a:t>
            </a:r>
            <a:r>
              <a:rPr lang="de-DE" b="0" dirty="0" err="1"/>
              <a:t>to</a:t>
            </a:r>
            <a:r>
              <a:rPr lang="de-DE" b="0" dirty="0"/>
              <a:t> </a:t>
            </a:r>
            <a:r>
              <a:rPr lang="de-DE" b="0" dirty="0" err="1"/>
              <a:t>increased</a:t>
            </a:r>
            <a:r>
              <a:rPr lang="de-DE" b="0" dirty="0"/>
              <a:t> </a:t>
            </a:r>
            <a:r>
              <a:rPr lang="de-DE" b="0" dirty="0" err="1"/>
              <a:t>revenue</a:t>
            </a:r>
            <a:r>
              <a:rPr lang="de-DE" b="0" dirty="0"/>
              <a:t>.</a:t>
            </a:r>
          </a:p>
          <a:p>
            <a:endParaRPr lang="de-D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err="1"/>
              <a:t>Here‘s</a:t>
            </a:r>
            <a:r>
              <a:rPr lang="de-DE" b="0" dirty="0"/>
              <a:t> an </a:t>
            </a:r>
            <a:r>
              <a:rPr lang="de-DE" b="0" dirty="0" err="1"/>
              <a:t>example</a:t>
            </a:r>
            <a:r>
              <a:rPr lang="de-DE" b="0" dirty="0"/>
              <a:t> from </a:t>
            </a:r>
            <a:r>
              <a:rPr lang="de-DE" b="0" dirty="0" err="1"/>
              <a:t>the</a:t>
            </a:r>
            <a:r>
              <a:rPr lang="de-DE" b="0" dirty="0"/>
              <a:t> top-</a:t>
            </a:r>
            <a:r>
              <a:rPr lang="de-DE" b="0" dirty="0" err="1"/>
              <a:t>left</a:t>
            </a:r>
            <a:r>
              <a:rPr lang="de-DE" b="0" dirty="0"/>
              <a:t> </a:t>
            </a:r>
            <a:r>
              <a:rPr lang="de-DE" b="0" dirty="0" err="1"/>
              <a:t>quadrant</a:t>
            </a:r>
            <a:r>
              <a:rPr lang="de-DE" b="0" dirty="0"/>
              <a:t>: „</a:t>
            </a:r>
            <a:r>
              <a:rPr lang="en-US" sz="1200" dirty="0">
                <a:solidFill>
                  <a:srgbClr val="19194B"/>
                </a:solidFill>
                <a:latin typeface="Open Sans regular" panose="020B0606030504020204" pitchFamily="34" charset="0"/>
                <a:ea typeface="Open Sans regular" panose="020B0606030504020204" pitchFamily="34" charset="0"/>
                <a:cs typeface="Open Sans regular" panose="020B0606030504020204" pitchFamily="34" charset="0"/>
              </a:rPr>
              <a:t>When is the clinic open tomorrow?” “We’re open between 8am – 4pm every Friday.”. That is solution that makes a lot of sense on a website or e.g. to automate messenger </a:t>
            </a:r>
            <a:r>
              <a:rPr lang="en-US" sz="1200" dirty="0" err="1">
                <a:solidFill>
                  <a:srgbClr val="19194B"/>
                </a:solidFill>
                <a:latin typeface="Open Sans regular" panose="020B0606030504020204" pitchFamily="34" charset="0"/>
                <a:ea typeface="Open Sans regular" panose="020B0606030504020204" pitchFamily="34" charset="0"/>
                <a:cs typeface="Open Sans regular" panose="020B0606030504020204" pitchFamily="34" charset="0"/>
              </a:rPr>
              <a:t>comminucation</a:t>
            </a:r>
            <a:r>
              <a:rPr lang="en-US" sz="1200" dirty="0">
                <a:solidFill>
                  <a:srgbClr val="19194B"/>
                </a:solidFill>
                <a:latin typeface="Open Sans regular" panose="020B0606030504020204" pitchFamily="34" charset="0"/>
                <a:ea typeface="Open Sans regular" panose="020B0606030504020204" pitchFamily="34" charset="0"/>
                <a:cs typeface="Open Sans regular" panose="020B0606030504020204" pitchFamily="34" charset="0"/>
              </a:rPr>
              <a:t>”. Super fast, extremely </a:t>
            </a:r>
            <a:r>
              <a:rPr lang="en-US" sz="1200" dirty="0" err="1">
                <a:solidFill>
                  <a:srgbClr val="19194B"/>
                </a:solidFill>
                <a:latin typeface="Open Sans regular" panose="020B0606030504020204" pitchFamily="34" charset="0"/>
                <a:ea typeface="Open Sans regular" panose="020B0606030504020204" pitchFamily="34" charset="0"/>
                <a:cs typeface="Open Sans regular" panose="020B0606030504020204" pitchFamily="34" charset="0"/>
              </a:rPr>
              <a:t>convienent</a:t>
            </a:r>
            <a:r>
              <a:rPr lang="en-US" sz="1200" dirty="0">
                <a:solidFill>
                  <a:srgbClr val="19194B"/>
                </a:solidFill>
                <a:latin typeface="Open Sans regular" panose="020B0606030504020204" pitchFamily="34" charset="0"/>
                <a:ea typeface="Open Sans regular" panose="020B0606030504020204" pitchFamily="34" charset="0"/>
                <a:cs typeface="Open Sans regular" panose="020B0606030504020204" pitchFamily="34" charset="0"/>
              </a:rPr>
              <a:t>, no human involvement. By the way: How does Knowledge AI know that tomorrow is Friday?! We’ll come back to that later.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19194B"/>
              </a:solidFill>
              <a:latin typeface="Open Sans regular" panose="020B0606030504020204" pitchFamily="34" charset="0"/>
              <a:ea typeface="Open Sans regular" panose="020B0606030504020204" pitchFamily="34" charset="0"/>
              <a:cs typeface="Open Sans regular"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9194B"/>
                </a:solidFill>
                <a:latin typeface="Open Sans regular" panose="020B0606030504020204" pitchFamily="34" charset="0"/>
                <a:ea typeface="Open Sans regular" panose="020B0606030504020204" pitchFamily="34" charset="0"/>
                <a:cs typeface="Open Sans regular" panose="020B0606030504020204" pitchFamily="34" charset="0"/>
              </a:rPr>
              <a:t>For existing customers, a Knowledge AI dialogue could look like this: “The light bar of my printer pulses white. What does that mean?” – “White light indicates that the printer is turning on/off or updating.” Such a solution can save a lot of services tickets and provides instant support for anyone who has an urgent request. Plus: You get all the data! You can use that to gain customer insights or even create an early warning system when certain topics appear more often than they should. </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Now customer acquisition is not just about information. It’s also about </a:t>
            </a:r>
            <a:r>
              <a:rPr lang="en-US" b="0" i="1" dirty="0"/>
              <a:t>conversion.</a:t>
            </a:r>
            <a:r>
              <a:rPr lang="en-US" b="0" dirty="0"/>
              <a:t> So if an inquiry comes in like this: “</a:t>
            </a:r>
            <a:r>
              <a:rPr lang="en-US" sz="1200" dirty="0">
                <a:solidFill>
                  <a:srgbClr val="19194B"/>
                </a:solidFill>
                <a:latin typeface="Open Sans regular" panose="020B0606030504020204" pitchFamily="34" charset="0"/>
                <a:ea typeface="Open Sans regular" panose="020B0606030504020204" pitchFamily="34" charset="0"/>
                <a:cs typeface="Open Sans regular" panose="020B0606030504020204" pitchFamily="34" charset="0"/>
              </a:rPr>
              <a:t>Does your homeowners insurance cover jewelry?</a:t>
            </a:r>
            <a:r>
              <a:rPr lang="en-US" b="0" dirty="0"/>
              <a:t>” we can combine the answer with a Call to action. We already know what the prospect is interested in so we can </a:t>
            </a:r>
            <a:r>
              <a:rPr lang="en-US" b="0" dirty="0" err="1"/>
              <a:t>taylor</a:t>
            </a:r>
            <a:r>
              <a:rPr lang="en-US" b="0" dirty="0"/>
              <a:t> the checkout experience to the initial request and make it easy to buy.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Last not least there is upsell to existing customers. So if someone comes in with a question about baggage policy, we can combine the answer with information from the customer record and not just reply to the question – but anticipate the next best action! In this case, this would be adding a checked bag to the booking. So again we’re combining a great service experience with a CTA that has a measurable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As you can see, </a:t>
            </a:r>
            <a:r>
              <a:rPr lang="en-US" b="0" dirty="0" err="1"/>
              <a:t>Knowlede</a:t>
            </a:r>
            <a:r>
              <a:rPr lang="en-US" b="0" dirty="0"/>
              <a:t> AI has </a:t>
            </a:r>
            <a:r>
              <a:rPr lang="de-DE" b="0" dirty="0" err="1"/>
              <a:t>applications</a:t>
            </a:r>
            <a:r>
              <a:rPr lang="de-DE" b="0" dirty="0"/>
              <a:t> in all </a:t>
            </a:r>
            <a:r>
              <a:rPr lang="de-DE" b="0" dirty="0" err="1"/>
              <a:t>verticals</a:t>
            </a:r>
            <a:r>
              <a:rPr lang="de-DE" b="0" dirty="0"/>
              <a:t>. </a:t>
            </a:r>
            <a:r>
              <a:rPr lang="de-DE" b="0" dirty="0" err="1"/>
              <a:t>It‘s</a:t>
            </a:r>
            <a:r>
              <a:rPr lang="de-DE" b="0" dirty="0"/>
              <a:t> a </a:t>
            </a:r>
            <a:r>
              <a:rPr lang="de-DE" b="0" dirty="0" err="1"/>
              <a:t>completely</a:t>
            </a:r>
            <a:r>
              <a:rPr lang="de-DE" b="0" dirty="0"/>
              <a:t> </a:t>
            </a:r>
            <a:r>
              <a:rPr lang="de-DE" b="0" dirty="0" err="1"/>
              <a:t>industry-agnostic</a:t>
            </a:r>
            <a:r>
              <a:rPr lang="de-DE" b="0" dirty="0"/>
              <a:t> </a:t>
            </a:r>
            <a:r>
              <a:rPr lang="de-DE" b="0" dirty="0" err="1"/>
              <a:t>solution</a:t>
            </a:r>
            <a:r>
              <a:rPr lang="de-DE" b="0" dirty="0"/>
              <a:t>. </a:t>
            </a:r>
            <a:r>
              <a:rPr lang="de-DE" b="0" dirty="0" err="1"/>
              <a:t>Our</a:t>
            </a:r>
            <a:r>
              <a:rPr lang="de-DE" b="0" dirty="0"/>
              <a:t> </a:t>
            </a:r>
            <a:r>
              <a:rPr lang="de-DE" b="0" dirty="0" err="1"/>
              <a:t>pilot</a:t>
            </a:r>
            <a:r>
              <a:rPr lang="de-DE" b="0" dirty="0"/>
              <a:t> </a:t>
            </a:r>
            <a:r>
              <a:rPr lang="de-DE" b="0" dirty="0" err="1"/>
              <a:t>customers</a:t>
            </a:r>
            <a:r>
              <a:rPr lang="de-DE" b="0" dirty="0"/>
              <a:t> </a:t>
            </a:r>
            <a:r>
              <a:rPr lang="de-DE" b="0" dirty="0" err="1"/>
              <a:t>have</a:t>
            </a:r>
            <a:r>
              <a:rPr lang="de-DE" b="0" dirty="0"/>
              <a:t> </a:t>
            </a:r>
            <a:r>
              <a:rPr lang="de-DE" b="0" dirty="0" err="1"/>
              <a:t>already</a:t>
            </a:r>
            <a:r>
              <a:rPr lang="de-DE" b="0" dirty="0"/>
              <a:t> </a:t>
            </a:r>
            <a:r>
              <a:rPr lang="de-DE" b="0" dirty="0" err="1"/>
              <a:t>used</a:t>
            </a:r>
            <a:r>
              <a:rPr lang="de-DE" b="0" dirty="0"/>
              <a:t> Knowledge AI </a:t>
            </a:r>
            <a:r>
              <a:rPr lang="de-DE" b="0" dirty="0" err="1"/>
              <a:t>to</a:t>
            </a:r>
            <a:r>
              <a:rPr lang="de-DE" b="0" dirty="0"/>
              <a:t> </a:t>
            </a:r>
            <a:r>
              <a:rPr lang="de-DE" b="0" dirty="0" err="1"/>
              <a:t>build</a:t>
            </a:r>
            <a:r>
              <a:rPr lang="de-DE" b="0" dirty="0"/>
              <a:t> </a:t>
            </a:r>
            <a:r>
              <a:rPr lang="de-DE" b="0" dirty="0" err="1"/>
              <a:t>applications</a:t>
            </a:r>
            <a:r>
              <a:rPr lang="de-DE" b="0" dirty="0"/>
              <a:t> in </a:t>
            </a:r>
            <a:r>
              <a:rPr lang="de-DE" b="0" dirty="0" err="1"/>
              <a:t>transportation</a:t>
            </a:r>
            <a:r>
              <a:rPr lang="de-DE" b="0" dirty="0"/>
              <a:t>, </a:t>
            </a:r>
            <a:r>
              <a:rPr lang="de-DE" b="0" dirty="0" err="1"/>
              <a:t>insurance</a:t>
            </a:r>
            <a:r>
              <a:rPr lang="de-DE" b="0" dirty="0"/>
              <a:t>, </a:t>
            </a:r>
            <a:r>
              <a:rPr lang="de-DE" b="0" dirty="0" err="1"/>
              <a:t>healthcare</a:t>
            </a:r>
            <a:r>
              <a:rPr lang="de-DE" b="0" dirty="0"/>
              <a:t>, </a:t>
            </a:r>
            <a:r>
              <a:rPr lang="de-DE" b="0" dirty="0" err="1"/>
              <a:t>banking</a:t>
            </a:r>
            <a:r>
              <a:rPr lang="de-DE" b="0" dirty="0"/>
              <a:t> and </a:t>
            </a:r>
            <a:r>
              <a:rPr lang="de-DE" b="0" dirty="0" err="1"/>
              <a:t>others</a:t>
            </a:r>
            <a:r>
              <a:rPr lang="de-DE" b="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t>And </a:t>
            </a:r>
            <a:r>
              <a:rPr lang="de-DE" b="0" dirty="0" err="1"/>
              <a:t>if</a:t>
            </a:r>
            <a:r>
              <a:rPr lang="de-DE" b="0" dirty="0"/>
              <a:t> </a:t>
            </a:r>
            <a:r>
              <a:rPr lang="de-DE" b="0" dirty="0" err="1"/>
              <a:t>you</a:t>
            </a:r>
            <a:r>
              <a:rPr lang="de-DE" b="0" dirty="0"/>
              <a:t> </a:t>
            </a:r>
            <a:r>
              <a:rPr lang="de-DE" b="0" dirty="0" err="1"/>
              <a:t>want</a:t>
            </a:r>
            <a:r>
              <a:rPr lang="de-DE" b="0" dirty="0"/>
              <a:t> </a:t>
            </a:r>
            <a:r>
              <a:rPr lang="de-DE" b="0" dirty="0" err="1"/>
              <a:t>to</a:t>
            </a:r>
            <a:r>
              <a:rPr lang="de-DE" b="0" dirty="0"/>
              <a:t> also </a:t>
            </a:r>
            <a:r>
              <a:rPr lang="de-DE" b="0" dirty="0" err="1"/>
              <a:t>build</a:t>
            </a:r>
            <a:r>
              <a:rPr lang="de-DE" b="0" dirty="0"/>
              <a:t> an </a:t>
            </a:r>
            <a:r>
              <a:rPr lang="de-DE" b="0" dirty="0" err="1"/>
              <a:t>application</a:t>
            </a:r>
            <a:r>
              <a:rPr lang="de-DE" b="0" dirty="0"/>
              <a:t> </a:t>
            </a:r>
            <a:r>
              <a:rPr lang="de-DE" b="0" dirty="0" err="1"/>
              <a:t>with</a:t>
            </a:r>
            <a:r>
              <a:rPr lang="de-DE" b="0" dirty="0"/>
              <a:t> KAI, </a:t>
            </a:r>
            <a:r>
              <a:rPr lang="de-DE" b="0" dirty="0" err="1"/>
              <a:t>the</a:t>
            </a:r>
            <a:r>
              <a:rPr lang="de-DE" b="0" dirty="0"/>
              <a:t> </a:t>
            </a:r>
            <a:r>
              <a:rPr lang="de-DE" b="0" dirty="0" err="1"/>
              <a:t>good</a:t>
            </a:r>
            <a:r>
              <a:rPr lang="de-DE" b="0" dirty="0"/>
              <a:t> </a:t>
            </a:r>
            <a:r>
              <a:rPr lang="de-DE" b="0" dirty="0" err="1"/>
              <a:t>news</a:t>
            </a:r>
            <a:r>
              <a:rPr lang="de-DE" b="0" dirty="0"/>
              <a:t> </a:t>
            </a:r>
            <a:r>
              <a:rPr lang="de-DE" b="0" dirty="0" err="1"/>
              <a:t>is</a:t>
            </a:r>
            <a:r>
              <a:rPr lang="de-DE" b="0" dirty="0"/>
              <a:t>: </a:t>
            </a:r>
            <a:r>
              <a:rPr lang="de-DE" b="0" dirty="0" err="1"/>
              <a:t>You</a:t>
            </a:r>
            <a:r>
              <a:rPr lang="de-DE" b="0" dirty="0"/>
              <a:t> </a:t>
            </a:r>
            <a:r>
              <a:rPr lang="de-DE" b="0" dirty="0" err="1"/>
              <a:t>can</a:t>
            </a:r>
            <a:r>
              <a:rPr lang="de-DE" b="0" dirty="0"/>
              <a:t> </a:t>
            </a:r>
            <a:r>
              <a:rPr lang="de-DE" b="0" dirty="0" err="1"/>
              <a:t>start</a:t>
            </a:r>
            <a:r>
              <a:rPr lang="de-DE" b="0" dirty="0"/>
              <a:t> </a:t>
            </a:r>
            <a:r>
              <a:rPr lang="de-DE" b="0" dirty="0" err="1"/>
              <a:t>right</a:t>
            </a:r>
            <a:r>
              <a:rPr lang="de-DE" b="0" dirty="0"/>
              <a:t> after </a:t>
            </a:r>
            <a:r>
              <a:rPr lang="de-DE" b="0" dirty="0" err="1"/>
              <a:t>this</a:t>
            </a:r>
            <a:r>
              <a:rPr lang="de-DE" b="0" dirty="0"/>
              <a:t> </a:t>
            </a:r>
            <a:r>
              <a:rPr lang="de-DE" b="0" dirty="0" err="1"/>
              <a:t>webinar</a:t>
            </a:r>
            <a:r>
              <a:rPr lang="de-DE" b="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B8E34568-FB41-477E-B742-A730E848A920}" type="slidenum">
              <a:rPr lang="en-US" smtClean="0"/>
              <a:t>19</a:t>
            </a:fld>
            <a:endParaRPr lang="en-US"/>
          </a:p>
        </p:txBody>
      </p:sp>
    </p:spTree>
    <p:extLst>
      <p:ext uri="{BB962C8B-B14F-4D97-AF65-F5344CB8AC3E}">
        <p14:creationId xmlns:p14="http://schemas.microsoft.com/office/powerpoint/2010/main" val="2739530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0" i="0" dirty="0">
                <a:solidFill>
                  <a:srgbClr val="000000"/>
                </a:solidFill>
                <a:effectLst/>
                <a:latin typeface="Calibri" panose="020F0502020204030204" pitchFamily="34" charset="0"/>
              </a:rPr>
              <a:t>​</a:t>
            </a:r>
            <a:r>
              <a:rPr lang="en-US" b="0" i="0" u="none" strike="noStrike" dirty="0">
                <a:solidFill>
                  <a:srgbClr val="000000"/>
                </a:solidFill>
                <a:effectLst/>
                <a:latin typeface="Calibri" panose="020F0502020204030204" pitchFamily="34" charset="0"/>
              </a:rPr>
              <a:t>This is NORC. It was the fastest computer in the world in 1955.</a:t>
            </a:r>
          </a:p>
          <a:p>
            <a:pPr marL="0" marR="0" lvl="0" indent="0" algn="l" defTabSz="914400" rtl="0" eaLnBrk="1" fontAlgn="base" latinLnBrk="0" hangingPunct="1">
              <a:lnSpc>
                <a:spcPct val="100000"/>
              </a:lnSpc>
              <a:spcBef>
                <a:spcPts val="0"/>
              </a:spcBef>
              <a:spcAft>
                <a:spcPts val="0"/>
              </a:spcAft>
              <a:buClrTx/>
              <a:buSzTx/>
              <a:buFontTx/>
              <a:buNone/>
              <a:tabLst/>
              <a:defRPr/>
            </a:pPr>
            <a:r>
              <a:rPr lang="en-US" b="0" i="0" dirty="0">
                <a:solidFill>
                  <a:srgbClr val="000000"/>
                </a:solidFill>
                <a:effectLst/>
                <a:latin typeface="Calibri" panose="020F0502020204030204" pitchFamily="34" charset="0"/>
              </a:rPr>
              <a:t>On the picture is - of course only the user terminal, it filled an entire floor in an office building in Virginia.</a:t>
            </a:r>
          </a:p>
          <a:p>
            <a:pPr algn="l" rtl="0" fontAlgn="base"/>
            <a:endParaRPr lang="en-US" b="0" i="0" u="none" strike="noStrike" dirty="0">
              <a:solidFill>
                <a:srgbClr val="000000"/>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The text says with 15 thousand operations per second.</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de-DE" b="0" i="0" u="none" strike="noStrike" dirty="0" err="1">
                <a:solidFill>
                  <a:srgbClr val="1D1D1F"/>
                </a:solidFill>
                <a:effectLst/>
                <a:latin typeface="SF Pro Display"/>
              </a:rPr>
              <a:t>For</a:t>
            </a:r>
            <a:r>
              <a:rPr lang="de-DE" b="0" i="0" u="none" strike="noStrike" dirty="0">
                <a:solidFill>
                  <a:srgbClr val="1D1D1F"/>
                </a:solidFill>
                <a:effectLst/>
                <a:latin typeface="SF Pro Display"/>
              </a:rPr>
              <a:t> </a:t>
            </a:r>
            <a:r>
              <a:rPr lang="de-DE" b="0" i="0" u="none" strike="noStrike" dirty="0" err="1">
                <a:solidFill>
                  <a:srgbClr val="1D1D1F"/>
                </a:solidFill>
                <a:effectLst/>
                <a:latin typeface="SF Pro Display"/>
              </a:rPr>
              <a:t>comparison</a:t>
            </a:r>
            <a:r>
              <a:rPr lang="de-DE" b="0" i="0" u="none" strike="noStrike" dirty="0">
                <a:solidFill>
                  <a:srgbClr val="1D1D1F"/>
                </a:solidFill>
                <a:effectLst/>
                <a:latin typeface="SF Pro Display"/>
              </a:rPr>
              <a:t>, an </a:t>
            </a:r>
            <a:r>
              <a:rPr lang="de-DE" b="0" i="0" u="none" strike="noStrike" dirty="0" err="1">
                <a:solidFill>
                  <a:srgbClr val="1D1D1F"/>
                </a:solidFill>
                <a:effectLst/>
                <a:latin typeface="SF Pro Display"/>
              </a:rPr>
              <a:t>Iphone</a:t>
            </a:r>
            <a:r>
              <a:rPr lang="de-DE" b="0" i="0" u="none" strike="noStrike" dirty="0">
                <a:solidFill>
                  <a:srgbClr val="1D1D1F"/>
                </a:solidFill>
                <a:effectLst/>
                <a:latin typeface="SF Pro Display"/>
              </a:rPr>
              <a:t> 14 </a:t>
            </a:r>
            <a:r>
              <a:rPr lang="de-DE" b="0" i="0" u="none" strike="noStrike" dirty="0" err="1">
                <a:solidFill>
                  <a:srgbClr val="1D1D1F"/>
                </a:solidFill>
                <a:effectLst/>
                <a:latin typeface="SF Pro Display"/>
              </a:rPr>
              <a:t>does</a:t>
            </a:r>
            <a:r>
              <a:rPr lang="de-DE" b="0" i="0" u="none" strike="noStrike" dirty="0">
                <a:solidFill>
                  <a:srgbClr val="1D1D1F"/>
                </a:solidFill>
                <a:effectLst/>
                <a:latin typeface="SF Pro Display"/>
              </a:rPr>
              <a:t> </a:t>
            </a:r>
            <a:r>
              <a:rPr lang="de-DE" b="0" i="0" u="none" strike="noStrike" dirty="0" err="1">
                <a:solidFill>
                  <a:srgbClr val="1D1D1F"/>
                </a:solidFill>
                <a:effectLst/>
                <a:latin typeface="SF Pro Display"/>
              </a:rPr>
              <a:t>roughly</a:t>
            </a:r>
            <a:r>
              <a:rPr lang="de-DE" b="0" i="0" u="none" strike="noStrike" dirty="0">
                <a:solidFill>
                  <a:srgbClr val="1D1D1F"/>
                </a:solidFill>
                <a:effectLst/>
                <a:latin typeface="SF Pro Display"/>
              </a:rPr>
              <a:t> 15 </a:t>
            </a:r>
            <a:r>
              <a:rPr lang="de-DE" b="0" i="0" u="none" strike="noStrike" dirty="0" err="1">
                <a:solidFill>
                  <a:srgbClr val="1D1D1F"/>
                </a:solidFill>
                <a:effectLst/>
                <a:latin typeface="SF Pro Display"/>
              </a:rPr>
              <a:t>trillion</a:t>
            </a:r>
            <a:r>
              <a:rPr lang="de-DE" b="0" i="0" u="none" strike="noStrike" dirty="0">
                <a:solidFill>
                  <a:srgbClr val="1D1D1F"/>
                </a:solidFill>
                <a:effectLst/>
                <a:latin typeface="SF Pro Display"/>
              </a:rPr>
              <a:t> </a:t>
            </a:r>
            <a:r>
              <a:rPr lang="de-DE" b="0" i="0" u="none" strike="noStrike" dirty="0" err="1">
                <a:solidFill>
                  <a:srgbClr val="1D1D1F"/>
                </a:solidFill>
                <a:effectLst/>
                <a:latin typeface="SF Pro Display"/>
              </a:rPr>
              <a:t>operations</a:t>
            </a:r>
            <a:r>
              <a:rPr lang="de-DE" b="0" i="0" u="none" strike="noStrike" dirty="0">
                <a:solidFill>
                  <a:srgbClr val="1D1D1F"/>
                </a:solidFill>
                <a:effectLst/>
                <a:latin typeface="SF Pro Display"/>
              </a:rPr>
              <a:t> per </a:t>
            </a:r>
            <a:r>
              <a:rPr lang="de-DE" b="0" i="0" u="none" strike="noStrike" dirty="0" err="1">
                <a:solidFill>
                  <a:srgbClr val="1D1D1F"/>
                </a:solidFill>
                <a:effectLst/>
                <a:latin typeface="SF Pro Display"/>
              </a:rPr>
              <a:t>second</a:t>
            </a:r>
            <a:r>
              <a:rPr lang="de-DE" b="0" i="0" u="none" strike="noStrike" dirty="0">
                <a:solidFill>
                  <a:srgbClr val="1D1D1F"/>
                </a:solidFill>
                <a:effectLst/>
                <a:latin typeface="SF Pro Display"/>
              </a:rPr>
              <a:t>, so </a:t>
            </a:r>
            <a:r>
              <a:rPr lang="de-DE" b="0" i="0" u="none" strike="noStrike" dirty="0" err="1">
                <a:solidFill>
                  <a:srgbClr val="1D1D1F"/>
                </a:solidFill>
                <a:effectLst/>
                <a:latin typeface="SF Pro Display"/>
              </a:rPr>
              <a:t>it‘s</a:t>
            </a:r>
            <a:r>
              <a:rPr lang="de-DE" b="0" i="0" u="none" strike="noStrike" dirty="0">
                <a:solidFill>
                  <a:srgbClr val="1D1D1F"/>
                </a:solidFill>
                <a:effectLst/>
                <a:latin typeface="SF Pro Display"/>
              </a:rPr>
              <a:t> a </a:t>
            </a:r>
            <a:r>
              <a:rPr lang="de-DE" b="0" i="0" u="none" strike="noStrike" dirty="0" err="1">
                <a:solidFill>
                  <a:srgbClr val="1D1D1F"/>
                </a:solidFill>
                <a:effectLst/>
                <a:latin typeface="SF Pro Display"/>
              </a:rPr>
              <a:t>billion</a:t>
            </a:r>
            <a:r>
              <a:rPr lang="de-DE" b="0" i="0" u="none" strike="noStrike" dirty="0">
                <a:solidFill>
                  <a:srgbClr val="1D1D1F"/>
                </a:solidFill>
                <a:effectLst/>
                <a:latin typeface="SF Pro Display"/>
              </a:rPr>
              <a:t> </a:t>
            </a:r>
            <a:r>
              <a:rPr lang="de-DE" b="0" i="0" u="none" strike="noStrike" dirty="0" err="1">
                <a:solidFill>
                  <a:srgbClr val="1D1D1F"/>
                </a:solidFill>
                <a:effectLst/>
                <a:latin typeface="SF Pro Display"/>
              </a:rPr>
              <a:t>times</a:t>
            </a:r>
            <a:r>
              <a:rPr lang="de-DE" b="0" i="0" u="none" strike="noStrike" dirty="0">
                <a:solidFill>
                  <a:srgbClr val="1D1D1F"/>
                </a:solidFill>
                <a:effectLst/>
                <a:latin typeface="SF Pro Display"/>
              </a:rPr>
              <a:t> </a:t>
            </a:r>
            <a:r>
              <a:rPr lang="de-DE" b="0" i="0" u="none" strike="noStrike" dirty="0" err="1">
                <a:solidFill>
                  <a:srgbClr val="1D1D1F"/>
                </a:solidFill>
                <a:effectLst/>
                <a:latin typeface="SF Pro Display"/>
              </a:rPr>
              <a:t>as</a:t>
            </a:r>
            <a:r>
              <a:rPr lang="de-DE" b="0" i="0" u="none" strike="noStrike" dirty="0">
                <a:solidFill>
                  <a:srgbClr val="1D1D1F"/>
                </a:solidFill>
                <a:effectLst/>
                <a:latin typeface="SF Pro Display"/>
              </a:rPr>
              <a:t> fast </a:t>
            </a:r>
            <a:r>
              <a:rPr lang="de-DE" b="0" i="0" u="none" strike="noStrike" dirty="0" err="1">
                <a:solidFill>
                  <a:srgbClr val="1D1D1F"/>
                </a:solidFill>
                <a:effectLst/>
                <a:latin typeface="SF Pro Display"/>
              </a:rPr>
              <a:t>than</a:t>
            </a:r>
            <a:r>
              <a:rPr lang="de-DE" b="0" i="0" u="none" strike="noStrike" dirty="0">
                <a:solidFill>
                  <a:srgbClr val="1D1D1F"/>
                </a:solidFill>
                <a:effectLst/>
                <a:latin typeface="SF Pro Display"/>
              </a:rPr>
              <a:t> </a:t>
            </a:r>
            <a:r>
              <a:rPr lang="de-DE" b="0" i="0" u="none" strike="noStrike" dirty="0" err="1">
                <a:solidFill>
                  <a:srgbClr val="1D1D1F"/>
                </a:solidFill>
                <a:effectLst/>
                <a:latin typeface="SF Pro Display"/>
              </a:rPr>
              <a:t>this</a:t>
            </a:r>
            <a:r>
              <a:rPr lang="de-DE" b="0" i="0" u="none" strike="noStrike" dirty="0">
                <a:solidFill>
                  <a:srgbClr val="1D1D1F"/>
                </a:solidFill>
                <a:effectLst/>
                <a:latin typeface="SF Pro Display"/>
              </a:rPr>
              <a:t>.</a:t>
            </a:r>
            <a:r>
              <a:rPr lang="en-US" b="0" i="0" dirty="0">
                <a:solidFill>
                  <a:srgbClr val="1D1D1F"/>
                </a:solidFill>
                <a:effectLst/>
                <a:latin typeface="SF Pro Display"/>
              </a:rPr>
              <a:t>​</a:t>
            </a:r>
            <a:endParaRPr lang="en-US" b="0" i="0" dirty="0">
              <a:solidFill>
                <a:srgbClr val="444444"/>
              </a:solidFill>
              <a:effectLst/>
              <a:latin typeface="Calibri" panose="020F0502020204030204" pitchFamily="34" charset="0"/>
            </a:endParaRPr>
          </a:p>
          <a:p>
            <a:pPr algn="l" rtl="0" fontAlgn="base"/>
            <a:endParaRPr lang="en-US" b="0" i="0" dirty="0">
              <a:solidFill>
                <a:srgbClr val="000000"/>
              </a:solidFill>
              <a:effectLst/>
              <a:latin typeface="Calibri" panose="020F0502020204030204" pitchFamily="34" charset="0"/>
            </a:endParaRPr>
          </a:p>
          <a:p>
            <a:pPr algn="l" rtl="0" fontAlgn="base"/>
            <a:r>
              <a:rPr lang="en-US" b="0" i="0" dirty="0">
                <a:solidFill>
                  <a:srgbClr val="202122"/>
                </a:solidFill>
                <a:effectLst/>
                <a:latin typeface="Arial" panose="020B0604020202020204" pitchFamily="34" charset="0"/>
              </a:rPr>
              <a:t>35 mm film camera which photographed the face of a cathode ray tube and then sent the film through a develop and fix process before it was projected</a:t>
            </a:r>
            <a:endParaRPr lang="en-US" b="0" i="0" dirty="0">
              <a:solidFill>
                <a:srgbClr val="000000"/>
              </a:solidFill>
              <a:effectLst/>
              <a:latin typeface="Calibri" panose="020F0502020204030204" pitchFamily="34" charset="0"/>
            </a:endParaRPr>
          </a:p>
          <a:p>
            <a:pPr algn="l" rtl="0" fontAlgn="base"/>
            <a:endParaRPr lang="en-US" b="0" i="0" dirty="0">
              <a:solidFill>
                <a:srgbClr val="000000"/>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Calibri" panose="020F0502020204030204" pitchFamily="34" charset="0"/>
              </a:rPr>
              <a:t>And already back then, journalists would use the “brain” metaphor to describe the machine’s intelligence.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endParaRPr lang="en-US" b="0" i="0" dirty="0">
              <a:solidFill>
                <a:srgbClr val="000000"/>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Calibri" panose="020F0502020204030204" pitchFamily="34" charset="0"/>
              </a:rPr>
              <a:t>1955 is the same year when computer scientist John McCarthy first used the term “artificial intelligence” at the famous Dartmouth conference</a:t>
            </a:r>
          </a:p>
          <a:p>
            <a:pPr algn="l" rtl="0" fontAlgn="base"/>
            <a:endParaRPr lang="en-US" b="0" i="0" u="none" strike="noStrike" dirty="0">
              <a:solidFill>
                <a:srgbClr val="000000"/>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As most of you know, what followed was a lot of </a:t>
            </a:r>
            <a:r>
              <a:rPr lang="en-US" b="0" i="0" u="none" strike="noStrike" dirty="0" err="1">
                <a:solidFill>
                  <a:srgbClr val="000000"/>
                </a:solidFill>
                <a:effectLst/>
                <a:latin typeface="Calibri" panose="020F0502020204030204" pitchFamily="34" charset="0"/>
              </a:rPr>
              <a:t>disillusionsment</a:t>
            </a:r>
            <a:r>
              <a:rPr lang="en-US" b="0" i="0" u="none" strike="noStrike" dirty="0">
                <a:solidFill>
                  <a:srgbClr val="000000"/>
                </a:solidFill>
                <a:effectLst/>
                <a:latin typeface="Calibri" panose="020F0502020204030204" pitchFamily="34" charset="0"/>
              </a:rPr>
              <a:t>, known as the AI winter. No worries, I won’t take you through the entire history of AI – we’ll do a fast-forward to 2023</a:t>
            </a:r>
          </a:p>
          <a:p>
            <a:pPr algn="l" rtl="0" fontAlgn="base"/>
            <a:r>
              <a:rPr lang="en-US" b="0" i="0" dirty="0">
                <a:solidFill>
                  <a:srgbClr val="000000"/>
                </a:solidFill>
                <a:effectLst/>
                <a:latin typeface="Calibri" panose="020F0502020204030204" pitchFamily="34" charset="0"/>
              </a:rPr>
              <a:t>​</a:t>
            </a:r>
          </a:p>
          <a:p>
            <a:pPr algn="l" rtl="0" fontAlgn="base"/>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6509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0"/>
              <a:t>Cognigy Knowledge AI </a:t>
            </a:r>
            <a:r>
              <a:rPr lang="de-DE" b="0" err="1"/>
              <a:t>is</a:t>
            </a:r>
            <a:r>
              <a:rPr lang="de-DE" b="0"/>
              <a:t> </a:t>
            </a:r>
            <a:r>
              <a:rPr lang="de-DE" b="0" err="1"/>
              <a:t>available</a:t>
            </a:r>
            <a:r>
              <a:rPr lang="de-DE" b="0"/>
              <a:t> on </a:t>
            </a:r>
            <a:r>
              <a:rPr lang="de-DE" b="0" err="1"/>
              <a:t>our</a:t>
            </a:r>
            <a:r>
              <a:rPr lang="de-DE" b="0"/>
              <a:t> Free Trial </a:t>
            </a:r>
            <a:r>
              <a:rPr lang="de-DE" b="0" err="1"/>
              <a:t>environment</a:t>
            </a:r>
            <a:r>
              <a:rPr lang="de-DE" b="0"/>
              <a:t>.</a:t>
            </a:r>
          </a:p>
          <a:p>
            <a:endParaRPr lang="de-DE" b="0"/>
          </a:p>
          <a:p>
            <a:r>
              <a:rPr lang="de-DE" b="0" err="1"/>
              <a:t>You</a:t>
            </a:r>
            <a:r>
              <a:rPr lang="de-DE" b="0"/>
              <a:t> </a:t>
            </a:r>
            <a:r>
              <a:rPr lang="de-DE" b="0" err="1"/>
              <a:t>can</a:t>
            </a:r>
            <a:r>
              <a:rPr lang="de-DE" b="0"/>
              <a:t> </a:t>
            </a:r>
            <a:r>
              <a:rPr lang="de-DE" b="0" err="1"/>
              <a:t>simply</a:t>
            </a:r>
            <a:r>
              <a:rPr lang="de-DE" b="0"/>
              <a:t> </a:t>
            </a:r>
            <a:r>
              <a:rPr lang="de-DE" b="0" err="1"/>
              <a:t>go</a:t>
            </a:r>
            <a:r>
              <a:rPr lang="de-DE" b="0"/>
              <a:t> </a:t>
            </a:r>
            <a:r>
              <a:rPr lang="de-DE" b="0" err="1"/>
              <a:t>to</a:t>
            </a:r>
            <a:r>
              <a:rPr lang="de-DE" b="0"/>
              <a:t> trial.cognigy.ai and </a:t>
            </a:r>
            <a:r>
              <a:rPr lang="de-DE" b="0" err="1"/>
              <a:t>create</a:t>
            </a:r>
            <a:r>
              <a:rPr lang="de-DE" b="0"/>
              <a:t> an </a:t>
            </a:r>
            <a:r>
              <a:rPr lang="de-DE" b="0" err="1"/>
              <a:t>account</a:t>
            </a:r>
            <a:r>
              <a:rPr lang="de-DE" b="0"/>
              <a:t>. Upload </a:t>
            </a:r>
            <a:r>
              <a:rPr lang="de-DE" b="0" err="1"/>
              <a:t>your</a:t>
            </a:r>
            <a:r>
              <a:rPr lang="de-DE" b="0"/>
              <a:t> </a:t>
            </a:r>
            <a:r>
              <a:rPr lang="de-DE" b="0" err="1"/>
              <a:t>knowledge</a:t>
            </a:r>
            <a:r>
              <a:rPr lang="de-DE" b="0"/>
              <a:t> </a:t>
            </a:r>
            <a:r>
              <a:rPr lang="de-DE" b="0" err="1"/>
              <a:t>data</a:t>
            </a:r>
            <a:r>
              <a:rPr lang="de-DE" b="0"/>
              <a:t>. And </a:t>
            </a:r>
            <a:r>
              <a:rPr lang="de-DE" b="0" err="1"/>
              <a:t>chat</a:t>
            </a:r>
            <a:r>
              <a:rPr lang="de-DE" b="0"/>
              <a:t> </a:t>
            </a:r>
            <a:r>
              <a:rPr lang="de-DE" b="0" err="1"/>
              <a:t>with</a:t>
            </a:r>
            <a:r>
              <a:rPr lang="de-DE" b="0"/>
              <a:t> </a:t>
            </a:r>
            <a:r>
              <a:rPr lang="de-DE" b="0" err="1"/>
              <a:t>your</a:t>
            </a:r>
            <a:r>
              <a:rPr lang="de-DE" b="0"/>
              <a:t> own Knowledge AI bot!</a:t>
            </a:r>
          </a:p>
          <a:p>
            <a:endParaRPr lang="de-DE" b="0"/>
          </a:p>
          <a:p>
            <a:endParaRPr lang="de-DE" b="0"/>
          </a:p>
          <a:p>
            <a:endParaRPr lang="en-US" b="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6277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51941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a:effectLst/>
                <a:latin typeface="Arial" panose="020B0604020202020204" pitchFamily="34" charset="0"/>
                <a:ea typeface="Times New Roman" panose="02020603050405020304" pitchFamily="18" charset="0"/>
              </a:rPr>
              <a:t>To do that, I want to introduce the base technology, which is embeddings. This essentially means that word is a translated into a chain of numbers. And these numbers are represented in a multidimensional vector space, so a complex version version of the original word. This process is also sometimes called vectorization.</a:t>
            </a:r>
          </a:p>
          <a:p>
            <a:pPr marL="0" marR="0">
              <a:spcBef>
                <a:spcPts val="0"/>
              </a:spcBef>
              <a:spcAft>
                <a:spcPts val="0"/>
              </a:spcAft>
            </a:pPr>
            <a:endParaRPr lang="en-US" sz="1800">
              <a:effectLst/>
              <a:latin typeface="Arial" panose="020B0604020202020204" pitchFamily="34" charset="0"/>
              <a:ea typeface="Times New Roman" panose="02020603050405020304" pitchFamily="18" charset="0"/>
            </a:endParaRPr>
          </a:p>
          <a:p>
            <a:pPr marL="0" marR="0">
              <a:spcBef>
                <a:spcPts val="0"/>
              </a:spcBef>
              <a:spcAft>
                <a:spcPts val="0"/>
              </a:spcAft>
            </a:pPr>
            <a:r>
              <a:rPr lang="en-US" sz="1800">
                <a:effectLst/>
                <a:latin typeface="Arial" panose="020B0604020202020204" pitchFamily="34" charset="0"/>
                <a:ea typeface="Times New Roman" panose="02020603050405020304" pitchFamily="18" charset="0"/>
              </a:rPr>
              <a:t>This is highly simplified here in this diagram, but as you can see, there's a relative proximity between the words Rome and Italy. Well, Rome is the capital of Italy, and of course they are related, but they are not related because somebody added metadata or somebody configured that manually. They are related because there is statistical significance between these words based on millions of documents, used in the model’s training phase. So in this mathematical representation Rome is also related to the </a:t>
            </a:r>
            <a:r>
              <a:rPr lang="en-US" sz="1800" err="1">
                <a:effectLst/>
                <a:latin typeface="Arial" panose="020B0604020202020204" pitchFamily="34" charset="0"/>
                <a:ea typeface="Times New Roman" panose="02020603050405020304" pitchFamily="18" charset="0"/>
              </a:rPr>
              <a:t>Collosseum</a:t>
            </a:r>
            <a:r>
              <a:rPr lang="en-US" sz="1800">
                <a:effectLst/>
                <a:latin typeface="Arial" panose="020B0604020202020204" pitchFamily="34" charset="0"/>
                <a:ea typeface="Times New Roman" panose="02020603050405020304" pitchFamily="18" charset="0"/>
              </a:rPr>
              <a:t>, the Pope and many other words, just like in real life.</a:t>
            </a:r>
          </a:p>
          <a:p>
            <a:pPr marL="0" marR="0">
              <a:spcBef>
                <a:spcPts val="0"/>
              </a:spcBef>
              <a:spcAft>
                <a:spcPts val="0"/>
              </a:spcAft>
            </a:pPr>
            <a:endParaRPr lang="en-US" sz="1800">
              <a:effectLst/>
              <a:latin typeface="Arial" panose="020B0604020202020204" pitchFamily="34" charset="0"/>
              <a:ea typeface="Times New Roman" panose="02020603050405020304" pitchFamily="18" charset="0"/>
            </a:endParaRPr>
          </a:p>
          <a:p>
            <a:pPr marL="0" marR="0">
              <a:spcBef>
                <a:spcPts val="0"/>
              </a:spcBef>
              <a:spcAft>
                <a:spcPts val="0"/>
              </a:spcAft>
            </a:pPr>
            <a:r>
              <a:rPr lang="en-US" sz="1800">
                <a:effectLst/>
                <a:latin typeface="Arial" panose="020B0604020202020204" pitchFamily="34" charset="0"/>
                <a:ea typeface="Times New Roman" panose="02020603050405020304" pitchFamily="18" charset="0"/>
              </a:rPr>
              <a:t>Now, these embeddings don't just work for single words. They work on a much larger scale. Here's another example that I think explains the concept quite well. </a:t>
            </a:r>
          </a:p>
          <a:p>
            <a:pPr marL="0" marR="0">
              <a:spcBef>
                <a:spcPts val="0"/>
              </a:spcBef>
              <a:spcAft>
                <a:spcPts val="0"/>
              </a:spcAft>
            </a:pPr>
            <a:endParaRPr lang="en-US" sz="1800">
              <a:effectLst/>
              <a:latin typeface="Arial" panose="020B0604020202020204" pitchFamily="34" charset="0"/>
              <a:ea typeface="Times New Roman" panose="02020603050405020304" pitchFamily="18" charset="0"/>
            </a:endParaRPr>
          </a:p>
          <a:p>
            <a:pPr marL="0" marR="0">
              <a:spcBef>
                <a:spcPts val="0"/>
              </a:spcBef>
              <a:spcAft>
                <a:spcPts val="0"/>
              </a:spcAft>
            </a:pPr>
            <a:r>
              <a:rPr lang="en-US" sz="1800">
                <a:effectLst/>
                <a:latin typeface="Arial" panose="020B0604020202020204" pitchFamily="34" charset="0"/>
                <a:ea typeface="Times New Roman" panose="02020603050405020304" pitchFamily="18" charset="0"/>
              </a:rPr>
              <a:t>Let's look at this line, “a place where planes take off and land near the Eiffel Tower” and compare that to this line, “Charles de Gaulle Airport”. Well, for us as humans, this almost feels like a crossword puzzle, a play with synonyms. But for a computer, that’s not so obvious because the words don't match at all. But if we looked at the mathematical representation in that vector room, we would find that indeed these two examples are semantically close. And that is really the magic behind this technology. Even though things are on the outside very different, it does, what the human mind does: It finds semantic similarity and allows to elevate computer search to a whole new level.</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E34568-FB41-477E-B742-A730E848A9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131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this.</a:t>
            </a:r>
          </a:p>
          <a:p>
            <a:endParaRPr lang="en-US" dirty="0"/>
          </a:p>
          <a:p>
            <a:r>
              <a:rPr lang="en-US" dirty="0"/>
              <a:t>Bill Gates famous blog post from March 2023. ”The age of AI has begun”.</a:t>
            </a:r>
          </a:p>
          <a:p>
            <a:endParaRPr lang="en-US" dirty="0"/>
          </a:p>
          <a:p>
            <a:r>
              <a:rPr lang="en-US" dirty="0"/>
              <a:t>And for a technology prophet like Bill Gates that is prediction which is remarkably late. He must have seen a lot of great AI applications in the past two or three decades.</a:t>
            </a:r>
          </a:p>
          <a:p>
            <a:endParaRPr lang="en-US" dirty="0"/>
          </a:p>
          <a:p>
            <a:r>
              <a:rPr lang="en-US" dirty="0"/>
              <a:t>So what made him choose that headline? It was the meteoric rise of a new technology. The advent of everyone’s new best friend. </a:t>
            </a:r>
          </a:p>
          <a:p>
            <a:endParaRPr lang="en-US" dirty="0"/>
          </a:p>
          <a:p>
            <a:endParaRPr lang="en-US" dirty="0"/>
          </a:p>
          <a:p>
            <a:endParaRPr lang="en-US" dirty="0"/>
          </a:p>
          <a:p>
            <a:endParaRPr lang="en-US" dirty="0"/>
          </a:p>
          <a:p>
            <a:endParaRPr lang="en-US" dirty="0"/>
          </a:p>
          <a:p>
            <a:r>
              <a:rPr lang="en-US" dirty="0"/>
              <a:t>https://www.gatesnotes.com/The-Age-of-AI-Has-Begun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9534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de-DE" dirty="0" err="1"/>
              <a:t>ChatGPT</a:t>
            </a:r>
            <a:r>
              <a:rPr lang="de-DE" dirty="0"/>
              <a:t>.</a:t>
            </a:r>
          </a:p>
          <a:p>
            <a:pPr algn="l" rtl="0" fontAlgn="base"/>
            <a:endParaRPr lang="en-US" dirty="0"/>
          </a:p>
          <a:p>
            <a:pPr algn="l" rtl="0" fontAlgn="base"/>
            <a:r>
              <a:rPr lang="en-US" dirty="0"/>
              <a:t>More specifically the underlaying technology GPT, Generative Pretrained Transformer Models.</a:t>
            </a:r>
          </a:p>
          <a:p>
            <a:pPr algn="l" rtl="0" fontAlgn="base"/>
            <a:endParaRPr lang="en-US" dirty="0"/>
          </a:p>
          <a:p>
            <a:pPr algn="l" rtl="0" fontAlgn="base"/>
            <a:r>
              <a:rPr lang="de-DE" dirty="0" err="1"/>
              <a:t>We</a:t>
            </a:r>
            <a:r>
              <a:rPr lang="de-DE" dirty="0"/>
              <a:t> all </a:t>
            </a:r>
            <a:r>
              <a:rPr lang="de-DE" dirty="0" err="1"/>
              <a:t>know</a:t>
            </a:r>
            <a:r>
              <a:rPr lang="de-DE" dirty="0"/>
              <a:t> </a:t>
            </a:r>
            <a:r>
              <a:rPr lang="de-DE" dirty="0" err="1"/>
              <a:t>how</a:t>
            </a:r>
            <a:r>
              <a:rPr lang="de-DE" dirty="0"/>
              <a:t> </a:t>
            </a:r>
            <a:r>
              <a:rPr lang="de-DE" dirty="0" err="1"/>
              <a:t>amazing</a:t>
            </a:r>
            <a:r>
              <a:rPr lang="de-DE" dirty="0"/>
              <a:t> </a:t>
            </a:r>
            <a:r>
              <a:rPr lang="de-DE" dirty="0" err="1"/>
              <a:t>it</a:t>
            </a:r>
            <a:r>
              <a:rPr lang="de-DE" dirty="0"/>
              <a:t> </a:t>
            </a:r>
            <a:r>
              <a:rPr lang="de-DE" dirty="0" err="1"/>
              <a:t>is</a:t>
            </a:r>
            <a:r>
              <a:rPr lang="de-DE" dirty="0"/>
              <a:t> – and </a:t>
            </a:r>
            <a:r>
              <a:rPr lang="de-DE" dirty="0" err="1"/>
              <a:t>that</a:t>
            </a:r>
            <a:r>
              <a:rPr lang="de-DE" dirty="0"/>
              <a:t> </a:t>
            </a:r>
            <a:r>
              <a:rPr lang="de-DE" dirty="0" err="1"/>
              <a:t>only</a:t>
            </a:r>
            <a:r>
              <a:rPr lang="de-DE" dirty="0"/>
              <a:t> a </a:t>
            </a:r>
            <a:r>
              <a:rPr lang="de-DE" dirty="0" err="1"/>
              <a:t>handful</a:t>
            </a:r>
            <a:r>
              <a:rPr lang="de-DE" dirty="0"/>
              <a:t> of </a:t>
            </a:r>
            <a:r>
              <a:rPr lang="de-DE" dirty="0" err="1"/>
              <a:t>people</a:t>
            </a:r>
            <a:r>
              <a:rPr lang="de-DE" dirty="0"/>
              <a:t> in </a:t>
            </a:r>
            <a:r>
              <a:rPr lang="de-DE" dirty="0" err="1"/>
              <a:t>the</a:t>
            </a:r>
            <a:r>
              <a:rPr lang="de-DE" dirty="0"/>
              <a:t> </a:t>
            </a:r>
            <a:r>
              <a:rPr lang="de-DE" dirty="0" err="1"/>
              <a:t>world</a:t>
            </a:r>
            <a:r>
              <a:rPr lang="de-DE" dirty="0"/>
              <a:t> </a:t>
            </a:r>
            <a:r>
              <a:rPr lang="de-DE" dirty="0" err="1"/>
              <a:t>know</a:t>
            </a:r>
            <a:r>
              <a:rPr lang="de-DE" dirty="0"/>
              <a:t> </a:t>
            </a:r>
            <a:r>
              <a:rPr lang="de-DE" dirty="0" err="1"/>
              <a:t>how</a:t>
            </a:r>
            <a:r>
              <a:rPr lang="de-DE" dirty="0"/>
              <a:t> </a:t>
            </a:r>
            <a:r>
              <a:rPr lang="de-DE" dirty="0" err="1"/>
              <a:t>it</a:t>
            </a:r>
            <a:r>
              <a:rPr lang="de-DE" dirty="0"/>
              <a:t> </a:t>
            </a:r>
            <a:r>
              <a:rPr lang="de-DE" dirty="0" err="1"/>
              <a:t>works</a:t>
            </a:r>
            <a:r>
              <a:rPr lang="de-DE" dirty="0"/>
              <a:t>.</a:t>
            </a:r>
          </a:p>
          <a:p>
            <a:pPr algn="l" rtl="0" fontAlgn="base"/>
            <a:endParaRPr lang="de-DE" dirty="0"/>
          </a:p>
          <a:p>
            <a:pPr algn="l" rtl="0" fontAlgn="base"/>
            <a:r>
              <a:rPr lang="de-DE" dirty="0"/>
              <a:t>But </a:t>
            </a:r>
            <a:r>
              <a:rPr lang="de-DE" dirty="0" err="1"/>
              <a:t>what</a:t>
            </a:r>
            <a:r>
              <a:rPr lang="de-DE" dirty="0"/>
              <a:t> I do like </a:t>
            </a:r>
            <a:r>
              <a:rPr lang="de-DE" dirty="0" err="1"/>
              <a:t>to</a:t>
            </a:r>
            <a:r>
              <a:rPr lang="de-DE" dirty="0"/>
              <a:t> </a:t>
            </a:r>
            <a:r>
              <a:rPr lang="de-DE" dirty="0" err="1"/>
              <a:t>show</a:t>
            </a:r>
            <a:r>
              <a:rPr lang="de-DE" dirty="0"/>
              <a:t> </a:t>
            </a:r>
            <a:r>
              <a:rPr lang="de-DE" dirty="0" err="1"/>
              <a:t>is</a:t>
            </a:r>
            <a:r>
              <a:rPr lang="de-DE" dirty="0"/>
              <a:t> </a:t>
            </a:r>
            <a:r>
              <a:rPr lang="de-DE" dirty="0" err="1"/>
              <a:t>it‘s</a:t>
            </a:r>
            <a:r>
              <a:rPr lang="de-DE" dirty="0"/>
              <a:t> </a:t>
            </a:r>
            <a:r>
              <a:rPr lang="de-DE" dirty="0" err="1"/>
              <a:t>predicted</a:t>
            </a:r>
            <a:r>
              <a:rPr lang="de-DE" dirty="0"/>
              <a:t> </a:t>
            </a:r>
            <a:r>
              <a:rPr lang="de-DE" dirty="0" err="1"/>
              <a:t>impact</a:t>
            </a:r>
            <a:r>
              <a:rPr lang="de-DE" dirty="0"/>
              <a: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7141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106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1951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20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8FE862-F690-47A9-A945-49FAAA3642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8055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8FE862-F690-47A9-A945-49FAAA3642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05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CE764-71A8-F632-068D-F669387562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AEE471-2982-4AB5-A54B-FB9EEA010B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6DFA06-8389-BF13-95DD-B1FC7656DEA1}"/>
              </a:ext>
            </a:extLst>
          </p:cNvPr>
          <p:cNvSpPr>
            <a:spLocks noGrp="1"/>
          </p:cNvSpPr>
          <p:nvPr>
            <p:ph type="dt" sz="half" idx="10"/>
          </p:nvPr>
        </p:nvSpPr>
        <p:spPr/>
        <p:txBody>
          <a:bodyPr/>
          <a:lstStyle/>
          <a:p>
            <a:fld id="{3914830C-35EC-4142-999F-A9D5264B8C0D}" type="datetimeFigureOut">
              <a:rPr lang="en-US" smtClean="0"/>
              <a:t>9/5/2023</a:t>
            </a:fld>
            <a:endParaRPr lang="en-US"/>
          </a:p>
        </p:txBody>
      </p:sp>
      <p:sp>
        <p:nvSpPr>
          <p:cNvPr id="5" name="Footer Placeholder 4">
            <a:extLst>
              <a:ext uri="{FF2B5EF4-FFF2-40B4-BE49-F238E27FC236}">
                <a16:creationId xmlns:a16="http://schemas.microsoft.com/office/drawing/2014/main" id="{CF7D6EB9-5E9D-D9D8-9FA0-DB2A7F44A9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3B5415-E83A-3A07-248D-ACC62D0A9C87}"/>
              </a:ext>
            </a:extLst>
          </p:cNvPr>
          <p:cNvSpPr>
            <a:spLocks noGrp="1"/>
          </p:cNvSpPr>
          <p:nvPr>
            <p:ph type="sldNum" sz="quarter" idx="12"/>
          </p:nvPr>
        </p:nvSpPr>
        <p:spPr/>
        <p:txBody>
          <a:bodyPr/>
          <a:lstStyle/>
          <a:p>
            <a:fld id="{44050B9A-932D-45DA-AF8F-918D12AB7759}" type="slidenum">
              <a:rPr lang="en-US" smtClean="0"/>
              <a:t>‹#›</a:t>
            </a:fld>
            <a:endParaRPr lang="en-US"/>
          </a:p>
        </p:txBody>
      </p:sp>
    </p:spTree>
    <p:extLst>
      <p:ext uri="{BB962C8B-B14F-4D97-AF65-F5344CB8AC3E}">
        <p14:creationId xmlns:p14="http://schemas.microsoft.com/office/powerpoint/2010/main" val="1454386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52A67-EECE-E329-3592-17D41A5A72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5DD76D-6E1B-B557-37F0-7F0753CC5F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113C47-AF14-2F96-7F3B-10E44FDA94EC}"/>
              </a:ext>
            </a:extLst>
          </p:cNvPr>
          <p:cNvSpPr>
            <a:spLocks noGrp="1"/>
          </p:cNvSpPr>
          <p:nvPr>
            <p:ph type="dt" sz="half" idx="10"/>
          </p:nvPr>
        </p:nvSpPr>
        <p:spPr/>
        <p:txBody>
          <a:bodyPr/>
          <a:lstStyle/>
          <a:p>
            <a:fld id="{3914830C-35EC-4142-999F-A9D5264B8C0D}" type="datetimeFigureOut">
              <a:rPr lang="en-US" smtClean="0"/>
              <a:t>9/5/2023</a:t>
            </a:fld>
            <a:endParaRPr lang="en-US"/>
          </a:p>
        </p:txBody>
      </p:sp>
      <p:sp>
        <p:nvSpPr>
          <p:cNvPr id="5" name="Footer Placeholder 4">
            <a:extLst>
              <a:ext uri="{FF2B5EF4-FFF2-40B4-BE49-F238E27FC236}">
                <a16:creationId xmlns:a16="http://schemas.microsoft.com/office/drawing/2014/main" id="{B1589DA9-9451-8A8A-3B77-E000A59E4F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F8B4C6-B6F0-0A2E-99B0-92FEEC27D52B}"/>
              </a:ext>
            </a:extLst>
          </p:cNvPr>
          <p:cNvSpPr>
            <a:spLocks noGrp="1"/>
          </p:cNvSpPr>
          <p:nvPr>
            <p:ph type="sldNum" sz="quarter" idx="12"/>
          </p:nvPr>
        </p:nvSpPr>
        <p:spPr/>
        <p:txBody>
          <a:bodyPr/>
          <a:lstStyle/>
          <a:p>
            <a:fld id="{44050B9A-932D-45DA-AF8F-918D12AB7759}" type="slidenum">
              <a:rPr lang="en-US" smtClean="0"/>
              <a:t>‹#›</a:t>
            </a:fld>
            <a:endParaRPr lang="en-US"/>
          </a:p>
        </p:txBody>
      </p:sp>
    </p:spTree>
    <p:extLst>
      <p:ext uri="{BB962C8B-B14F-4D97-AF65-F5344CB8AC3E}">
        <p14:creationId xmlns:p14="http://schemas.microsoft.com/office/powerpoint/2010/main" val="3412348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D99211-AB4B-FEAF-7F06-94F13CB3CF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EA3E89-C560-31FB-6603-A73598F658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A3466D-E0E0-AE99-52B8-6809384A562D}"/>
              </a:ext>
            </a:extLst>
          </p:cNvPr>
          <p:cNvSpPr>
            <a:spLocks noGrp="1"/>
          </p:cNvSpPr>
          <p:nvPr>
            <p:ph type="dt" sz="half" idx="10"/>
          </p:nvPr>
        </p:nvSpPr>
        <p:spPr/>
        <p:txBody>
          <a:bodyPr/>
          <a:lstStyle/>
          <a:p>
            <a:fld id="{3914830C-35EC-4142-999F-A9D5264B8C0D}" type="datetimeFigureOut">
              <a:rPr lang="en-US" smtClean="0"/>
              <a:t>9/5/2023</a:t>
            </a:fld>
            <a:endParaRPr lang="en-US"/>
          </a:p>
        </p:txBody>
      </p:sp>
      <p:sp>
        <p:nvSpPr>
          <p:cNvPr id="5" name="Footer Placeholder 4">
            <a:extLst>
              <a:ext uri="{FF2B5EF4-FFF2-40B4-BE49-F238E27FC236}">
                <a16:creationId xmlns:a16="http://schemas.microsoft.com/office/drawing/2014/main" id="{F03B03E8-BEC9-5C4B-62A8-1138A6613E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A75722-B7C5-FEFB-9382-7CF964B0AEB3}"/>
              </a:ext>
            </a:extLst>
          </p:cNvPr>
          <p:cNvSpPr>
            <a:spLocks noGrp="1"/>
          </p:cNvSpPr>
          <p:nvPr>
            <p:ph type="sldNum" sz="quarter" idx="12"/>
          </p:nvPr>
        </p:nvSpPr>
        <p:spPr/>
        <p:txBody>
          <a:bodyPr/>
          <a:lstStyle/>
          <a:p>
            <a:fld id="{44050B9A-932D-45DA-AF8F-918D12AB7759}" type="slidenum">
              <a:rPr lang="en-US" smtClean="0"/>
              <a:t>‹#›</a:t>
            </a:fld>
            <a:endParaRPr lang="en-US"/>
          </a:p>
        </p:txBody>
      </p:sp>
    </p:spTree>
    <p:extLst>
      <p:ext uri="{BB962C8B-B14F-4D97-AF65-F5344CB8AC3E}">
        <p14:creationId xmlns:p14="http://schemas.microsoft.com/office/powerpoint/2010/main" val="1671574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01">
  <p:cSld name="Title 01">
    <p:bg>
      <p:bgPr>
        <a:solidFill>
          <a:schemeClr val="lt1"/>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576835" y="2797155"/>
            <a:ext cx="5877127" cy="1263690"/>
          </a:xfrm>
          <a:prstGeom prst="rect">
            <a:avLst/>
          </a:prstGeom>
          <a:noFill/>
          <a:ln>
            <a:noFill/>
          </a:ln>
        </p:spPr>
        <p:txBody>
          <a:bodyPr spcFirstLastPara="1" wrap="square" lIns="0" tIns="45700" rIns="91425" bIns="45700" anchor="b" anchorCtr="0">
            <a:noAutofit/>
          </a:bodyPr>
          <a:lstStyle>
            <a:lvl1pPr lvl="0" algn="l">
              <a:lnSpc>
                <a:spcPct val="100000"/>
              </a:lnSpc>
              <a:spcBef>
                <a:spcPts val="0"/>
              </a:spcBef>
              <a:spcAft>
                <a:spcPts val="0"/>
              </a:spcAft>
              <a:buClr>
                <a:schemeClr val="accent1"/>
              </a:buClr>
              <a:buSzPts val="3200"/>
              <a:buFont typeface="Arial"/>
              <a:buNone/>
              <a:defRPr sz="32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576835" y="4116688"/>
            <a:ext cx="5877127" cy="850900"/>
          </a:xfrm>
          <a:prstGeom prst="rect">
            <a:avLst/>
          </a:prstGeom>
          <a:noFill/>
          <a:ln>
            <a:noFill/>
          </a:ln>
        </p:spPr>
        <p:txBody>
          <a:bodyPr spcFirstLastPara="1" wrap="square" lIns="0" tIns="45700" rIns="91425" bIns="45700" anchor="t" anchorCtr="0">
            <a:noAutofit/>
          </a:bodyPr>
          <a:lstStyle>
            <a:lvl1pPr marL="457200" lvl="0" indent="-228600" algn="l">
              <a:lnSpc>
                <a:spcPct val="110000"/>
              </a:lnSpc>
              <a:spcBef>
                <a:spcPts val="300"/>
              </a:spcBef>
              <a:spcAft>
                <a:spcPts val="0"/>
              </a:spcAft>
              <a:buSzPts val="1800"/>
              <a:buFont typeface="Arial"/>
              <a:buNone/>
              <a:defRPr sz="1800">
                <a:solidFill>
                  <a:schemeClr val="dk2"/>
                </a:solidFill>
              </a:defRPr>
            </a:lvl1pPr>
            <a:lvl2pPr marL="914400" lvl="1" indent="-342900" algn="l">
              <a:lnSpc>
                <a:spcPct val="110000"/>
              </a:lnSpc>
              <a:spcBef>
                <a:spcPts val="300"/>
              </a:spcBef>
              <a:spcAft>
                <a:spcPts val="0"/>
              </a:spcAft>
              <a:buClr>
                <a:schemeClr val="dk2"/>
              </a:buClr>
              <a:buSzPts val="1800"/>
              <a:buChar char="•"/>
              <a:defRPr/>
            </a:lvl2pPr>
            <a:lvl3pPr marL="1371600" lvl="2" indent="-342900" algn="l">
              <a:lnSpc>
                <a:spcPct val="110000"/>
              </a:lnSpc>
              <a:spcBef>
                <a:spcPts val="300"/>
              </a:spcBef>
              <a:spcAft>
                <a:spcPts val="0"/>
              </a:spcAft>
              <a:buClr>
                <a:schemeClr val="dk2"/>
              </a:buClr>
              <a:buSzPts val="1800"/>
              <a:buChar char="o"/>
              <a:defRPr/>
            </a:lvl3pPr>
            <a:lvl4pPr marL="1828800" lvl="3" indent="-342900" algn="l">
              <a:lnSpc>
                <a:spcPct val="110000"/>
              </a:lnSpc>
              <a:spcBef>
                <a:spcPts val="300"/>
              </a:spcBef>
              <a:spcAft>
                <a:spcPts val="0"/>
              </a:spcAft>
              <a:buClr>
                <a:schemeClr val="dk2"/>
              </a:buClr>
              <a:buSzPts val="1800"/>
              <a:buChar char="▪"/>
              <a:defRPr/>
            </a:lvl4pPr>
            <a:lvl5pPr marL="2286000" lvl="4" indent="-342900" algn="l">
              <a:lnSpc>
                <a:spcPct val="110000"/>
              </a:lnSpc>
              <a:spcBef>
                <a:spcPts val="3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body" idx="2"/>
          </p:nvPr>
        </p:nvSpPr>
        <p:spPr>
          <a:xfrm>
            <a:off x="576835" y="5651498"/>
            <a:ext cx="4308475" cy="850901"/>
          </a:xfrm>
          <a:prstGeom prst="rect">
            <a:avLst/>
          </a:prstGeom>
          <a:noFill/>
          <a:ln>
            <a:noFill/>
          </a:ln>
        </p:spPr>
        <p:txBody>
          <a:bodyPr spcFirstLastPara="1" wrap="square" lIns="0" tIns="45700" rIns="91425" bIns="45700" anchor="ctr" anchorCtr="0">
            <a:noAutofit/>
          </a:bodyPr>
          <a:lstStyle>
            <a:lvl1pPr marL="457200" lvl="0" indent="-228600" algn="l">
              <a:lnSpc>
                <a:spcPct val="100000"/>
              </a:lnSpc>
              <a:spcBef>
                <a:spcPts val="600"/>
              </a:spcBef>
              <a:spcAft>
                <a:spcPts val="0"/>
              </a:spcAft>
              <a:buSzPts val="1200"/>
              <a:buNone/>
              <a:defRPr sz="1200">
                <a:solidFill>
                  <a:schemeClr val="dk2"/>
                </a:solidFill>
              </a:defRPr>
            </a:lvl1pPr>
            <a:lvl2pPr marL="914400" lvl="1" indent="-342900" algn="l">
              <a:lnSpc>
                <a:spcPct val="110000"/>
              </a:lnSpc>
              <a:spcBef>
                <a:spcPts val="300"/>
              </a:spcBef>
              <a:spcAft>
                <a:spcPts val="0"/>
              </a:spcAft>
              <a:buClr>
                <a:schemeClr val="dk2"/>
              </a:buClr>
              <a:buSzPts val="1800"/>
              <a:buChar char="•"/>
              <a:defRPr/>
            </a:lvl2pPr>
            <a:lvl3pPr marL="1371600" lvl="2" indent="-342900" algn="l">
              <a:lnSpc>
                <a:spcPct val="110000"/>
              </a:lnSpc>
              <a:spcBef>
                <a:spcPts val="300"/>
              </a:spcBef>
              <a:spcAft>
                <a:spcPts val="0"/>
              </a:spcAft>
              <a:buClr>
                <a:schemeClr val="dk2"/>
              </a:buClr>
              <a:buSzPts val="1800"/>
              <a:buChar char="o"/>
              <a:defRPr/>
            </a:lvl3pPr>
            <a:lvl4pPr marL="1828800" lvl="3" indent="-342900" algn="l">
              <a:lnSpc>
                <a:spcPct val="110000"/>
              </a:lnSpc>
              <a:spcBef>
                <a:spcPts val="300"/>
              </a:spcBef>
              <a:spcAft>
                <a:spcPts val="0"/>
              </a:spcAft>
              <a:buClr>
                <a:schemeClr val="dk2"/>
              </a:buClr>
              <a:buSzPts val="1800"/>
              <a:buChar char="▪"/>
              <a:defRPr/>
            </a:lvl4pPr>
            <a:lvl5pPr marL="2286000" lvl="4" indent="-342900" algn="l">
              <a:lnSpc>
                <a:spcPct val="110000"/>
              </a:lnSpc>
              <a:spcBef>
                <a:spcPts val="3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
          <p:cNvSpPr>
            <a:spLocks noGrp="1"/>
          </p:cNvSpPr>
          <p:nvPr>
            <p:ph type="pic" idx="3"/>
          </p:nvPr>
        </p:nvSpPr>
        <p:spPr>
          <a:xfrm>
            <a:off x="5857482" y="1376991"/>
            <a:ext cx="6334518" cy="5481009"/>
          </a:xfrm>
          <a:prstGeom prst="rect">
            <a:avLst/>
          </a:prstGeom>
          <a:solidFill>
            <a:srgbClr val="F2F2F2"/>
          </a:solidFill>
          <a:ln>
            <a:noFill/>
          </a:ln>
        </p:spPr>
      </p:sp>
    </p:spTree>
    <p:extLst>
      <p:ext uri="{BB962C8B-B14F-4D97-AF65-F5344CB8AC3E}">
        <p14:creationId xmlns:p14="http://schemas.microsoft.com/office/powerpoint/2010/main" val="2352606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4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46D2028-E6F2-41AE-9AD7-5EE990976FB0}"/>
              </a:ext>
            </a:extLst>
          </p:cNvPr>
          <p:cNvSpPr>
            <a:spLocks noGrp="1"/>
          </p:cNvSpPr>
          <p:nvPr>
            <p:ph type="pic" sz="quarter" idx="13"/>
          </p:nvPr>
        </p:nvSpPr>
        <p:spPr>
          <a:xfrm>
            <a:off x="0" y="3"/>
            <a:ext cx="6934196" cy="6857999"/>
          </a:xfrm>
          <a:custGeom>
            <a:avLst/>
            <a:gdLst>
              <a:gd name="connsiteX0" fmla="*/ 0 w 10401294"/>
              <a:gd name="connsiteY0" fmla="*/ 0 h 10286999"/>
              <a:gd name="connsiteX1" fmla="*/ 2716565 w 10401294"/>
              <a:gd name="connsiteY1" fmla="*/ 0 h 10286999"/>
              <a:gd name="connsiteX2" fmla="*/ 8794701 w 10401294"/>
              <a:gd name="connsiteY2" fmla="*/ 6078137 h 10286999"/>
              <a:gd name="connsiteX3" fmla="*/ 10395019 w 10401294"/>
              <a:gd name="connsiteY3" fmla="*/ 10219929 h 10286999"/>
              <a:gd name="connsiteX4" fmla="*/ 10390211 w 10401294"/>
              <a:gd name="connsiteY4" fmla="*/ 10286999 h 10286999"/>
              <a:gd name="connsiteX5" fmla="*/ 4809527 w 10401294"/>
              <a:gd name="connsiteY5" fmla="*/ 10286999 h 10286999"/>
              <a:gd name="connsiteX6" fmla="*/ 4819344 w 10401294"/>
              <a:gd name="connsiteY6" fmla="*/ 10150042 h 10286999"/>
              <a:gd name="connsiteX7" fmla="*/ 3644058 w 10401294"/>
              <a:gd name="connsiteY7" fmla="*/ 7108283 h 10286999"/>
              <a:gd name="connsiteX8" fmla="*/ 0 w 10401294"/>
              <a:gd name="connsiteY8" fmla="*/ 3464224 h 1028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01294" h="10286999">
                <a:moveTo>
                  <a:pt x="0" y="0"/>
                </a:moveTo>
                <a:lnTo>
                  <a:pt x="2716565" y="0"/>
                </a:lnTo>
                <a:lnTo>
                  <a:pt x="8794701" y="6078137"/>
                </a:lnTo>
                <a:cubicBezTo>
                  <a:pt x="9932705" y="7216140"/>
                  <a:pt x="10466144" y="8729773"/>
                  <a:pt x="10395019" y="10219929"/>
                </a:cubicBezTo>
                <a:lnTo>
                  <a:pt x="10390211" y="10286999"/>
                </a:lnTo>
                <a:lnTo>
                  <a:pt x="4809527" y="10286999"/>
                </a:lnTo>
                <a:lnTo>
                  <a:pt x="4819344" y="10150042"/>
                </a:lnTo>
                <a:cubicBezTo>
                  <a:pt x="4871579" y="9055663"/>
                  <a:pt x="4479818" y="7944042"/>
                  <a:pt x="3644058" y="7108283"/>
                </a:cubicBezTo>
                <a:lnTo>
                  <a:pt x="0" y="3464224"/>
                </a:lnTo>
                <a:close/>
              </a:path>
            </a:pathLst>
          </a:custGeom>
        </p:spPr>
        <p:txBody>
          <a:bodyPr wrap="square">
            <a:noAutofit/>
          </a:bodyPr>
          <a:lstStyle/>
          <a:p>
            <a:endParaRPr lang="fr-CA"/>
          </a:p>
        </p:txBody>
      </p:sp>
    </p:spTree>
    <p:extLst>
      <p:ext uri="{BB962C8B-B14F-4D97-AF65-F5344CB8AC3E}">
        <p14:creationId xmlns:p14="http://schemas.microsoft.com/office/powerpoint/2010/main" val="4181750825"/>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ighlight with Image">
  <p:cSld name="Highlight with Image">
    <p:spTree>
      <p:nvGrpSpPr>
        <p:cNvPr id="1" name="Shape 24"/>
        <p:cNvGrpSpPr/>
        <p:nvPr/>
      </p:nvGrpSpPr>
      <p:grpSpPr>
        <a:xfrm>
          <a:off x="0" y="0"/>
          <a:ext cx="0" cy="0"/>
          <a:chOff x="0" y="0"/>
          <a:chExt cx="0" cy="0"/>
        </a:xfrm>
      </p:grpSpPr>
      <p:sp>
        <p:nvSpPr>
          <p:cNvPr id="25" name="Google Shape;25;p4"/>
          <p:cNvSpPr>
            <a:spLocks noGrp="1"/>
          </p:cNvSpPr>
          <p:nvPr>
            <p:ph type="pic" idx="2"/>
          </p:nvPr>
        </p:nvSpPr>
        <p:spPr>
          <a:xfrm>
            <a:off x="1" y="0"/>
            <a:ext cx="9642335" cy="6858000"/>
          </a:xfrm>
          <a:prstGeom prst="rect">
            <a:avLst/>
          </a:prstGeom>
          <a:solidFill>
            <a:srgbClr val="F2F2F2"/>
          </a:solidFill>
          <a:ln>
            <a:noFill/>
          </a:ln>
        </p:spPr>
      </p:sp>
      <p:sp>
        <p:nvSpPr>
          <p:cNvPr id="26" name="Google Shape;26;p4"/>
          <p:cNvSpPr txBox="1">
            <a:spLocks noGrp="1"/>
          </p:cNvSpPr>
          <p:nvPr>
            <p:ph type="body" idx="1"/>
          </p:nvPr>
        </p:nvSpPr>
        <p:spPr>
          <a:xfrm>
            <a:off x="563563" y="246698"/>
            <a:ext cx="3690937" cy="219075"/>
          </a:xfrm>
          <a:prstGeom prst="rect">
            <a:avLst/>
          </a:prstGeom>
          <a:noFill/>
          <a:ln>
            <a:noFill/>
          </a:ln>
        </p:spPr>
        <p:txBody>
          <a:bodyPr spcFirstLastPara="1" wrap="square" lIns="0" tIns="45700" rIns="91425" bIns="45700" anchor="t" anchorCtr="0">
            <a:noAutofit/>
          </a:bodyPr>
          <a:lstStyle>
            <a:lvl1pPr marL="457200" lvl="0" indent="-228600" algn="l">
              <a:lnSpc>
                <a:spcPct val="110000"/>
              </a:lnSpc>
              <a:spcBef>
                <a:spcPts val="300"/>
              </a:spcBef>
              <a:spcAft>
                <a:spcPts val="0"/>
              </a:spcAft>
              <a:buSzPts val="900"/>
              <a:buNone/>
              <a:defRPr sz="900" cap="none"/>
            </a:lvl1pPr>
            <a:lvl2pPr marL="914400" lvl="1" indent="-342900" algn="l">
              <a:lnSpc>
                <a:spcPct val="110000"/>
              </a:lnSpc>
              <a:spcBef>
                <a:spcPts val="300"/>
              </a:spcBef>
              <a:spcAft>
                <a:spcPts val="0"/>
              </a:spcAft>
              <a:buClr>
                <a:schemeClr val="dk2"/>
              </a:buClr>
              <a:buSzPts val="1800"/>
              <a:buChar char="•"/>
              <a:defRPr/>
            </a:lvl2pPr>
            <a:lvl3pPr marL="1371600" lvl="2" indent="-342900" algn="l">
              <a:lnSpc>
                <a:spcPct val="110000"/>
              </a:lnSpc>
              <a:spcBef>
                <a:spcPts val="300"/>
              </a:spcBef>
              <a:spcAft>
                <a:spcPts val="0"/>
              </a:spcAft>
              <a:buClr>
                <a:schemeClr val="dk2"/>
              </a:buClr>
              <a:buSzPts val="1800"/>
              <a:buChar char="o"/>
              <a:defRPr/>
            </a:lvl3pPr>
            <a:lvl4pPr marL="1828800" lvl="3" indent="-342900" algn="l">
              <a:lnSpc>
                <a:spcPct val="110000"/>
              </a:lnSpc>
              <a:spcBef>
                <a:spcPts val="300"/>
              </a:spcBef>
              <a:spcAft>
                <a:spcPts val="0"/>
              </a:spcAft>
              <a:buClr>
                <a:schemeClr val="dk2"/>
              </a:buClr>
              <a:buSzPts val="1800"/>
              <a:buChar char="▪"/>
              <a:defRPr/>
            </a:lvl4pPr>
            <a:lvl5pPr marL="2286000" lvl="4" indent="-342900" algn="l">
              <a:lnSpc>
                <a:spcPct val="110000"/>
              </a:lnSpc>
              <a:spcBef>
                <a:spcPts val="3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
          <p:cNvSpPr txBox="1">
            <a:spLocks noGrp="1"/>
          </p:cNvSpPr>
          <p:nvPr>
            <p:ph type="body" idx="3"/>
          </p:nvPr>
        </p:nvSpPr>
        <p:spPr>
          <a:xfrm>
            <a:off x="4429919" y="246698"/>
            <a:ext cx="1305719" cy="219075"/>
          </a:xfrm>
          <a:prstGeom prst="rect">
            <a:avLst/>
          </a:prstGeom>
          <a:noFill/>
          <a:ln>
            <a:noFill/>
          </a:ln>
        </p:spPr>
        <p:txBody>
          <a:bodyPr spcFirstLastPara="1" wrap="square" lIns="0" tIns="45700" rIns="91425" bIns="45700" anchor="t" anchorCtr="0">
            <a:noAutofit/>
          </a:bodyPr>
          <a:lstStyle>
            <a:lvl1pPr marL="457200" lvl="0" indent="-228600" algn="l">
              <a:lnSpc>
                <a:spcPct val="110000"/>
              </a:lnSpc>
              <a:spcBef>
                <a:spcPts val="300"/>
              </a:spcBef>
              <a:spcAft>
                <a:spcPts val="0"/>
              </a:spcAft>
              <a:buSzPts val="900"/>
              <a:buNone/>
              <a:defRPr sz="900" cap="none"/>
            </a:lvl1pPr>
            <a:lvl2pPr marL="914400" lvl="1" indent="-342900" algn="l">
              <a:lnSpc>
                <a:spcPct val="110000"/>
              </a:lnSpc>
              <a:spcBef>
                <a:spcPts val="300"/>
              </a:spcBef>
              <a:spcAft>
                <a:spcPts val="0"/>
              </a:spcAft>
              <a:buClr>
                <a:schemeClr val="dk2"/>
              </a:buClr>
              <a:buSzPts val="1800"/>
              <a:buChar char="•"/>
              <a:defRPr/>
            </a:lvl2pPr>
            <a:lvl3pPr marL="1371600" lvl="2" indent="-342900" algn="l">
              <a:lnSpc>
                <a:spcPct val="110000"/>
              </a:lnSpc>
              <a:spcBef>
                <a:spcPts val="300"/>
              </a:spcBef>
              <a:spcAft>
                <a:spcPts val="0"/>
              </a:spcAft>
              <a:buClr>
                <a:schemeClr val="dk2"/>
              </a:buClr>
              <a:buSzPts val="1800"/>
              <a:buChar char="o"/>
              <a:defRPr/>
            </a:lvl3pPr>
            <a:lvl4pPr marL="1828800" lvl="3" indent="-342900" algn="l">
              <a:lnSpc>
                <a:spcPct val="110000"/>
              </a:lnSpc>
              <a:spcBef>
                <a:spcPts val="300"/>
              </a:spcBef>
              <a:spcAft>
                <a:spcPts val="0"/>
              </a:spcAft>
              <a:buClr>
                <a:schemeClr val="dk2"/>
              </a:buClr>
              <a:buSzPts val="1800"/>
              <a:buChar char="▪"/>
              <a:defRPr/>
            </a:lvl4pPr>
            <a:lvl5pPr marL="2286000" lvl="4" indent="-342900" algn="l">
              <a:lnSpc>
                <a:spcPct val="110000"/>
              </a:lnSpc>
              <a:spcBef>
                <a:spcPts val="3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89397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01">
    <p:bg>
      <p:bgPr>
        <a:solidFill>
          <a:schemeClr val="accent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1032469-5744-4E49-A202-9091F808B689}"/>
              </a:ext>
            </a:extLst>
          </p:cNvPr>
          <p:cNvSpPr/>
          <p:nvPr userDrawn="1"/>
        </p:nvSpPr>
        <p:spPr>
          <a:xfrm rot="18900000">
            <a:off x="5109319" y="-3689675"/>
            <a:ext cx="6501672" cy="9660002"/>
          </a:xfrm>
          <a:custGeom>
            <a:avLst/>
            <a:gdLst>
              <a:gd name="connsiteX0" fmla="*/ 33500 w 6501672"/>
              <a:gd name="connsiteY0" fmla="*/ 0 h 9660002"/>
              <a:gd name="connsiteX1" fmla="*/ 2679215 w 6501672"/>
              <a:gd name="connsiteY1" fmla="*/ 2645716 h 9660002"/>
              <a:gd name="connsiteX2" fmla="*/ 2679216 w 6501672"/>
              <a:gd name="connsiteY2" fmla="*/ 4840921 h 9660002"/>
              <a:gd name="connsiteX3" fmla="*/ 4838564 w 6501672"/>
              <a:gd name="connsiteY3" fmla="*/ 6998213 h 9660002"/>
              <a:gd name="connsiteX4" fmla="*/ 6501672 w 6501672"/>
              <a:gd name="connsiteY4" fmla="*/ 6998213 h 9660002"/>
              <a:gd name="connsiteX5" fmla="*/ 3839884 w 6501672"/>
              <a:gd name="connsiteY5" fmla="*/ 9660002 h 9660002"/>
              <a:gd name="connsiteX6" fmla="*/ 3666230 w 6501672"/>
              <a:gd name="connsiteY6" fmla="*/ 9645245 h 9660002"/>
              <a:gd name="connsiteX7" fmla="*/ 0 w 6501672"/>
              <a:gd name="connsiteY7" fmla="*/ 5208341 h 9660002"/>
              <a:gd name="connsiteX8" fmla="*/ 0 w 6501672"/>
              <a:gd name="connsiteY8" fmla="*/ 732095 h 9660002"/>
              <a:gd name="connsiteX9" fmla="*/ 17438 w 6501672"/>
              <a:gd name="connsiteY9" fmla="*/ 190046 h 966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01672" h="9660002">
                <a:moveTo>
                  <a:pt x="33500" y="0"/>
                </a:moveTo>
                <a:lnTo>
                  <a:pt x="2679215" y="2645716"/>
                </a:lnTo>
                <a:lnTo>
                  <a:pt x="2679216" y="4840921"/>
                </a:lnTo>
                <a:cubicBezTo>
                  <a:pt x="2679215" y="6279829"/>
                  <a:pt x="3398669" y="6998213"/>
                  <a:pt x="4838564" y="6998213"/>
                </a:cubicBezTo>
                <a:lnTo>
                  <a:pt x="6501672" y="6998213"/>
                </a:lnTo>
                <a:lnTo>
                  <a:pt x="3839884" y="9660002"/>
                </a:lnTo>
                <a:lnTo>
                  <a:pt x="3666230" y="9645245"/>
                </a:lnTo>
                <a:cubicBezTo>
                  <a:pt x="1222097" y="9391711"/>
                  <a:pt x="0" y="7912764"/>
                  <a:pt x="0" y="5208341"/>
                </a:cubicBezTo>
                <a:lnTo>
                  <a:pt x="0" y="732095"/>
                </a:lnTo>
                <a:cubicBezTo>
                  <a:pt x="0" y="545583"/>
                  <a:pt x="5813" y="364900"/>
                  <a:pt x="17438" y="190046"/>
                </a:cubicBezTo>
                <a:close/>
              </a:path>
            </a:pathLst>
          </a:custGeom>
          <a:solidFill>
            <a:schemeClr val="accent1">
              <a:lumMod val="75000"/>
              <a:alpha val="32000"/>
            </a:schemeClr>
          </a:solidFill>
          <a:ln w="8226" cap="flat">
            <a:noFill/>
            <a:prstDash val="solid"/>
            <a:miter/>
          </a:ln>
        </p:spPr>
        <p:txBody>
          <a:bodyPr rtlCol="0" anchor="ctr"/>
          <a:lstStyle/>
          <a:p>
            <a:endParaRPr lang="en-US"/>
          </a:p>
        </p:txBody>
      </p:sp>
      <p:sp>
        <p:nvSpPr>
          <p:cNvPr id="6" name="Title 5">
            <a:extLst>
              <a:ext uri="{FF2B5EF4-FFF2-40B4-BE49-F238E27FC236}">
                <a16:creationId xmlns:a16="http://schemas.microsoft.com/office/drawing/2014/main" id="{61C8D93E-60F2-4D8A-A4F2-A45B543FA323}"/>
              </a:ext>
            </a:extLst>
          </p:cNvPr>
          <p:cNvSpPr>
            <a:spLocks noGrp="1"/>
          </p:cNvSpPr>
          <p:nvPr>
            <p:ph type="title"/>
          </p:nvPr>
        </p:nvSpPr>
        <p:spPr>
          <a:xfrm>
            <a:off x="576835" y="3435626"/>
            <a:ext cx="5877127" cy="1263690"/>
          </a:xfrm>
        </p:spPr>
        <p:txBody>
          <a:bodyPr anchor="t">
            <a:noAutofit/>
          </a:bodyPr>
          <a:lstStyle>
            <a:lvl1pPr>
              <a:defRPr sz="3200">
                <a:solidFill>
                  <a:schemeClr val="bg1"/>
                </a:solidFill>
              </a:defRPr>
            </a:lvl1pPr>
          </a:lstStyle>
          <a:p>
            <a:r>
              <a:rPr lang="en-US"/>
              <a:t>Click to edit Master title style</a:t>
            </a:r>
          </a:p>
        </p:txBody>
      </p:sp>
      <p:sp>
        <p:nvSpPr>
          <p:cNvPr id="12" name="Text Placeholder 11">
            <a:extLst>
              <a:ext uri="{FF2B5EF4-FFF2-40B4-BE49-F238E27FC236}">
                <a16:creationId xmlns:a16="http://schemas.microsoft.com/office/drawing/2014/main" id="{D818A5DC-4E07-4C22-AE12-E52B0B35DD61}"/>
              </a:ext>
            </a:extLst>
          </p:cNvPr>
          <p:cNvSpPr>
            <a:spLocks noGrp="1"/>
          </p:cNvSpPr>
          <p:nvPr>
            <p:ph type="body" sz="quarter" idx="10" hasCustomPrompt="1"/>
          </p:nvPr>
        </p:nvSpPr>
        <p:spPr>
          <a:xfrm>
            <a:off x="576835" y="4295775"/>
            <a:ext cx="5877127" cy="850900"/>
          </a:xfrm>
        </p:spPr>
        <p:txBody>
          <a:bodyPr lIns="0">
            <a:noAutofit/>
          </a:bodyPr>
          <a:lstStyle>
            <a:lvl1pPr marL="0" indent="0">
              <a:buFont typeface="Arial" panose="020B0604020202020204" pitchFamily="34" charset="0"/>
              <a:buNone/>
              <a:defRPr sz="2000">
                <a:solidFill>
                  <a:schemeClr val="bg1"/>
                </a:solidFill>
              </a:defRPr>
            </a:lvl1pPr>
          </a:lstStyle>
          <a:p>
            <a:pPr lvl="0"/>
            <a:r>
              <a:rPr lang="en-US"/>
              <a:t>Subtitle</a:t>
            </a:r>
          </a:p>
        </p:txBody>
      </p:sp>
      <p:sp>
        <p:nvSpPr>
          <p:cNvPr id="15" name="Text Placeholder 14">
            <a:extLst>
              <a:ext uri="{FF2B5EF4-FFF2-40B4-BE49-F238E27FC236}">
                <a16:creationId xmlns:a16="http://schemas.microsoft.com/office/drawing/2014/main" id="{34C1BE86-451D-4F9F-852A-5ADA1EC9004F}"/>
              </a:ext>
            </a:extLst>
          </p:cNvPr>
          <p:cNvSpPr>
            <a:spLocks noGrp="1"/>
          </p:cNvSpPr>
          <p:nvPr>
            <p:ph type="body" sz="quarter" idx="11" hasCustomPrompt="1"/>
          </p:nvPr>
        </p:nvSpPr>
        <p:spPr>
          <a:xfrm>
            <a:off x="576835" y="5651498"/>
            <a:ext cx="4308475" cy="850901"/>
          </a:xfrm>
        </p:spPr>
        <p:txBody>
          <a:bodyPr lIns="0" anchor="ctr">
            <a:noAutofit/>
          </a:bodyPr>
          <a:lstStyle>
            <a:lvl1pPr marL="0" indent="0">
              <a:lnSpc>
                <a:spcPct val="100000"/>
              </a:lnSpc>
              <a:spcBef>
                <a:spcPts val="600"/>
              </a:spcBef>
              <a:buNone/>
              <a:defRPr sz="1200">
                <a:solidFill>
                  <a:schemeClr val="bg1"/>
                </a:solidFill>
              </a:defRPr>
            </a:lvl1pPr>
          </a:lstStyle>
          <a:p>
            <a:pPr lvl="0"/>
            <a:r>
              <a:rPr lang="en-US"/>
              <a:t>AUTHOR</a:t>
            </a:r>
          </a:p>
          <a:p>
            <a:pPr lvl="0"/>
            <a:r>
              <a:rPr lang="en-US"/>
              <a:t>PRESENTATION</a:t>
            </a:r>
          </a:p>
        </p:txBody>
      </p:sp>
      <p:sp>
        <p:nvSpPr>
          <p:cNvPr id="14" name="Grafik 6">
            <a:extLst>
              <a:ext uri="{FF2B5EF4-FFF2-40B4-BE49-F238E27FC236}">
                <a16:creationId xmlns:a16="http://schemas.microsoft.com/office/drawing/2014/main" id="{667C6517-0255-4C8E-83A4-4DEE57D64A9F}"/>
              </a:ext>
            </a:extLst>
          </p:cNvPr>
          <p:cNvSpPr/>
          <p:nvPr userDrawn="1"/>
        </p:nvSpPr>
        <p:spPr>
          <a:xfrm>
            <a:off x="550863" y="1229530"/>
            <a:ext cx="2052217" cy="281218"/>
          </a:xfrm>
          <a:custGeom>
            <a:avLst/>
            <a:gdLst>
              <a:gd name="connsiteX0" fmla="*/ 223091 w 1647090"/>
              <a:gd name="connsiteY0" fmla="*/ 620 h 225703"/>
              <a:gd name="connsiteX1" fmla="*/ 223091 w 1647090"/>
              <a:gd name="connsiteY1" fmla="*/ 45814 h 225703"/>
              <a:gd name="connsiteX2" fmla="*/ 79996 w 1647090"/>
              <a:gd name="connsiteY2" fmla="*/ 45814 h 225703"/>
              <a:gd name="connsiteX3" fmla="*/ 43914 w 1647090"/>
              <a:gd name="connsiteY3" fmla="*/ 81703 h 225703"/>
              <a:gd name="connsiteX4" fmla="*/ 43914 w 1647090"/>
              <a:gd name="connsiteY4" fmla="*/ 144177 h 225703"/>
              <a:gd name="connsiteX5" fmla="*/ 79996 w 1647090"/>
              <a:gd name="connsiteY5" fmla="*/ 180510 h 225703"/>
              <a:gd name="connsiteX6" fmla="*/ 223003 w 1647090"/>
              <a:gd name="connsiteY6" fmla="*/ 180510 h 225703"/>
              <a:gd name="connsiteX7" fmla="*/ 223003 w 1647090"/>
              <a:gd name="connsiteY7" fmla="*/ 225703 h 225703"/>
              <a:gd name="connsiteX8" fmla="*/ 74364 w 1647090"/>
              <a:gd name="connsiteY8" fmla="*/ 225703 h 225703"/>
              <a:gd name="connsiteX9" fmla="*/ 0 w 1647090"/>
              <a:gd name="connsiteY9" fmla="*/ 150823 h 225703"/>
              <a:gd name="connsiteX10" fmla="*/ 0 w 1647090"/>
              <a:gd name="connsiteY10" fmla="*/ 75500 h 225703"/>
              <a:gd name="connsiteX11" fmla="*/ 74364 w 1647090"/>
              <a:gd name="connsiteY11" fmla="*/ 620 h 225703"/>
              <a:gd name="connsiteX12" fmla="*/ 223091 w 1647090"/>
              <a:gd name="connsiteY12" fmla="*/ 620 h 225703"/>
              <a:gd name="connsiteX13" fmla="*/ 850033 w 1647090"/>
              <a:gd name="connsiteY13" fmla="*/ 177 h 225703"/>
              <a:gd name="connsiteX14" fmla="*/ 983359 w 1647090"/>
              <a:gd name="connsiteY14" fmla="*/ 157027 h 225703"/>
              <a:gd name="connsiteX15" fmla="*/ 983359 w 1647090"/>
              <a:gd name="connsiteY15" fmla="*/ 177 h 225703"/>
              <a:gd name="connsiteX16" fmla="*/ 1028242 w 1647090"/>
              <a:gd name="connsiteY16" fmla="*/ 177 h 225703"/>
              <a:gd name="connsiteX17" fmla="*/ 1028242 w 1647090"/>
              <a:gd name="connsiteY17" fmla="*/ 225703 h 225703"/>
              <a:gd name="connsiteX18" fmla="*/ 982480 w 1647090"/>
              <a:gd name="connsiteY18" fmla="*/ 225703 h 225703"/>
              <a:gd name="connsiteX19" fmla="*/ 849153 w 1647090"/>
              <a:gd name="connsiteY19" fmla="*/ 68411 h 225703"/>
              <a:gd name="connsiteX20" fmla="*/ 849153 w 1647090"/>
              <a:gd name="connsiteY20" fmla="*/ 225261 h 225703"/>
              <a:gd name="connsiteX21" fmla="*/ 804271 w 1647090"/>
              <a:gd name="connsiteY21" fmla="*/ 225261 h 225703"/>
              <a:gd name="connsiteX22" fmla="*/ 804271 w 1647090"/>
              <a:gd name="connsiteY22" fmla="*/ 177 h 225703"/>
              <a:gd name="connsiteX23" fmla="*/ 850033 w 1647090"/>
              <a:gd name="connsiteY23" fmla="*/ 177 h 225703"/>
              <a:gd name="connsiteX24" fmla="*/ 417140 w 1647090"/>
              <a:gd name="connsiteY24" fmla="*/ 177 h 225703"/>
              <a:gd name="connsiteX25" fmla="*/ 491504 w 1647090"/>
              <a:gd name="connsiteY25" fmla="*/ 75057 h 225703"/>
              <a:gd name="connsiteX26" fmla="*/ 491504 w 1647090"/>
              <a:gd name="connsiteY26" fmla="*/ 149937 h 225703"/>
              <a:gd name="connsiteX27" fmla="*/ 417052 w 1647090"/>
              <a:gd name="connsiteY27" fmla="*/ 225261 h 225703"/>
              <a:gd name="connsiteX28" fmla="*/ 342777 w 1647090"/>
              <a:gd name="connsiteY28" fmla="*/ 225261 h 225703"/>
              <a:gd name="connsiteX29" fmla="*/ 268413 w 1647090"/>
              <a:gd name="connsiteY29" fmla="*/ 150381 h 225703"/>
              <a:gd name="connsiteX30" fmla="*/ 268413 w 1647090"/>
              <a:gd name="connsiteY30" fmla="*/ 75057 h 225703"/>
              <a:gd name="connsiteX31" fmla="*/ 342777 w 1647090"/>
              <a:gd name="connsiteY31" fmla="*/ 177 h 225703"/>
              <a:gd name="connsiteX32" fmla="*/ 417140 w 1647090"/>
              <a:gd name="connsiteY32" fmla="*/ 177 h 225703"/>
              <a:gd name="connsiteX33" fmla="*/ 759916 w 1647090"/>
              <a:gd name="connsiteY33" fmla="*/ 177 h 225703"/>
              <a:gd name="connsiteX34" fmla="*/ 759916 w 1647090"/>
              <a:gd name="connsiteY34" fmla="*/ 45371 h 225703"/>
              <a:gd name="connsiteX35" fmla="*/ 616909 w 1647090"/>
              <a:gd name="connsiteY35" fmla="*/ 45371 h 225703"/>
              <a:gd name="connsiteX36" fmla="*/ 580828 w 1647090"/>
              <a:gd name="connsiteY36" fmla="*/ 81260 h 225703"/>
              <a:gd name="connsiteX37" fmla="*/ 580828 w 1647090"/>
              <a:gd name="connsiteY37" fmla="*/ 144177 h 225703"/>
              <a:gd name="connsiteX38" fmla="*/ 616909 w 1647090"/>
              <a:gd name="connsiteY38" fmla="*/ 180510 h 225703"/>
              <a:gd name="connsiteX39" fmla="*/ 715035 w 1647090"/>
              <a:gd name="connsiteY39" fmla="*/ 180510 h 225703"/>
              <a:gd name="connsiteX40" fmla="*/ 715035 w 1647090"/>
              <a:gd name="connsiteY40" fmla="*/ 105186 h 225703"/>
              <a:gd name="connsiteX41" fmla="*/ 759828 w 1647090"/>
              <a:gd name="connsiteY41" fmla="*/ 105186 h 225703"/>
              <a:gd name="connsiteX42" fmla="*/ 759828 w 1647090"/>
              <a:gd name="connsiteY42" fmla="*/ 225261 h 225703"/>
              <a:gd name="connsiteX43" fmla="*/ 611189 w 1647090"/>
              <a:gd name="connsiteY43" fmla="*/ 225261 h 225703"/>
              <a:gd name="connsiteX44" fmla="*/ 536825 w 1647090"/>
              <a:gd name="connsiteY44" fmla="*/ 150381 h 225703"/>
              <a:gd name="connsiteX45" fmla="*/ 536825 w 1647090"/>
              <a:gd name="connsiteY45" fmla="*/ 75057 h 225703"/>
              <a:gd name="connsiteX46" fmla="*/ 611189 w 1647090"/>
              <a:gd name="connsiteY46" fmla="*/ 177 h 225703"/>
              <a:gd name="connsiteX47" fmla="*/ 759916 w 1647090"/>
              <a:gd name="connsiteY47" fmla="*/ 177 h 225703"/>
              <a:gd name="connsiteX48" fmla="*/ 1118094 w 1647090"/>
              <a:gd name="connsiteY48" fmla="*/ 177 h 225703"/>
              <a:gd name="connsiteX49" fmla="*/ 1118006 w 1647090"/>
              <a:gd name="connsiteY49" fmla="*/ 225261 h 225703"/>
              <a:gd name="connsiteX50" fmla="*/ 1073212 w 1647090"/>
              <a:gd name="connsiteY50" fmla="*/ 225261 h 225703"/>
              <a:gd name="connsiteX51" fmla="*/ 1073212 w 1647090"/>
              <a:gd name="connsiteY51" fmla="*/ 177 h 225703"/>
              <a:gd name="connsiteX52" fmla="*/ 1118094 w 1647090"/>
              <a:gd name="connsiteY52" fmla="*/ 177 h 225703"/>
              <a:gd name="connsiteX53" fmla="*/ 1386418 w 1647090"/>
              <a:gd name="connsiteY53" fmla="*/ 177 h 225703"/>
              <a:gd name="connsiteX54" fmla="*/ 1386418 w 1647090"/>
              <a:gd name="connsiteY54" fmla="*/ 45371 h 225703"/>
              <a:gd name="connsiteX55" fmla="*/ 1243411 w 1647090"/>
              <a:gd name="connsiteY55" fmla="*/ 45371 h 225703"/>
              <a:gd name="connsiteX56" fmla="*/ 1207328 w 1647090"/>
              <a:gd name="connsiteY56" fmla="*/ 81260 h 225703"/>
              <a:gd name="connsiteX57" fmla="*/ 1207328 w 1647090"/>
              <a:gd name="connsiteY57" fmla="*/ 144177 h 225703"/>
              <a:gd name="connsiteX58" fmla="*/ 1243411 w 1647090"/>
              <a:gd name="connsiteY58" fmla="*/ 180510 h 225703"/>
              <a:gd name="connsiteX59" fmla="*/ 1341628 w 1647090"/>
              <a:gd name="connsiteY59" fmla="*/ 180510 h 225703"/>
              <a:gd name="connsiteX60" fmla="*/ 1341628 w 1647090"/>
              <a:gd name="connsiteY60" fmla="*/ 105186 h 225703"/>
              <a:gd name="connsiteX61" fmla="*/ 1386418 w 1647090"/>
              <a:gd name="connsiteY61" fmla="*/ 105186 h 225703"/>
              <a:gd name="connsiteX62" fmla="*/ 1386418 w 1647090"/>
              <a:gd name="connsiteY62" fmla="*/ 225261 h 225703"/>
              <a:gd name="connsiteX63" fmla="*/ 1237691 w 1647090"/>
              <a:gd name="connsiteY63" fmla="*/ 225261 h 225703"/>
              <a:gd name="connsiteX64" fmla="*/ 1163327 w 1647090"/>
              <a:gd name="connsiteY64" fmla="*/ 150381 h 225703"/>
              <a:gd name="connsiteX65" fmla="*/ 1163327 w 1647090"/>
              <a:gd name="connsiteY65" fmla="*/ 75057 h 225703"/>
              <a:gd name="connsiteX66" fmla="*/ 1237691 w 1647090"/>
              <a:gd name="connsiteY66" fmla="*/ 177 h 225703"/>
              <a:gd name="connsiteX67" fmla="*/ 1386418 w 1647090"/>
              <a:gd name="connsiteY67" fmla="*/ 177 h 225703"/>
              <a:gd name="connsiteX68" fmla="*/ 1468001 w 1647090"/>
              <a:gd name="connsiteY68" fmla="*/ 0 h 225703"/>
              <a:gd name="connsiteX69" fmla="*/ 1468435 w 1647090"/>
              <a:gd name="connsiteY69" fmla="*/ 48295 h 225703"/>
              <a:gd name="connsiteX70" fmla="*/ 1504084 w 1647090"/>
              <a:gd name="connsiteY70" fmla="*/ 84628 h 225703"/>
              <a:gd name="connsiteX71" fmla="*/ 1504084 w 1647090"/>
              <a:gd name="connsiteY71" fmla="*/ 84628 h 225703"/>
              <a:gd name="connsiteX72" fmla="*/ 1566126 w 1647090"/>
              <a:gd name="connsiteY72" fmla="*/ 84628 h 225703"/>
              <a:gd name="connsiteX73" fmla="*/ 1602210 w 1647090"/>
              <a:gd name="connsiteY73" fmla="*/ 48295 h 225703"/>
              <a:gd name="connsiteX74" fmla="*/ 1602210 w 1647090"/>
              <a:gd name="connsiteY74" fmla="*/ 48295 h 225703"/>
              <a:gd name="connsiteX75" fmla="*/ 1602210 w 1647090"/>
              <a:gd name="connsiteY75" fmla="*/ 0 h 225703"/>
              <a:gd name="connsiteX76" fmla="*/ 1647091 w 1647090"/>
              <a:gd name="connsiteY76" fmla="*/ 0 h 225703"/>
              <a:gd name="connsiteX77" fmla="*/ 1647091 w 1647090"/>
              <a:gd name="connsiteY77" fmla="*/ 13292 h 225703"/>
              <a:gd name="connsiteX78" fmla="*/ 1646645 w 1647090"/>
              <a:gd name="connsiteY78" fmla="*/ 54055 h 225703"/>
              <a:gd name="connsiteX79" fmla="*/ 1572281 w 1647090"/>
              <a:gd name="connsiteY79" fmla="*/ 128935 h 225703"/>
              <a:gd name="connsiteX80" fmla="*/ 1572281 w 1647090"/>
              <a:gd name="connsiteY80" fmla="*/ 128935 h 225703"/>
              <a:gd name="connsiteX81" fmla="*/ 1557626 w 1647090"/>
              <a:gd name="connsiteY81" fmla="*/ 128935 h 225703"/>
              <a:gd name="connsiteX82" fmla="*/ 1557626 w 1647090"/>
              <a:gd name="connsiteY82" fmla="*/ 225216 h 225703"/>
              <a:gd name="connsiteX83" fmla="*/ 1512745 w 1647090"/>
              <a:gd name="connsiteY83" fmla="*/ 225216 h 225703"/>
              <a:gd name="connsiteX84" fmla="*/ 1512745 w 1647090"/>
              <a:gd name="connsiteY84" fmla="*/ 128935 h 225703"/>
              <a:gd name="connsiteX85" fmla="*/ 1497918 w 1647090"/>
              <a:gd name="connsiteY85" fmla="*/ 128935 h 225703"/>
              <a:gd name="connsiteX86" fmla="*/ 1423554 w 1647090"/>
              <a:gd name="connsiteY86" fmla="*/ 54055 h 225703"/>
              <a:gd name="connsiteX87" fmla="*/ 1423554 w 1647090"/>
              <a:gd name="connsiteY87" fmla="*/ 54055 h 225703"/>
              <a:gd name="connsiteX88" fmla="*/ 1423554 w 1647090"/>
              <a:gd name="connsiteY88" fmla="*/ 0 h 225703"/>
              <a:gd name="connsiteX89" fmla="*/ 1468001 w 1647090"/>
              <a:gd name="connsiteY89" fmla="*/ 0 h 225703"/>
              <a:gd name="connsiteX90" fmla="*/ 409572 w 1647090"/>
              <a:gd name="connsiteY90" fmla="*/ 45371 h 225703"/>
              <a:gd name="connsiteX91" fmla="*/ 342248 w 1647090"/>
              <a:gd name="connsiteY91" fmla="*/ 45371 h 225703"/>
              <a:gd name="connsiteX92" fmla="*/ 312767 w 1647090"/>
              <a:gd name="connsiteY92" fmla="*/ 83033 h 225703"/>
              <a:gd name="connsiteX93" fmla="*/ 312767 w 1647090"/>
              <a:gd name="connsiteY93" fmla="*/ 143291 h 225703"/>
              <a:gd name="connsiteX94" fmla="*/ 350169 w 1647090"/>
              <a:gd name="connsiteY94" fmla="*/ 180952 h 225703"/>
              <a:gd name="connsiteX95" fmla="*/ 409572 w 1647090"/>
              <a:gd name="connsiteY95" fmla="*/ 180510 h 225703"/>
              <a:gd name="connsiteX96" fmla="*/ 446974 w 1647090"/>
              <a:gd name="connsiteY96" fmla="*/ 142848 h 225703"/>
              <a:gd name="connsiteX97" fmla="*/ 446974 w 1647090"/>
              <a:gd name="connsiteY97" fmla="*/ 83033 h 225703"/>
              <a:gd name="connsiteX98" fmla="*/ 409572 w 1647090"/>
              <a:gd name="connsiteY98" fmla="*/ 45371 h 22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47090" h="225703">
                <a:moveTo>
                  <a:pt x="223091" y="620"/>
                </a:moveTo>
                <a:lnTo>
                  <a:pt x="223091" y="45814"/>
                </a:lnTo>
                <a:lnTo>
                  <a:pt x="79996" y="45814"/>
                </a:lnTo>
                <a:cubicBezTo>
                  <a:pt x="56235" y="45814"/>
                  <a:pt x="43914" y="57777"/>
                  <a:pt x="43914" y="81703"/>
                </a:cubicBezTo>
                <a:lnTo>
                  <a:pt x="43914" y="144177"/>
                </a:lnTo>
                <a:cubicBezTo>
                  <a:pt x="43914" y="168103"/>
                  <a:pt x="55795" y="180510"/>
                  <a:pt x="79996" y="180510"/>
                </a:cubicBezTo>
                <a:lnTo>
                  <a:pt x="223003" y="180510"/>
                </a:lnTo>
                <a:lnTo>
                  <a:pt x="223003" y="225703"/>
                </a:lnTo>
                <a:lnTo>
                  <a:pt x="74364" y="225703"/>
                </a:lnTo>
                <a:cubicBezTo>
                  <a:pt x="24641" y="225703"/>
                  <a:pt x="0" y="200891"/>
                  <a:pt x="0" y="150823"/>
                </a:cubicBezTo>
                <a:lnTo>
                  <a:pt x="0" y="75500"/>
                </a:lnTo>
                <a:cubicBezTo>
                  <a:pt x="0" y="25433"/>
                  <a:pt x="24641" y="620"/>
                  <a:pt x="74364" y="620"/>
                </a:cubicBezTo>
                <a:lnTo>
                  <a:pt x="223091" y="620"/>
                </a:lnTo>
                <a:close/>
                <a:moveTo>
                  <a:pt x="850033" y="177"/>
                </a:moveTo>
                <a:lnTo>
                  <a:pt x="983359" y="157027"/>
                </a:lnTo>
                <a:lnTo>
                  <a:pt x="983359" y="177"/>
                </a:lnTo>
                <a:lnTo>
                  <a:pt x="1028242" y="177"/>
                </a:lnTo>
                <a:lnTo>
                  <a:pt x="1028242" y="225703"/>
                </a:lnTo>
                <a:lnTo>
                  <a:pt x="982480" y="225703"/>
                </a:lnTo>
                <a:lnTo>
                  <a:pt x="849153" y="68411"/>
                </a:lnTo>
                <a:lnTo>
                  <a:pt x="849153" y="225261"/>
                </a:lnTo>
                <a:lnTo>
                  <a:pt x="804271" y="225261"/>
                </a:lnTo>
                <a:lnTo>
                  <a:pt x="804271" y="177"/>
                </a:lnTo>
                <a:lnTo>
                  <a:pt x="850033" y="177"/>
                </a:lnTo>
                <a:close/>
                <a:moveTo>
                  <a:pt x="417140" y="177"/>
                </a:moveTo>
                <a:cubicBezTo>
                  <a:pt x="466863" y="177"/>
                  <a:pt x="491504" y="24989"/>
                  <a:pt x="491504" y="75057"/>
                </a:cubicBezTo>
                <a:lnTo>
                  <a:pt x="491504" y="149937"/>
                </a:lnTo>
                <a:cubicBezTo>
                  <a:pt x="491416" y="200005"/>
                  <a:pt x="466334" y="225261"/>
                  <a:pt x="417052" y="225261"/>
                </a:cubicBezTo>
                <a:lnTo>
                  <a:pt x="342777" y="225261"/>
                </a:lnTo>
                <a:cubicBezTo>
                  <a:pt x="293054" y="225261"/>
                  <a:pt x="268413" y="200448"/>
                  <a:pt x="268413" y="150381"/>
                </a:cubicBezTo>
                <a:lnTo>
                  <a:pt x="268413" y="75057"/>
                </a:lnTo>
                <a:cubicBezTo>
                  <a:pt x="268413" y="24989"/>
                  <a:pt x="293054" y="177"/>
                  <a:pt x="342777" y="177"/>
                </a:cubicBezTo>
                <a:lnTo>
                  <a:pt x="417140" y="177"/>
                </a:lnTo>
                <a:close/>
                <a:moveTo>
                  <a:pt x="759916" y="177"/>
                </a:moveTo>
                <a:lnTo>
                  <a:pt x="759916" y="45371"/>
                </a:lnTo>
                <a:lnTo>
                  <a:pt x="616909" y="45371"/>
                </a:lnTo>
                <a:cubicBezTo>
                  <a:pt x="593148" y="45371"/>
                  <a:pt x="580828" y="57334"/>
                  <a:pt x="580828" y="81260"/>
                </a:cubicBezTo>
                <a:lnTo>
                  <a:pt x="580828" y="144177"/>
                </a:lnTo>
                <a:cubicBezTo>
                  <a:pt x="580828" y="168103"/>
                  <a:pt x="592709" y="180510"/>
                  <a:pt x="616909" y="180510"/>
                </a:cubicBezTo>
                <a:lnTo>
                  <a:pt x="715035" y="180510"/>
                </a:lnTo>
                <a:lnTo>
                  <a:pt x="715035" y="105186"/>
                </a:lnTo>
                <a:lnTo>
                  <a:pt x="759828" y="105186"/>
                </a:lnTo>
                <a:lnTo>
                  <a:pt x="759828" y="225261"/>
                </a:lnTo>
                <a:lnTo>
                  <a:pt x="611189" y="225261"/>
                </a:lnTo>
                <a:cubicBezTo>
                  <a:pt x="561467" y="225261"/>
                  <a:pt x="536825" y="200448"/>
                  <a:pt x="536825" y="150381"/>
                </a:cubicBezTo>
                <a:lnTo>
                  <a:pt x="536825" y="75057"/>
                </a:lnTo>
                <a:cubicBezTo>
                  <a:pt x="536825" y="24989"/>
                  <a:pt x="561467" y="177"/>
                  <a:pt x="611189" y="177"/>
                </a:cubicBezTo>
                <a:lnTo>
                  <a:pt x="759916" y="177"/>
                </a:lnTo>
                <a:close/>
                <a:moveTo>
                  <a:pt x="1118094" y="177"/>
                </a:moveTo>
                <a:lnTo>
                  <a:pt x="1118006" y="225261"/>
                </a:lnTo>
                <a:lnTo>
                  <a:pt x="1073212" y="225261"/>
                </a:lnTo>
                <a:lnTo>
                  <a:pt x="1073212" y="177"/>
                </a:lnTo>
                <a:lnTo>
                  <a:pt x="1118094" y="177"/>
                </a:lnTo>
                <a:close/>
                <a:moveTo>
                  <a:pt x="1386418" y="177"/>
                </a:moveTo>
                <a:lnTo>
                  <a:pt x="1386418" y="45371"/>
                </a:lnTo>
                <a:lnTo>
                  <a:pt x="1243411" y="45371"/>
                </a:lnTo>
                <a:cubicBezTo>
                  <a:pt x="1219649" y="45371"/>
                  <a:pt x="1207328" y="57334"/>
                  <a:pt x="1207328" y="81260"/>
                </a:cubicBezTo>
                <a:lnTo>
                  <a:pt x="1207328" y="144177"/>
                </a:lnTo>
                <a:cubicBezTo>
                  <a:pt x="1207328" y="168103"/>
                  <a:pt x="1219214" y="180510"/>
                  <a:pt x="1243411" y="180510"/>
                </a:cubicBezTo>
                <a:lnTo>
                  <a:pt x="1341628" y="180510"/>
                </a:lnTo>
                <a:lnTo>
                  <a:pt x="1341628" y="105186"/>
                </a:lnTo>
                <a:lnTo>
                  <a:pt x="1386418" y="105186"/>
                </a:lnTo>
                <a:lnTo>
                  <a:pt x="1386418" y="225261"/>
                </a:lnTo>
                <a:lnTo>
                  <a:pt x="1237691" y="225261"/>
                </a:lnTo>
                <a:cubicBezTo>
                  <a:pt x="1187970" y="225261"/>
                  <a:pt x="1163327" y="200448"/>
                  <a:pt x="1163327" y="150381"/>
                </a:cubicBezTo>
                <a:lnTo>
                  <a:pt x="1163327" y="75057"/>
                </a:lnTo>
                <a:cubicBezTo>
                  <a:pt x="1163327" y="24989"/>
                  <a:pt x="1187970" y="177"/>
                  <a:pt x="1237691" y="177"/>
                </a:cubicBezTo>
                <a:lnTo>
                  <a:pt x="1386418" y="177"/>
                </a:lnTo>
                <a:close/>
                <a:moveTo>
                  <a:pt x="1468001" y="0"/>
                </a:moveTo>
                <a:lnTo>
                  <a:pt x="1468435" y="48295"/>
                </a:lnTo>
                <a:cubicBezTo>
                  <a:pt x="1468435" y="72665"/>
                  <a:pt x="1480322" y="84628"/>
                  <a:pt x="1504084" y="84628"/>
                </a:cubicBezTo>
                <a:lnTo>
                  <a:pt x="1504084" y="84628"/>
                </a:lnTo>
                <a:lnTo>
                  <a:pt x="1566126" y="84628"/>
                </a:lnTo>
                <a:cubicBezTo>
                  <a:pt x="1590323" y="84628"/>
                  <a:pt x="1602210" y="72665"/>
                  <a:pt x="1602210" y="48295"/>
                </a:cubicBezTo>
                <a:lnTo>
                  <a:pt x="1602210" y="48295"/>
                </a:lnTo>
                <a:lnTo>
                  <a:pt x="1602210" y="0"/>
                </a:lnTo>
                <a:lnTo>
                  <a:pt x="1647091" y="0"/>
                </a:lnTo>
                <a:lnTo>
                  <a:pt x="1647091" y="13292"/>
                </a:lnTo>
                <a:lnTo>
                  <a:pt x="1646645" y="54055"/>
                </a:lnTo>
                <a:cubicBezTo>
                  <a:pt x="1646645" y="104123"/>
                  <a:pt x="1622002" y="128935"/>
                  <a:pt x="1572281" y="128935"/>
                </a:cubicBezTo>
                <a:lnTo>
                  <a:pt x="1572281" y="128935"/>
                </a:lnTo>
                <a:lnTo>
                  <a:pt x="1557626" y="128935"/>
                </a:lnTo>
                <a:lnTo>
                  <a:pt x="1557626" y="225216"/>
                </a:lnTo>
                <a:lnTo>
                  <a:pt x="1512745" y="225216"/>
                </a:lnTo>
                <a:lnTo>
                  <a:pt x="1512745" y="128935"/>
                </a:lnTo>
                <a:lnTo>
                  <a:pt x="1497918" y="128935"/>
                </a:lnTo>
                <a:cubicBezTo>
                  <a:pt x="1448197" y="128935"/>
                  <a:pt x="1423554" y="104123"/>
                  <a:pt x="1423554" y="54055"/>
                </a:cubicBezTo>
                <a:lnTo>
                  <a:pt x="1423554" y="54055"/>
                </a:lnTo>
                <a:lnTo>
                  <a:pt x="1423554" y="0"/>
                </a:lnTo>
                <a:lnTo>
                  <a:pt x="1468001" y="0"/>
                </a:lnTo>
                <a:close/>
                <a:moveTo>
                  <a:pt x="409572" y="45371"/>
                </a:moveTo>
                <a:lnTo>
                  <a:pt x="342248" y="45371"/>
                </a:lnTo>
                <a:cubicBezTo>
                  <a:pt x="322007" y="45371"/>
                  <a:pt x="312767" y="57777"/>
                  <a:pt x="312767" y="83033"/>
                </a:cubicBezTo>
                <a:lnTo>
                  <a:pt x="312767" y="143291"/>
                </a:lnTo>
                <a:cubicBezTo>
                  <a:pt x="312767" y="168103"/>
                  <a:pt x="325087" y="180952"/>
                  <a:pt x="350169" y="180952"/>
                </a:cubicBezTo>
                <a:lnTo>
                  <a:pt x="409572" y="180510"/>
                </a:lnTo>
                <a:cubicBezTo>
                  <a:pt x="434213" y="180510"/>
                  <a:pt x="446974" y="168103"/>
                  <a:pt x="446974" y="142848"/>
                </a:cubicBezTo>
                <a:lnTo>
                  <a:pt x="446974" y="83033"/>
                </a:lnTo>
                <a:cubicBezTo>
                  <a:pt x="446974" y="58220"/>
                  <a:pt x="434653" y="45371"/>
                  <a:pt x="409572" y="45371"/>
                </a:cubicBezTo>
                <a:close/>
              </a:path>
            </a:pathLst>
          </a:custGeom>
          <a:solidFill>
            <a:schemeClr val="bg1"/>
          </a:solidFill>
          <a:ln w="11430" cap="flat">
            <a:noFill/>
            <a:prstDash val="solid"/>
            <a:miter/>
          </a:ln>
        </p:spPr>
        <p:txBody>
          <a:bodyPr rtlCol="0" anchor="ctr"/>
          <a:lstStyle/>
          <a:p>
            <a:endParaRPr lang="en-US"/>
          </a:p>
        </p:txBody>
      </p:sp>
      <p:pic>
        <p:nvPicPr>
          <p:cNvPr id="16" name="Picture 2" descr="communicate us">
            <a:extLst>
              <a:ext uri="{FF2B5EF4-FFF2-40B4-BE49-F238E27FC236}">
                <a16:creationId xmlns:a16="http://schemas.microsoft.com/office/drawing/2014/main" id="{469AF329-0569-4BE2-9F02-3CBFD5D58584}"/>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302093" y="933601"/>
            <a:ext cx="5806984" cy="5920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76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01">
    <p:bg>
      <p:bgPr>
        <a:solidFill>
          <a:schemeClr val="accen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C8D93E-60F2-4D8A-A4F2-A45B543FA323}"/>
              </a:ext>
            </a:extLst>
          </p:cNvPr>
          <p:cNvSpPr>
            <a:spLocks noGrp="1"/>
          </p:cNvSpPr>
          <p:nvPr>
            <p:ph type="title"/>
          </p:nvPr>
        </p:nvSpPr>
        <p:spPr>
          <a:xfrm>
            <a:off x="576835" y="3435626"/>
            <a:ext cx="5877127" cy="1263690"/>
          </a:xfrm>
        </p:spPr>
        <p:txBody>
          <a:bodyPr anchor="t">
            <a:noAutofit/>
          </a:bodyPr>
          <a:lstStyle>
            <a:lvl1pPr>
              <a:defRPr sz="3200">
                <a:solidFill>
                  <a:schemeClr val="bg1"/>
                </a:solidFill>
              </a:defRPr>
            </a:lvl1pPr>
          </a:lstStyle>
          <a:p>
            <a:r>
              <a:rPr lang="en-US"/>
              <a:t>Click to edit Master title style</a:t>
            </a:r>
          </a:p>
        </p:txBody>
      </p:sp>
      <p:sp>
        <p:nvSpPr>
          <p:cNvPr id="12" name="Text Placeholder 11">
            <a:extLst>
              <a:ext uri="{FF2B5EF4-FFF2-40B4-BE49-F238E27FC236}">
                <a16:creationId xmlns:a16="http://schemas.microsoft.com/office/drawing/2014/main" id="{D818A5DC-4E07-4C22-AE12-E52B0B35DD61}"/>
              </a:ext>
            </a:extLst>
          </p:cNvPr>
          <p:cNvSpPr>
            <a:spLocks noGrp="1"/>
          </p:cNvSpPr>
          <p:nvPr>
            <p:ph type="body" sz="quarter" idx="10" hasCustomPrompt="1"/>
          </p:nvPr>
        </p:nvSpPr>
        <p:spPr>
          <a:xfrm>
            <a:off x="576835" y="4295775"/>
            <a:ext cx="5877127" cy="850900"/>
          </a:xfrm>
        </p:spPr>
        <p:txBody>
          <a:bodyPr lIns="0">
            <a:noAutofit/>
          </a:bodyPr>
          <a:lstStyle>
            <a:lvl1pPr marL="0" indent="0">
              <a:buFont typeface="Arial" panose="020B0604020202020204" pitchFamily="34" charset="0"/>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Subtitle</a:t>
            </a:r>
          </a:p>
        </p:txBody>
      </p:sp>
      <p:sp>
        <p:nvSpPr>
          <p:cNvPr id="15" name="Text Placeholder 14">
            <a:extLst>
              <a:ext uri="{FF2B5EF4-FFF2-40B4-BE49-F238E27FC236}">
                <a16:creationId xmlns:a16="http://schemas.microsoft.com/office/drawing/2014/main" id="{34C1BE86-451D-4F9F-852A-5ADA1EC9004F}"/>
              </a:ext>
            </a:extLst>
          </p:cNvPr>
          <p:cNvSpPr>
            <a:spLocks noGrp="1"/>
          </p:cNvSpPr>
          <p:nvPr>
            <p:ph type="body" sz="quarter" idx="11" hasCustomPrompt="1"/>
          </p:nvPr>
        </p:nvSpPr>
        <p:spPr>
          <a:xfrm>
            <a:off x="576835" y="5651498"/>
            <a:ext cx="4308475" cy="850901"/>
          </a:xfrm>
        </p:spPr>
        <p:txBody>
          <a:bodyPr lIns="0" anchor="ctr">
            <a:noAutofit/>
          </a:bodyPr>
          <a:lstStyle>
            <a:lvl1pPr marL="0" indent="0">
              <a:lnSpc>
                <a:spcPct val="100000"/>
              </a:lnSpc>
              <a:spcBef>
                <a:spcPts val="600"/>
              </a:spcBef>
              <a:buNone/>
              <a:defRPr sz="1200">
                <a:solidFill>
                  <a:schemeClr val="bg1"/>
                </a:solidFill>
              </a:defRPr>
            </a:lvl1pPr>
          </a:lstStyle>
          <a:p>
            <a:pPr lvl="0"/>
            <a:r>
              <a:rPr lang="en-US"/>
              <a:t>AUTHOR</a:t>
            </a:r>
          </a:p>
          <a:p>
            <a:pPr lvl="0"/>
            <a:r>
              <a:rPr lang="en-US"/>
              <a:t>PRESENTATION</a:t>
            </a:r>
          </a:p>
        </p:txBody>
      </p:sp>
      <p:sp>
        <p:nvSpPr>
          <p:cNvPr id="10" name="Freeform: Shape 9">
            <a:extLst>
              <a:ext uri="{FF2B5EF4-FFF2-40B4-BE49-F238E27FC236}">
                <a16:creationId xmlns:a16="http://schemas.microsoft.com/office/drawing/2014/main" id="{A1032469-5744-4E49-A202-9091F808B689}"/>
              </a:ext>
            </a:extLst>
          </p:cNvPr>
          <p:cNvSpPr/>
          <p:nvPr userDrawn="1"/>
        </p:nvSpPr>
        <p:spPr>
          <a:xfrm rot="18900000">
            <a:off x="5109319" y="-3689675"/>
            <a:ext cx="6501672" cy="9660002"/>
          </a:xfrm>
          <a:custGeom>
            <a:avLst/>
            <a:gdLst>
              <a:gd name="connsiteX0" fmla="*/ 33500 w 6501672"/>
              <a:gd name="connsiteY0" fmla="*/ 0 h 9660002"/>
              <a:gd name="connsiteX1" fmla="*/ 2679215 w 6501672"/>
              <a:gd name="connsiteY1" fmla="*/ 2645716 h 9660002"/>
              <a:gd name="connsiteX2" fmla="*/ 2679216 w 6501672"/>
              <a:gd name="connsiteY2" fmla="*/ 4840921 h 9660002"/>
              <a:gd name="connsiteX3" fmla="*/ 4838564 w 6501672"/>
              <a:gd name="connsiteY3" fmla="*/ 6998213 h 9660002"/>
              <a:gd name="connsiteX4" fmla="*/ 6501672 w 6501672"/>
              <a:gd name="connsiteY4" fmla="*/ 6998213 h 9660002"/>
              <a:gd name="connsiteX5" fmla="*/ 3839884 w 6501672"/>
              <a:gd name="connsiteY5" fmla="*/ 9660002 h 9660002"/>
              <a:gd name="connsiteX6" fmla="*/ 3666230 w 6501672"/>
              <a:gd name="connsiteY6" fmla="*/ 9645245 h 9660002"/>
              <a:gd name="connsiteX7" fmla="*/ 0 w 6501672"/>
              <a:gd name="connsiteY7" fmla="*/ 5208341 h 9660002"/>
              <a:gd name="connsiteX8" fmla="*/ 0 w 6501672"/>
              <a:gd name="connsiteY8" fmla="*/ 732095 h 9660002"/>
              <a:gd name="connsiteX9" fmla="*/ 17438 w 6501672"/>
              <a:gd name="connsiteY9" fmla="*/ 190046 h 966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01672" h="9660002">
                <a:moveTo>
                  <a:pt x="33500" y="0"/>
                </a:moveTo>
                <a:lnTo>
                  <a:pt x="2679215" y="2645716"/>
                </a:lnTo>
                <a:lnTo>
                  <a:pt x="2679216" y="4840921"/>
                </a:lnTo>
                <a:cubicBezTo>
                  <a:pt x="2679215" y="6279829"/>
                  <a:pt x="3398669" y="6998213"/>
                  <a:pt x="4838564" y="6998213"/>
                </a:cubicBezTo>
                <a:lnTo>
                  <a:pt x="6501672" y="6998213"/>
                </a:lnTo>
                <a:lnTo>
                  <a:pt x="3839884" y="9660002"/>
                </a:lnTo>
                <a:lnTo>
                  <a:pt x="3666230" y="9645245"/>
                </a:lnTo>
                <a:cubicBezTo>
                  <a:pt x="1222097" y="9391711"/>
                  <a:pt x="0" y="7912764"/>
                  <a:pt x="0" y="5208341"/>
                </a:cubicBezTo>
                <a:lnTo>
                  <a:pt x="0" y="732095"/>
                </a:lnTo>
                <a:cubicBezTo>
                  <a:pt x="0" y="545583"/>
                  <a:pt x="5813" y="364900"/>
                  <a:pt x="17438" y="190046"/>
                </a:cubicBezTo>
                <a:close/>
              </a:path>
            </a:pathLst>
          </a:custGeom>
          <a:solidFill>
            <a:schemeClr val="accent1">
              <a:lumMod val="75000"/>
              <a:alpha val="32000"/>
            </a:schemeClr>
          </a:solidFill>
          <a:ln w="8226" cap="flat">
            <a:noFill/>
            <a:prstDash val="solid"/>
            <a:miter/>
          </a:ln>
        </p:spPr>
        <p:txBody>
          <a:bodyPr rtlCol="0" anchor="ctr"/>
          <a:lstStyle/>
          <a:p>
            <a:endParaRPr lang="en-US"/>
          </a:p>
        </p:txBody>
      </p:sp>
      <p:sp>
        <p:nvSpPr>
          <p:cNvPr id="14" name="Grafik 6">
            <a:extLst>
              <a:ext uri="{FF2B5EF4-FFF2-40B4-BE49-F238E27FC236}">
                <a16:creationId xmlns:a16="http://schemas.microsoft.com/office/drawing/2014/main" id="{667C6517-0255-4C8E-83A4-4DEE57D64A9F}"/>
              </a:ext>
            </a:extLst>
          </p:cNvPr>
          <p:cNvSpPr/>
          <p:nvPr userDrawn="1"/>
        </p:nvSpPr>
        <p:spPr>
          <a:xfrm>
            <a:off x="550863" y="1229530"/>
            <a:ext cx="2052217" cy="281218"/>
          </a:xfrm>
          <a:custGeom>
            <a:avLst/>
            <a:gdLst>
              <a:gd name="connsiteX0" fmla="*/ 223091 w 1647090"/>
              <a:gd name="connsiteY0" fmla="*/ 620 h 225703"/>
              <a:gd name="connsiteX1" fmla="*/ 223091 w 1647090"/>
              <a:gd name="connsiteY1" fmla="*/ 45814 h 225703"/>
              <a:gd name="connsiteX2" fmla="*/ 79996 w 1647090"/>
              <a:gd name="connsiteY2" fmla="*/ 45814 h 225703"/>
              <a:gd name="connsiteX3" fmla="*/ 43914 w 1647090"/>
              <a:gd name="connsiteY3" fmla="*/ 81703 h 225703"/>
              <a:gd name="connsiteX4" fmla="*/ 43914 w 1647090"/>
              <a:gd name="connsiteY4" fmla="*/ 144177 h 225703"/>
              <a:gd name="connsiteX5" fmla="*/ 79996 w 1647090"/>
              <a:gd name="connsiteY5" fmla="*/ 180510 h 225703"/>
              <a:gd name="connsiteX6" fmla="*/ 223003 w 1647090"/>
              <a:gd name="connsiteY6" fmla="*/ 180510 h 225703"/>
              <a:gd name="connsiteX7" fmla="*/ 223003 w 1647090"/>
              <a:gd name="connsiteY7" fmla="*/ 225703 h 225703"/>
              <a:gd name="connsiteX8" fmla="*/ 74364 w 1647090"/>
              <a:gd name="connsiteY8" fmla="*/ 225703 h 225703"/>
              <a:gd name="connsiteX9" fmla="*/ 0 w 1647090"/>
              <a:gd name="connsiteY9" fmla="*/ 150823 h 225703"/>
              <a:gd name="connsiteX10" fmla="*/ 0 w 1647090"/>
              <a:gd name="connsiteY10" fmla="*/ 75500 h 225703"/>
              <a:gd name="connsiteX11" fmla="*/ 74364 w 1647090"/>
              <a:gd name="connsiteY11" fmla="*/ 620 h 225703"/>
              <a:gd name="connsiteX12" fmla="*/ 223091 w 1647090"/>
              <a:gd name="connsiteY12" fmla="*/ 620 h 225703"/>
              <a:gd name="connsiteX13" fmla="*/ 850033 w 1647090"/>
              <a:gd name="connsiteY13" fmla="*/ 177 h 225703"/>
              <a:gd name="connsiteX14" fmla="*/ 983359 w 1647090"/>
              <a:gd name="connsiteY14" fmla="*/ 157027 h 225703"/>
              <a:gd name="connsiteX15" fmla="*/ 983359 w 1647090"/>
              <a:gd name="connsiteY15" fmla="*/ 177 h 225703"/>
              <a:gd name="connsiteX16" fmla="*/ 1028242 w 1647090"/>
              <a:gd name="connsiteY16" fmla="*/ 177 h 225703"/>
              <a:gd name="connsiteX17" fmla="*/ 1028242 w 1647090"/>
              <a:gd name="connsiteY17" fmla="*/ 225703 h 225703"/>
              <a:gd name="connsiteX18" fmla="*/ 982480 w 1647090"/>
              <a:gd name="connsiteY18" fmla="*/ 225703 h 225703"/>
              <a:gd name="connsiteX19" fmla="*/ 849153 w 1647090"/>
              <a:gd name="connsiteY19" fmla="*/ 68411 h 225703"/>
              <a:gd name="connsiteX20" fmla="*/ 849153 w 1647090"/>
              <a:gd name="connsiteY20" fmla="*/ 225261 h 225703"/>
              <a:gd name="connsiteX21" fmla="*/ 804271 w 1647090"/>
              <a:gd name="connsiteY21" fmla="*/ 225261 h 225703"/>
              <a:gd name="connsiteX22" fmla="*/ 804271 w 1647090"/>
              <a:gd name="connsiteY22" fmla="*/ 177 h 225703"/>
              <a:gd name="connsiteX23" fmla="*/ 850033 w 1647090"/>
              <a:gd name="connsiteY23" fmla="*/ 177 h 225703"/>
              <a:gd name="connsiteX24" fmla="*/ 417140 w 1647090"/>
              <a:gd name="connsiteY24" fmla="*/ 177 h 225703"/>
              <a:gd name="connsiteX25" fmla="*/ 491504 w 1647090"/>
              <a:gd name="connsiteY25" fmla="*/ 75057 h 225703"/>
              <a:gd name="connsiteX26" fmla="*/ 491504 w 1647090"/>
              <a:gd name="connsiteY26" fmla="*/ 149937 h 225703"/>
              <a:gd name="connsiteX27" fmla="*/ 417052 w 1647090"/>
              <a:gd name="connsiteY27" fmla="*/ 225261 h 225703"/>
              <a:gd name="connsiteX28" fmla="*/ 342777 w 1647090"/>
              <a:gd name="connsiteY28" fmla="*/ 225261 h 225703"/>
              <a:gd name="connsiteX29" fmla="*/ 268413 w 1647090"/>
              <a:gd name="connsiteY29" fmla="*/ 150381 h 225703"/>
              <a:gd name="connsiteX30" fmla="*/ 268413 w 1647090"/>
              <a:gd name="connsiteY30" fmla="*/ 75057 h 225703"/>
              <a:gd name="connsiteX31" fmla="*/ 342777 w 1647090"/>
              <a:gd name="connsiteY31" fmla="*/ 177 h 225703"/>
              <a:gd name="connsiteX32" fmla="*/ 417140 w 1647090"/>
              <a:gd name="connsiteY32" fmla="*/ 177 h 225703"/>
              <a:gd name="connsiteX33" fmla="*/ 759916 w 1647090"/>
              <a:gd name="connsiteY33" fmla="*/ 177 h 225703"/>
              <a:gd name="connsiteX34" fmla="*/ 759916 w 1647090"/>
              <a:gd name="connsiteY34" fmla="*/ 45371 h 225703"/>
              <a:gd name="connsiteX35" fmla="*/ 616909 w 1647090"/>
              <a:gd name="connsiteY35" fmla="*/ 45371 h 225703"/>
              <a:gd name="connsiteX36" fmla="*/ 580828 w 1647090"/>
              <a:gd name="connsiteY36" fmla="*/ 81260 h 225703"/>
              <a:gd name="connsiteX37" fmla="*/ 580828 w 1647090"/>
              <a:gd name="connsiteY37" fmla="*/ 144177 h 225703"/>
              <a:gd name="connsiteX38" fmla="*/ 616909 w 1647090"/>
              <a:gd name="connsiteY38" fmla="*/ 180510 h 225703"/>
              <a:gd name="connsiteX39" fmla="*/ 715035 w 1647090"/>
              <a:gd name="connsiteY39" fmla="*/ 180510 h 225703"/>
              <a:gd name="connsiteX40" fmla="*/ 715035 w 1647090"/>
              <a:gd name="connsiteY40" fmla="*/ 105186 h 225703"/>
              <a:gd name="connsiteX41" fmla="*/ 759828 w 1647090"/>
              <a:gd name="connsiteY41" fmla="*/ 105186 h 225703"/>
              <a:gd name="connsiteX42" fmla="*/ 759828 w 1647090"/>
              <a:gd name="connsiteY42" fmla="*/ 225261 h 225703"/>
              <a:gd name="connsiteX43" fmla="*/ 611189 w 1647090"/>
              <a:gd name="connsiteY43" fmla="*/ 225261 h 225703"/>
              <a:gd name="connsiteX44" fmla="*/ 536825 w 1647090"/>
              <a:gd name="connsiteY44" fmla="*/ 150381 h 225703"/>
              <a:gd name="connsiteX45" fmla="*/ 536825 w 1647090"/>
              <a:gd name="connsiteY45" fmla="*/ 75057 h 225703"/>
              <a:gd name="connsiteX46" fmla="*/ 611189 w 1647090"/>
              <a:gd name="connsiteY46" fmla="*/ 177 h 225703"/>
              <a:gd name="connsiteX47" fmla="*/ 759916 w 1647090"/>
              <a:gd name="connsiteY47" fmla="*/ 177 h 225703"/>
              <a:gd name="connsiteX48" fmla="*/ 1118094 w 1647090"/>
              <a:gd name="connsiteY48" fmla="*/ 177 h 225703"/>
              <a:gd name="connsiteX49" fmla="*/ 1118006 w 1647090"/>
              <a:gd name="connsiteY49" fmla="*/ 225261 h 225703"/>
              <a:gd name="connsiteX50" fmla="*/ 1073212 w 1647090"/>
              <a:gd name="connsiteY50" fmla="*/ 225261 h 225703"/>
              <a:gd name="connsiteX51" fmla="*/ 1073212 w 1647090"/>
              <a:gd name="connsiteY51" fmla="*/ 177 h 225703"/>
              <a:gd name="connsiteX52" fmla="*/ 1118094 w 1647090"/>
              <a:gd name="connsiteY52" fmla="*/ 177 h 225703"/>
              <a:gd name="connsiteX53" fmla="*/ 1386418 w 1647090"/>
              <a:gd name="connsiteY53" fmla="*/ 177 h 225703"/>
              <a:gd name="connsiteX54" fmla="*/ 1386418 w 1647090"/>
              <a:gd name="connsiteY54" fmla="*/ 45371 h 225703"/>
              <a:gd name="connsiteX55" fmla="*/ 1243411 w 1647090"/>
              <a:gd name="connsiteY55" fmla="*/ 45371 h 225703"/>
              <a:gd name="connsiteX56" fmla="*/ 1207328 w 1647090"/>
              <a:gd name="connsiteY56" fmla="*/ 81260 h 225703"/>
              <a:gd name="connsiteX57" fmla="*/ 1207328 w 1647090"/>
              <a:gd name="connsiteY57" fmla="*/ 144177 h 225703"/>
              <a:gd name="connsiteX58" fmla="*/ 1243411 w 1647090"/>
              <a:gd name="connsiteY58" fmla="*/ 180510 h 225703"/>
              <a:gd name="connsiteX59" fmla="*/ 1341628 w 1647090"/>
              <a:gd name="connsiteY59" fmla="*/ 180510 h 225703"/>
              <a:gd name="connsiteX60" fmla="*/ 1341628 w 1647090"/>
              <a:gd name="connsiteY60" fmla="*/ 105186 h 225703"/>
              <a:gd name="connsiteX61" fmla="*/ 1386418 w 1647090"/>
              <a:gd name="connsiteY61" fmla="*/ 105186 h 225703"/>
              <a:gd name="connsiteX62" fmla="*/ 1386418 w 1647090"/>
              <a:gd name="connsiteY62" fmla="*/ 225261 h 225703"/>
              <a:gd name="connsiteX63" fmla="*/ 1237691 w 1647090"/>
              <a:gd name="connsiteY63" fmla="*/ 225261 h 225703"/>
              <a:gd name="connsiteX64" fmla="*/ 1163327 w 1647090"/>
              <a:gd name="connsiteY64" fmla="*/ 150381 h 225703"/>
              <a:gd name="connsiteX65" fmla="*/ 1163327 w 1647090"/>
              <a:gd name="connsiteY65" fmla="*/ 75057 h 225703"/>
              <a:gd name="connsiteX66" fmla="*/ 1237691 w 1647090"/>
              <a:gd name="connsiteY66" fmla="*/ 177 h 225703"/>
              <a:gd name="connsiteX67" fmla="*/ 1386418 w 1647090"/>
              <a:gd name="connsiteY67" fmla="*/ 177 h 225703"/>
              <a:gd name="connsiteX68" fmla="*/ 1468001 w 1647090"/>
              <a:gd name="connsiteY68" fmla="*/ 0 h 225703"/>
              <a:gd name="connsiteX69" fmla="*/ 1468435 w 1647090"/>
              <a:gd name="connsiteY69" fmla="*/ 48295 h 225703"/>
              <a:gd name="connsiteX70" fmla="*/ 1504084 w 1647090"/>
              <a:gd name="connsiteY70" fmla="*/ 84628 h 225703"/>
              <a:gd name="connsiteX71" fmla="*/ 1504084 w 1647090"/>
              <a:gd name="connsiteY71" fmla="*/ 84628 h 225703"/>
              <a:gd name="connsiteX72" fmla="*/ 1566126 w 1647090"/>
              <a:gd name="connsiteY72" fmla="*/ 84628 h 225703"/>
              <a:gd name="connsiteX73" fmla="*/ 1602210 w 1647090"/>
              <a:gd name="connsiteY73" fmla="*/ 48295 h 225703"/>
              <a:gd name="connsiteX74" fmla="*/ 1602210 w 1647090"/>
              <a:gd name="connsiteY74" fmla="*/ 48295 h 225703"/>
              <a:gd name="connsiteX75" fmla="*/ 1602210 w 1647090"/>
              <a:gd name="connsiteY75" fmla="*/ 0 h 225703"/>
              <a:gd name="connsiteX76" fmla="*/ 1647091 w 1647090"/>
              <a:gd name="connsiteY76" fmla="*/ 0 h 225703"/>
              <a:gd name="connsiteX77" fmla="*/ 1647091 w 1647090"/>
              <a:gd name="connsiteY77" fmla="*/ 13292 h 225703"/>
              <a:gd name="connsiteX78" fmla="*/ 1646645 w 1647090"/>
              <a:gd name="connsiteY78" fmla="*/ 54055 h 225703"/>
              <a:gd name="connsiteX79" fmla="*/ 1572281 w 1647090"/>
              <a:gd name="connsiteY79" fmla="*/ 128935 h 225703"/>
              <a:gd name="connsiteX80" fmla="*/ 1572281 w 1647090"/>
              <a:gd name="connsiteY80" fmla="*/ 128935 h 225703"/>
              <a:gd name="connsiteX81" fmla="*/ 1557626 w 1647090"/>
              <a:gd name="connsiteY81" fmla="*/ 128935 h 225703"/>
              <a:gd name="connsiteX82" fmla="*/ 1557626 w 1647090"/>
              <a:gd name="connsiteY82" fmla="*/ 225216 h 225703"/>
              <a:gd name="connsiteX83" fmla="*/ 1512745 w 1647090"/>
              <a:gd name="connsiteY83" fmla="*/ 225216 h 225703"/>
              <a:gd name="connsiteX84" fmla="*/ 1512745 w 1647090"/>
              <a:gd name="connsiteY84" fmla="*/ 128935 h 225703"/>
              <a:gd name="connsiteX85" fmla="*/ 1497918 w 1647090"/>
              <a:gd name="connsiteY85" fmla="*/ 128935 h 225703"/>
              <a:gd name="connsiteX86" fmla="*/ 1423554 w 1647090"/>
              <a:gd name="connsiteY86" fmla="*/ 54055 h 225703"/>
              <a:gd name="connsiteX87" fmla="*/ 1423554 w 1647090"/>
              <a:gd name="connsiteY87" fmla="*/ 54055 h 225703"/>
              <a:gd name="connsiteX88" fmla="*/ 1423554 w 1647090"/>
              <a:gd name="connsiteY88" fmla="*/ 0 h 225703"/>
              <a:gd name="connsiteX89" fmla="*/ 1468001 w 1647090"/>
              <a:gd name="connsiteY89" fmla="*/ 0 h 225703"/>
              <a:gd name="connsiteX90" fmla="*/ 409572 w 1647090"/>
              <a:gd name="connsiteY90" fmla="*/ 45371 h 225703"/>
              <a:gd name="connsiteX91" fmla="*/ 342248 w 1647090"/>
              <a:gd name="connsiteY91" fmla="*/ 45371 h 225703"/>
              <a:gd name="connsiteX92" fmla="*/ 312767 w 1647090"/>
              <a:gd name="connsiteY92" fmla="*/ 83033 h 225703"/>
              <a:gd name="connsiteX93" fmla="*/ 312767 w 1647090"/>
              <a:gd name="connsiteY93" fmla="*/ 143291 h 225703"/>
              <a:gd name="connsiteX94" fmla="*/ 350169 w 1647090"/>
              <a:gd name="connsiteY94" fmla="*/ 180952 h 225703"/>
              <a:gd name="connsiteX95" fmla="*/ 409572 w 1647090"/>
              <a:gd name="connsiteY95" fmla="*/ 180510 h 225703"/>
              <a:gd name="connsiteX96" fmla="*/ 446974 w 1647090"/>
              <a:gd name="connsiteY96" fmla="*/ 142848 h 225703"/>
              <a:gd name="connsiteX97" fmla="*/ 446974 w 1647090"/>
              <a:gd name="connsiteY97" fmla="*/ 83033 h 225703"/>
              <a:gd name="connsiteX98" fmla="*/ 409572 w 1647090"/>
              <a:gd name="connsiteY98" fmla="*/ 45371 h 22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47090" h="225703">
                <a:moveTo>
                  <a:pt x="223091" y="620"/>
                </a:moveTo>
                <a:lnTo>
                  <a:pt x="223091" y="45814"/>
                </a:lnTo>
                <a:lnTo>
                  <a:pt x="79996" y="45814"/>
                </a:lnTo>
                <a:cubicBezTo>
                  <a:pt x="56235" y="45814"/>
                  <a:pt x="43914" y="57777"/>
                  <a:pt x="43914" y="81703"/>
                </a:cubicBezTo>
                <a:lnTo>
                  <a:pt x="43914" y="144177"/>
                </a:lnTo>
                <a:cubicBezTo>
                  <a:pt x="43914" y="168103"/>
                  <a:pt x="55795" y="180510"/>
                  <a:pt x="79996" y="180510"/>
                </a:cubicBezTo>
                <a:lnTo>
                  <a:pt x="223003" y="180510"/>
                </a:lnTo>
                <a:lnTo>
                  <a:pt x="223003" y="225703"/>
                </a:lnTo>
                <a:lnTo>
                  <a:pt x="74364" y="225703"/>
                </a:lnTo>
                <a:cubicBezTo>
                  <a:pt x="24641" y="225703"/>
                  <a:pt x="0" y="200891"/>
                  <a:pt x="0" y="150823"/>
                </a:cubicBezTo>
                <a:lnTo>
                  <a:pt x="0" y="75500"/>
                </a:lnTo>
                <a:cubicBezTo>
                  <a:pt x="0" y="25433"/>
                  <a:pt x="24641" y="620"/>
                  <a:pt x="74364" y="620"/>
                </a:cubicBezTo>
                <a:lnTo>
                  <a:pt x="223091" y="620"/>
                </a:lnTo>
                <a:close/>
                <a:moveTo>
                  <a:pt x="850033" y="177"/>
                </a:moveTo>
                <a:lnTo>
                  <a:pt x="983359" y="157027"/>
                </a:lnTo>
                <a:lnTo>
                  <a:pt x="983359" y="177"/>
                </a:lnTo>
                <a:lnTo>
                  <a:pt x="1028242" y="177"/>
                </a:lnTo>
                <a:lnTo>
                  <a:pt x="1028242" y="225703"/>
                </a:lnTo>
                <a:lnTo>
                  <a:pt x="982480" y="225703"/>
                </a:lnTo>
                <a:lnTo>
                  <a:pt x="849153" y="68411"/>
                </a:lnTo>
                <a:lnTo>
                  <a:pt x="849153" y="225261"/>
                </a:lnTo>
                <a:lnTo>
                  <a:pt x="804271" y="225261"/>
                </a:lnTo>
                <a:lnTo>
                  <a:pt x="804271" y="177"/>
                </a:lnTo>
                <a:lnTo>
                  <a:pt x="850033" y="177"/>
                </a:lnTo>
                <a:close/>
                <a:moveTo>
                  <a:pt x="417140" y="177"/>
                </a:moveTo>
                <a:cubicBezTo>
                  <a:pt x="466863" y="177"/>
                  <a:pt x="491504" y="24989"/>
                  <a:pt x="491504" y="75057"/>
                </a:cubicBezTo>
                <a:lnTo>
                  <a:pt x="491504" y="149937"/>
                </a:lnTo>
                <a:cubicBezTo>
                  <a:pt x="491416" y="200005"/>
                  <a:pt x="466334" y="225261"/>
                  <a:pt x="417052" y="225261"/>
                </a:cubicBezTo>
                <a:lnTo>
                  <a:pt x="342777" y="225261"/>
                </a:lnTo>
                <a:cubicBezTo>
                  <a:pt x="293054" y="225261"/>
                  <a:pt x="268413" y="200448"/>
                  <a:pt x="268413" y="150381"/>
                </a:cubicBezTo>
                <a:lnTo>
                  <a:pt x="268413" y="75057"/>
                </a:lnTo>
                <a:cubicBezTo>
                  <a:pt x="268413" y="24989"/>
                  <a:pt x="293054" y="177"/>
                  <a:pt x="342777" y="177"/>
                </a:cubicBezTo>
                <a:lnTo>
                  <a:pt x="417140" y="177"/>
                </a:lnTo>
                <a:close/>
                <a:moveTo>
                  <a:pt x="759916" y="177"/>
                </a:moveTo>
                <a:lnTo>
                  <a:pt x="759916" y="45371"/>
                </a:lnTo>
                <a:lnTo>
                  <a:pt x="616909" y="45371"/>
                </a:lnTo>
                <a:cubicBezTo>
                  <a:pt x="593148" y="45371"/>
                  <a:pt x="580828" y="57334"/>
                  <a:pt x="580828" y="81260"/>
                </a:cubicBezTo>
                <a:lnTo>
                  <a:pt x="580828" y="144177"/>
                </a:lnTo>
                <a:cubicBezTo>
                  <a:pt x="580828" y="168103"/>
                  <a:pt x="592709" y="180510"/>
                  <a:pt x="616909" y="180510"/>
                </a:cubicBezTo>
                <a:lnTo>
                  <a:pt x="715035" y="180510"/>
                </a:lnTo>
                <a:lnTo>
                  <a:pt x="715035" y="105186"/>
                </a:lnTo>
                <a:lnTo>
                  <a:pt x="759828" y="105186"/>
                </a:lnTo>
                <a:lnTo>
                  <a:pt x="759828" y="225261"/>
                </a:lnTo>
                <a:lnTo>
                  <a:pt x="611189" y="225261"/>
                </a:lnTo>
                <a:cubicBezTo>
                  <a:pt x="561467" y="225261"/>
                  <a:pt x="536825" y="200448"/>
                  <a:pt x="536825" y="150381"/>
                </a:cubicBezTo>
                <a:lnTo>
                  <a:pt x="536825" y="75057"/>
                </a:lnTo>
                <a:cubicBezTo>
                  <a:pt x="536825" y="24989"/>
                  <a:pt x="561467" y="177"/>
                  <a:pt x="611189" y="177"/>
                </a:cubicBezTo>
                <a:lnTo>
                  <a:pt x="759916" y="177"/>
                </a:lnTo>
                <a:close/>
                <a:moveTo>
                  <a:pt x="1118094" y="177"/>
                </a:moveTo>
                <a:lnTo>
                  <a:pt x="1118006" y="225261"/>
                </a:lnTo>
                <a:lnTo>
                  <a:pt x="1073212" y="225261"/>
                </a:lnTo>
                <a:lnTo>
                  <a:pt x="1073212" y="177"/>
                </a:lnTo>
                <a:lnTo>
                  <a:pt x="1118094" y="177"/>
                </a:lnTo>
                <a:close/>
                <a:moveTo>
                  <a:pt x="1386418" y="177"/>
                </a:moveTo>
                <a:lnTo>
                  <a:pt x="1386418" y="45371"/>
                </a:lnTo>
                <a:lnTo>
                  <a:pt x="1243411" y="45371"/>
                </a:lnTo>
                <a:cubicBezTo>
                  <a:pt x="1219649" y="45371"/>
                  <a:pt x="1207328" y="57334"/>
                  <a:pt x="1207328" y="81260"/>
                </a:cubicBezTo>
                <a:lnTo>
                  <a:pt x="1207328" y="144177"/>
                </a:lnTo>
                <a:cubicBezTo>
                  <a:pt x="1207328" y="168103"/>
                  <a:pt x="1219214" y="180510"/>
                  <a:pt x="1243411" y="180510"/>
                </a:cubicBezTo>
                <a:lnTo>
                  <a:pt x="1341628" y="180510"/>
                </a:lnTo>
                <a:lnTo>
                  <a:pt x="1341628" y="105186"/>
                </a:lnTo>
                <a:lnTo>
                  <a:pt x="1386418" y="105186"/>
                </a:lnTo>
                <a:lnTo>
                  <a:pt x="1386418" y="225261"/>
                </a:lnTo>
                <a:lnTo>
                  <a:pt x="1237691" y="225261"/>
                </a:lnTo>
                <a:cubicBezTo>
                  <a:pt x="1187970" y="225261"/>
                  <a:pt x="1163327" y="200448"/>
                  <a:pt x="1163327" y="150381"/>
                </a:cubicBezTo>
                <a:lnTo>
                  <a:pt x="1163327" y="75057"/>
                </a:lnTo>
                <a:cubicBezTo>
                  <a:pt x="1163327" y="24989"/>
                  <a:pt x="1187970" y="177"/>
                  <a:pt x="1237691" y="177"/>
                </a:cubicBezTo>
                <a:lnTo>
                  <a:pt x="1386418" y="177"/>
                </a:lnTo>
                <a:close/>
                <a:moveTo>
                  <a:pt x="1468001" y="0"/>
                </a:moveTo>
                <a:lnTo>
                  <a:pt x="1468435" y="48295"/>
                </a:lnTo>
                <a:cubicBezTo>
                  <a:pt x="1468435" y="72665"/>
                  <a:pt x="1480322" y="84628"/>
                  <a:pt x="1504084" y="84628"/>
                </a:cubicBezTo>
                <a:lnTo>
                  <a:pt x="1504084" y="84628"/>
                </a:lnTo>
                <a:lnTo>
                  <a:pt x="1566126" y="84628"/>
                </a:lnTo>
                <a:cubicBezTo>
                  <a:pt x="1590323" y="84628"/>
                  <a:pt x="1602210" y="72665"/>
                  <a:pt x="1602210" y="48295"/>
                </a:cubicBezTo>
                <a:lnTo>
                  <a:pt x="1602210" y="48295"/>
                </a:lnTo>
                <a:lnTo>
                  <a:pt x="1602210" y="0"/>
                </a:lnTo>
                <a:lnTo>
                  <a:pt x="1647091" y="0"/>
                </a:lnTo>
                <a:lnTo>
                  <a:pt x="1647091" y="13292"/>
                </a:lnTo>
                <a:lnTo>
                  <a:pt x="1646645" y="54055"/>
                </a:lnTo>
                <a:cubicBezTo>
                  <a:pt x="1646645" y="104123"/>
                  <a:pt x="1622002" y="128935"/>
                  <a:pt x="1572281" y="128935"/>
                </a:cubicBezTo>
                <a:lnTo>
                  <a:pt x="1572281" y="128935"/>
                </a:lnTo>
                <a:lnTo>
                  <a:pt x="1557626" y="128935"/>
                </a:lnTo>
                <a:lnTo>
                  <a:pt x="1557626" y="225216"/>
                </a:lnTo>
                <a:lnTo>
                  <a:pt x="1512745" y="225216"/>
                </a:lnTo>
                <a:lnTo>
                  <a:pt x="1512745" y="128935"/>
                </a:lnTo>
                <a:lnTo>
                  <a:pt x="1497918" y="128935"/>
                </a:lnTo>
                <a:cubicBezTo>
                  <a:pt x="1448197" y="128935"/>
                  <a:pt x="1423554" y="104123"/>
                  <a:pt x="1423554" y="54055"/>
                </a:cubicBezTo>
                <a:lnTo>
                  <a:pt x="1423554" y="54055"/>
                </a:lnTo>
                <a:lnTo>
                  <a:pt x="1423554" y="0"/>
                </a:lnTo>
                <a:lnTo>
                  <a:pt x="1468001" y="0"/>
                </a:lnTo>
                <a:close/>
                <a:moveTo>
                  <a:pt x="409572" y="45371"/>
                </a:moveTo>
                <a:lnTo>
                  <a:pt x="342248" y="45371"/>
                </a:lnTo>
                <a:cubicBezTo>
                  <a:pt x="322007" y="45371"/>
                  <a:pt x="312767" y="57777"/>
                  <a:pt x="312767" y="83033"/>
                </a:cubicBezTo>
                <a:lnTo>
                  <a:pt x="312767" y="143291"/>
                </a:lnTo>
                <a:cubicBezTo>
                  <a:pt x="312767" y="168103"/>
                  <a:pt x="325087" y="180952"/>
                  <a:pt x="350169" y="180952"/>
                </a:cubicBezTo>
                <a:lnTo>
                  <a:pt x="409572" y="180510"/>
                </a:lnTo>
                <a:cubicBezTo>
                  <a:pt x="434213" y="180510"/>
                  <a:pt x="446974" y="168103"/>
                  <a:pt x="446974" y="142848"/>
                </a:cubicBezTo>
                <a:lnTo>
                  <a:pt x="446974" y="83033"/>
                </a:lnTo>
                <a:cubicBezTo>
                  <a:pt x="446974" y="58220"/>
                  <a:pt x="434653" y="45371"/>
                  <a:pt x="409572" y="45371"/>
                </a:cubicBezTo>
                <a:close/>
              </a:path>
            </a:pathLst>
          </a:custGeom>
          <a:solidFill>
            <a:schemeClr val="bg1"/>
          </a:solidFill>
          <a:ln w="11430" cap="flat">
            <a:noFill/>
            <a:prstDash val="solid"/>
            <a:miter/>
          </a:ln>
        </p:spPr>
        <p:txBody>
          <a:bodyPr rtlCol="0" anchor="ctr"/>
          <a:lstStyle/>
          <a:p>
            <a:endParaRPr lang="en-US"/>
          </a:p>
        </p:txBody>
      </p:sp>
    </p:spTree>
    <p:extLst>
      <p:ext uri="{BB962C8B-B14F-4D97-AF65-F5344CB8AC3E}">
        <p14:creationId xmlns:p14="http://schemas.microsoft.com/office/powerpoint/2010/main" val="585391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02">
    <p:bg>
      <p:bgPr>
        <a:solidFill>
          <a:schemeClr val="accen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C8D93E-60F2-4D8A-A4F2-A45B543FA323}"/>
              </a:ext>
            </a:extLst>
          </p:cNvPr>
          <p:cNvSpPr>
            <a:spLocks noGrp="1"/>
          </p:cNvSpPr>
          <p:nvPr>
            <p:ph type="title"/>
          </p:nvPr>
        </p:nvSpPr>
        <p:spPr>
          <a:xfrm>
            <a:off x="576835" y="3428999"/>
            <a:ext cx="5877127" cy="866775"/>
          </a:xfrm>
        </p:spPr>
        <p:txBody>
          <a:bodyPr anchor="t">
            <a:noAutofit/>
          </a:bodyPr>
          <a:lstStyle>
            <a:lvl1pPr>
              <a:defRPr sz="3200">
                <a:solidFill>
                  <a:schemeClr val="bg1"/>
                </a:solidFill>
              </a:defRPr>
            </a:lvl1pPr>
          </a:lstStyle>
          <a:p>
            <a:r>
              <a:rPr lang="en-US"/>
              <a:t>Click to edit Master title style</a:t>
            </a:r>
          </a:p>
        </p:txBody>
      </p:sp>
      <p:sp>
        <p:nvSpPr>
          <p:cNvPr id="12" name="Text Placeholder 11">
            <a:extLst>
              <a:ext uri="{FF2B5EF4-FFF2-40B4-BE49-F238E27FC236}">
                <a16:creationId xmlns:a16="http://schemas.microsoft.com/office/drawing/2014/main" id="{D818A5DC-4E07-4C22-AE12-E52B0B35DD61}"/>
              </a:ext>
            </a:extLst>
          </p:cNvPr>
          <p:cNvSpPr>
            <a:spLocks noGrp="1"/>
          </p:cNvSpPr>
          <p:nvPr>
            <p:ph type="body" sz="quarter" idx="10" hasCustomPrompt="1"/>
          </p:nvPr>
        </p:nvSpPr>
        <p:spPr>
          <a:xfrm>
            <a:off x="576835" y="4295775"/>
            <a:ext cx="5877127" cy="850900"/>
          </a:xfrm>
        </p:spPr>
        <p:txBody>
          <a:bodyPr lIns="0">
            <a:noAutofit/>
          </a:bodyPr>
          <a:lstStyle>
            <a:lvl1pPr marL="0" indent="0">
              <a:buFont typeface="Arial" panose="020B0604020202020204" pitchFamily="34" charset="0"/>
              <a:buNone/>
              <a:defRPr sz="2000">
                <a:solidFill>
                  <a:schemeClr val="bg1"/>
                </a:solidFill>
              </a:defRPr>
            </a:lvl1pPr>
          </a:lstStyle>
          <a:p>
            <a:pPr lvl="0"/>
            <a:r>
              <a:rPr lang="en-US"/>
              <a:t>Subtitle</a:t>
            </a:r>
          </a:p>
        </p:txBody>
      </p:sp>
      <p:sp>
        <p:nvSpPr>
          <p:cNvPr id="15" name="Text Placeholder 14">
            <a:extLst>
              <a:ext uri="{FF2B5EF4-FFF2-40B4-BE49-F238E27FC236}">
                <a16:creationId xmlns:a16="http://schemas.microsoft.com/office/drawing/2014/main" id="{34C1BE86-451D-4F9F-852A-5ADA1EC9004F}"/>
              </a:ext>
            </a:extLst>
          </p:cNvPr>
          <p:cNvSpPr>
            <a:spLocks noGrp="1"/>
          </p:cNvSpPr>
          <p:nvPr>
            <p:ph type="body" sz="quarter" idx="11" hasCustomPrompt="1"/>
          </p:nvPr>
        </p:nvSpPr>
        <p:spPr>
          <a:xfrm>
            <a:off x="576835" y="5651498"/>
            <a:ext cx="4308475" cy="850901"/>
          </a:xfrm>
        </p:spPr>
        <p:txBody>
          <a:bodyPr lIns="0" anchor="ctr">
            <a:noAutofit/>
          </a:bodyPr>
          <a:lstStyle>
            <a:lvl1pPr marL="0" indent="0">
              <a:lnSpc>
                <a:spcPct val="100000"/>
              </a:lnSpc>
              <a:spcBef>
                <a:spcPts val="600"/>
              </a:spcBef>
              <a:buNone/>
              <a:defRPr sz="1200">
                <a:solidFill>
                  <a:schemeClr val="bg1"/>
                </a:solidFill>
              </a:defRPr>
            </a:lvl1pPr>
          </a:lstStyle>
          <a:p>
            <a:pPr lvl="0"/>
            <a:r>
              <a:rPr lang="en-US"/>
              <a:t>AUTHOR</a:t>
            </a:r>
          </a:p>
          <a:p>
            <a:pPr lvl="0"/>
            <a:r>
              <a:rPr lang="en-US"/>
              <a:t>PRESENTATION</a:t>
            </a:r>
          </a:p>
        </p:txBody>
      </p:sp>
      <p:sp>
        <p:nvSpPr>
          <p:cNvPr id="10" name="Freeform: Shape 9">
            <a:extLst>
              <a:ext uri="{FF2B5EF4-FFF2-40B4-BE49-F238E27FC236}">
                <a16:creationId xmlns:a16="http://schemas.microsoft.com/office/drawing/2014/main" id="{A1032469-5744-4E49-A202-9091F808B689}"/>
              </a:ext>
            </a:extLst>
          </p:cNvPr>
          <p:cNvSpPr/>
          <p:nvPr userDrawn="1"/>
        </p:nvSpPr>
        <p:spPr>
          <a:xfrm rot="18900000">
            <a:off x="5109319" y="-3689675"/>
            <a:ext cx="6501672" cy="9660002"/>
          </a:xfrm>
          <a:custGeom>
            <a:avLst/>
            <a:gdLst>
              <a:gd name="connsiteX0" fmla="*/ 33500 w 6501672"/>
              <a:gd name="connsiteY0" fmla="*/ 0 h 9660002"/>
              <a:gd name="connsiteX1" fmla="*/ 2679215 w 6501672"/>
              <a:gd name="connsiteY1" fmla="*/ 2645716 h 9660002"/>
              <a:gd name="connsiteX2" fmla="*/ 2679216 w 6501672"/>
              <a:gd name="connsiteY2" fmla="*/ 4840921 h 9660002"/>
              <a:gd name="connsiteX3" fmla="*/ 4838564 w 6501672"/>
              <a:gd name="connsiteY3" fmla="*/ 6998213 h 9660002"/>
              <a:gd name="connsiteX4" fmla="*/ 6501672 w 6501672"/>
              <a:gd name="connsiteY4" fmla="*/ 6998213 h 9660002"/>
              <a:gd name="connsiteX5" fmla="*/ 3839884 w 6501672"/>
              <a:gd name="connsiteY5" fmla="*/ 9660002 h 9660002"/>
              <a:gd name="connsiteX6" fmla="*/ 3666230 w 6501672"/>
              <a:gd name="connsiteY6" fmla="*/ 9645245 h 9660002"/>
              <a:gd name="connsiteX7" fmla="*/ 0 w 6501672"/>
              <a:gd name="connsiteY7" fmla="*/ 5208341 h 9660002"/>
              <a:gd name="connsiteX8" fmla="*/ 0 w 6501672"/>
              <a:gd name="connsiteY8" fmla="*/ 732095 h 9660002"/>
              <a:gd name="connsiteX9" fmla="*/ 17438 w 6501672"/>
              <a:gd name="connsiteY9" fmla="*/ 190046 h 966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01672" h="9660002">
                <a:moveTo>
                  <a:pt x="33500" y="0"/>
                </a:moveTo>
                <a:lnTo>
                  <a:pt x="2679215" y="2645716"/>
                </a:lnTo>
                <a:lnTo>
                  <a:pt x="2679216" y="4840921"/>
                </a:lnTo>
                <a:cubicBezTo>
                  <a:pt x="2679215" y="6279829"/>
                  <a:pt x="3398669" y="6998213"/>
                  <a:pt x="4838564" y="6998213"/>
                </a:cubicBezTo>
                <a:lnTo>
                  <a:pt x="6501672" y="6998213"/>
                </a:lnTo>
                <a:lnTo>
                  <a:pt x="3839884" y="9660002"/>
                </a:lnTo>
                <a:lnTo>
                  <a:pt x="3666230" y="9645245"/>
                </a:lnTo>
                <a:cubicBezTo>
                  <a:pt x="1222097" y="9391711"/>
                  <a:pt x="0" y="7912764"/>
                  <a:pt x="0" y="5208341"/>
                </a:cubicBezTo>
                <a:lnTo>
                  <a:pt x="0" y="732095"/>
                </a:lnTo>
                <a:cubicBezTo>
                  <a:pt x="0" y="545583"/>
                  <a:pt x="5813" y="364900"/>
                  <a:pt x="17438" y="190046"/>
                </a:cubicBezTo>
                <a:close/>
              </a:path>
            </a:pathLst>
          </a:custGeom>
          <a:solidFill>
            <a:schemeClr val="accent1">
              <a:lumMod val="75000"/>
              <a:alpha val="32000"/>
            </a:schemeClr>
          </a:solidFill>
          <a:ln w="8226" cap="flat">
            <a:noFill/>
            <a:prstDash val="solid"/>
            <a:miter/>
          </a:ln>
        </p:spPr>
        <p:txBody>
          <a:bodyPr rtlCol="0" anchor="ctr"/>
          <a:lstStyle/>
          <a:p>
            <a:endParaRPr lang="en-US"/>
          </a:p>
        </p:txBody>
      </p:sp>
      <p:sp>
        <p:nvSpPr>
          <p:cNvPr id="14" name="Grafik 6">
            <a:extLst>
              <a:ext uri="{FF2B5EF4-FFF2-40B4-BE49-F238E27FC236}">
                <a16:creationId xmlns:a16="http://schemas.microsoft.com/office/drawing/2014/main" id="{667C6517-0255-4C8E-83A4-4DEE57D64A9F}"/>
              </a:ext>
            </a:extLst>
          </p:cNvPr>
          <p:cNvSpPr/>
          <p:nvPr userDrawn="1"/>
        </p:nvSpPr>
        <p:spPr>
          <a:xfrm>
            <a:off x="550863" y="1229530"/>
            <a:ext cx="2052217" cy="281218"/>
          </a:xfrm>
          <a:custGeom>
            <a:avLst/>
            <a:gdLst>
              <a:gd name="connsiteX0" fmla="*/ 223091 w 1647090"/>
              <a:gd name="connsiteY0" fmla="*/ 620 h 225703"/>
              <a:gd name="connsiteX1" fmla="*/ 223091 w 1647090"/>
              <a:gd name="connsiteY1" fmla="*/ 45814 h 225703"/>
              <a:gd name="connsiteX2" fmla="*/ 79996 w 1647090"/>
              <a:gd name="connsiteY2" fmla="*/ 45814 h 225703"/>
              <a:gd name="connsiteX3" fmla="*/ 43914 w 1647090"/>
              <a:gd name="connsiteY3" fmla="*/ 81703 h 225703"/>
              <a:gd name="connsiteX4" fmla="*/ 43914 w 1647090"/>
              <a:gd name="connsiteY4" fmla="*/ 144177 h 225703"/>
              <a:gd name="connsiteX5" fmla="*/ 79996 w 1647090"/>
              <a:gd name="connsiteY5" fmla="*/ 180510 h 225703"/>
              <a:gd name="connsiteX6" fmla="*/ 223003 w 1647090"/>
              <a:gd name="connsiteY6" fmla="*/ 180510 h 225703"/>
              <a:gd name="connsiteX7" fmla="*/ 223003 w 1647090"/>
              <a:gd name="connsiteY7" fmla="*/ 225703 h 225703"/>
              <a:gd name="connsiteX8" fmla="*/ 74364 w 1647090"/>
              <a:gd name="connsiteY8" fmla="*/ 225703 h 225703"/>
              <a:gd name="connsiteX9" fmla="*/ 0 w 1647090"/>
              <a:gd name="connsiteY9" fmla="*/ 150823 h 225703"/>
              <a:gd name="connsiteX10" fmla="*/ 0 w 1647090"/>
              <a:gd name="connsiteY10" fmla="*/ 75500 h 225703"/>
              <a:gd name="connsiteX11" fmla="*/ 74364 w 1647090"/>
              <a:gd name="connsiteY11" fmla="*/ 620 h 225703"/>
              <a:gd name="connsiteX12" fmla="*/ 223091 w 1647090"/>
              <a:gd name="connsiteY12" fmla="*/ 620 h 225703"/>
              <a:gd name="connsiteX13" fmla="*/ 850033 w 1647090"/>
              <a:gd name="connsiteY13" fmla="*/ 177 h 225703"/>
              <a:gd name="connsiteX14" fmla="*/ 983359 w 1647090"/>
              <a:gd name="connsiteY14" fmla="*/ 157027 h 225703"/>
              <a:gd name="connsiteX15" fmla="*/ 983359 w 1647090"/>
              <a:gd name="connsiteY15" fmla="*/ 177 h 225703"/>
              <a:gd name="connsiteX16" fmla="*/ 1028242 w 1647090"/>
              <a:gd name="connsiteY16" fmla="*/ 177 h 225703"/>
              <a:gd name="connsiteX17" fmla="*/ 1028242 w 1647090"/>
              <a:gd name="connsiteY17" fmla="*/ 225703 h 225703"/>
              <a:gd name="connsiteX18" fmla="*/ 982480 w 1647090"/>
              <a:gd name="connsiteY18" fmla="*/ 225703 h 225703"/>
              <a:gd name="connsiteX19" fmla="*/ 849153 w 1647090"/>
              <a:gd name="connsiteY19" fmla="*/ 68411 h 225703"/>
              <a:gd name="connsiteX20" fmla="*/ 849153 w 1647090"/>
              <a:gd name="connsiteY20" fmla="*/ 225261 h 225703"/>
              <a:gd name="connsiteX21" fmla="*/ 804271 w 1647090"/>
              <a:gd name="connsiteY21" fmla="*/ 225261 h 225703"/>
              <a:gd name="connsiteX22" fmla="*/ 804271 w 1647090"/>
              <a:gd name="connsiteY22" fmla="*/ 177 h 225703"/>
              <a:gd name="connsiteX23" fmla="*/ 850033 w 1647090"/>
              <a:gd name="connsiteY23" fmla="*/ 177 h 225703"/>
              <a:gd name="connsiteX24" fmla="*/ 417140 w 1647090"/>
              <a:gd name="connsiteY24" fmla="*/ 177 h 225703"/>
              <a:gd name="connsiteX25" fmla="*/ 491504 w 1647090"/>
              <a:gd name="connsiteY25" fmla="*/ 75057 h 225703"/>
              <a:gd name="connsiteX26" fmla="*/ 491504 w 1647090"/>
              <a:gd name="connsiteY26" fmla="*/ 149937 h 225703"/>
              <a:gd name="connsiteX27" fmla="*/ 417052 w 1647090"/>
              <a:gd name="connsiteY27" fmla="*/ 225261 h 225703"/>
              <a:gd name="connsiteX28" fmla="*/ 342777 w 1647090"/>
              <a:gd name="connsiteY28" fmla="*/ 225261 h 225703"/>
              <a:gd name="connsiteX29" fmla="*/ 268413 w 1647090"/>
              <a:gd name="connsiteY29" fmla="*/ 150381 h 225703"/>
              <a:gd name="connsiteX30" fmla="*/ 268413 w 1647090"/>
              <a:gd name="connsiteY30" fmla="*/ 75057 h 225703"/>
              <a:gd name="connsiteX31" fmla="*/ 342777 w 1647090"/>
              <a:gd name="connsiteY31" fmla="*/ 177 h 225703"/>
              <a:gd name="connsiteX32" fmla="*/ 417140 w 1647090"/>
              <a:gd name="connsiteY32" fmla="*/ 177 h 225703"/>
              <a:gd name="connsiteX33" fmla="*/ 759916 w 1647090"/>
              <a:gd name="connsiteY33" fmla="*/ 177 h 225703"/>
              <a:gd name="connsiteX34" fmla="*/ 759916 w 1647090"/>
              <a:gd name="connsiteY34" fmla="*/ 45371 h 225703"/>
              <a:gd name="connsiteX35" fmla="*/ 616909 w 1647090"/>
              <a:gd name="connsiteY35" fmla="*/ 45371 h 225703"/>
              <a:gd name="connsiteX36" fmla="*/ 580828 w 1647090"/>
              <a:gd name="connsiteY36" fmla="*/ 81260 h 225703"/>
              <a:gd name="connsiteX37" fmla="*/ 580828 w 1647090"/>
              <a:gd name="connsiteY37" fmla="*/ 144177 h 225703"/>
              <a:gd name="connsiteX38" fmla="*/ 616909 w 1647090"/>
              <a:gd name="connsiteY38" fmla="*/ 180510 h 225703"/>
              <a:gd name="connsiteX39" fmla="*/ 715035 w 1647090"/>
              <a:gd name="connsiteY39" fmla="*/ 180510 h 225703"/>
              <a:gd name="connsiteX40" fmla="*/ 715035 w 1647090"/>
              <a:gd name="connsiteY40" fmla="*/ 105186 h 225703"/>
              <a:gd name="connsiteX41" fmla="*/ 759828 w 1647090"/>
              <a:gd name="connsiteY41" fmla="*/ 105186 h 225703"/>
              <a:gd name="connsiteX42" fmla="*/ 759828 w 1647090"/>
              <a:gd name="connsiteY42" fmla="*/ 225261 h 225703"/>
              <a:gd name="connsiteX43" fmla="*/ 611189 w 1647090"/>
              <a:gd name="connsiteY43" fmla="*/ 225261 h 225703"/>
              <a:gd name="connsiteX44" fmla="*/ 536825 w 1647090"/>
              <a:gd name="connsiteY44" fmla="*/ 150381 h 225703"/>
              <a:gd name="connsiteX45" fmla="*/ 536825 w 1647090"/>
              <a:gd name="connsiteY45" fmla="*/ 75057 h 225703"/>
              <a:gd name="connsiteX46" fmla="*/ 611189 w 1647090"/>
              <a:gd name="connsiteY46" fmla="*/ 177 h 225703"/>
              <a:gd name="connsiteX47" fmla="*/ 759916 w 1647090"/>
              <a:gd name="connsiteY47" fmla="*/ 177 h 225703"/>
              <a:gd name="connsiteX48" fmla="*/ 1118094 w 1647090"/>
              <a:gd name="connsiteY48" fmla="*/ 177 h 225703"/>
              <a:gd name="connsiteX49" fmla="*/ 1118006 w 1647090"/>
              <a:gd name="connsiteY49" fmla="*/ 225261 h 225703"/>
              <a:gd name="connsiteX50" fmla="*/ 1073212 w 1647090"/>
              <a:gd name="connsiteY50" fmla="*/ 225261 h 225703"/>
              <a:gd name="connsiteX51" fmla="*/ 1073212 w 1647090"/>
              <a:gd name="connsiteY51" fmla="*/ 177 h 225703"/>
              <a:gd name="connsiteX52" fmla="*/ 1118094 w 1647090"/>
              <a:gd name="connsiteY52" fmla="*/ 177 h 225703"/>
              <a:gd name="connsiteX53" fmla="*/ 1386418 w 1647090"/>
              <a:gd name="connsiteY53" fmla="*/ 177 h 225703"/>
              <a:gd name="connsiteX54" fmla="*/ 1386418 w 1647090"/>
              <a:gd name="connsiteY54" fmla="*/ 45371 h 225703"/>
              <a:gd name="connsiteX55" fmla="*/ 1243411 w 1647090"/>
              <a:gd name="connsiteY55" fmla="*/ 45371 h 225703"/>
              <a:gd name="connsiteX56" fmla="*/ 1207328 w 1647090"/>
              <a:gd name="connsiteY56" fmla="*/ 81260 h 225703"/>
              <a:gd name="connsiteX57" fmla="*/ 1207328 w 1647090"/>
              <a:gd name="connsiteY57" fmla="*/ 144177 h 225703"/>
              <a:gd name="connsiteX58" fmla="*/ 1243411 w 1647090"/>
              <a:gd name="connsiteY58" fmla="*/ 180510 h 225703"/>
              <a:gd name="connsiteX59" fmla="*/ 1341628 w 1647090"/>
              <a:gd name="connsiteY59" fmla="*/ 180510 h 225703"/>
              <a:gd name="connsiteX60" fmla="*/ 1341628 w 1647090"/>
              <a:gd name="connsiteY60" fmla="*/ 105186 h 225703"/>
              <a:gd name="connsiteX61" fmla="*/ 1386418 w 1647090"/>
              <a:gd name="connsiteY61" fmla="*/ 105186 h 225703"/>
              <a:gd name="connsiteX62" fmla="*/ 1386418 w 1647090"/>
              <a:gd name="connsiteY62" fmla="*/ 225261 h 225703"/>
              <a:gd name="connsiteX63" fmla="*/ 1237691 w 1647090"/>
              <a:gd name="connsiteY63" fmla="*/ 225261 h 225703"/>
              <a:gd name="connsiteX64" fmla="*/ 1163327 w 1647090"/>
              <a:gd name="connsiteY64" fmla="*/ 150381 h 225703"/>
              <a:gd name="connsiteX65" fmla="*/ 1163327 w 1647090"/>
              <a:gd name="connsiteY65" fmla="*/ 75057 h 225703"/>
              <a:gd name="connsiteX66" fmla="*/ 1237691 w 1647090"/>
              <a:gd name="connsiteY66" fmla="*/ 177 h 225703"/>
              <a:gd name="connsiteX67" fmla="*/ 1386418 w 1647090"/>
              <a:gd name="connsiteY67" fmla="*/ 177 h 225703"/>
              <a:gd name="connsiteX68" fmla="*/ 1468001 w 1647090"/>
              <a:gd name="connsiteY68" fmla="*/ 0 h 225703"/>
              <a:gd name="connsiteX69" fmla="*/ 1468435 w 1647090"/>
              <a:gd name="connsiteY69" fmla="*/ 48295 h 225703"/>
              <a:gd name="connsiteX70" fmla="*/ 1504084 w 1647090"/>
              <a:gd name="connsiteY70" fmla="*/ 84628 h 225703"/>
              <a:gd name="connsiteX71" fmla="*/ 1504084 w 1647090"/>
              <a:gd name="connsiteY71" fmla="*/ 84628 h 225703"/>
              <a:gd name="connsiteX72" fmla="*/ 1566126 w 1647090"/>
              <a:gd name="connsiteY72" fmla="*/ 84628 h 225703"/>
              <a:gd name="connsiteX73" fmla="*/ 1602210 w 1647090"/>
              <a:gd name="connsiteY73" fmla="*/ 48295 h 225703"/>
              <a:gd name="connsiteX74" fmla="*/ 1602210 w 1647090"/>
              <a:gd name="connsiteY74" fmla="*/ 48295 h 225703"/>
              <a:gd name="connsiteX75" fmla="*/ 1602210 w 1647090"/>
              <a:gd name="connsiteY75" fmla="*/ 0 h 225703"/>
              <a:gd name="connsiteX76" fmla="*/ 1647091 w 1647090"/>
              <a:gd name="connsiteY76" fmla="*/ 0 h 225703"/>
              <a:gd name="connsiteX77" fmla="*/ 1647091 w 1647090"/>
              <a:gd name="connsiteY77" fmla="*/ 13292 h 225703"/>
              <a:gd name="connsiteX78" fmla="*/ 1646645 w 1647090"/>
              <a:gd name="connsiteY78" fmla="*/ 54055 h 225703"/>
              <a:gd name="connsiteX79" fmla="*/ 1572281 w 1647090"/>
              <a:gd name="connsiteY79" fmla="*/ 128935 h 225703"/>
              <a:gd name="connsiteX80" fmla="*/ 1572281 w 1647090"/>
              <a:gd name="connsiteY80" fmla="*/ 128935 h 225703"/>
              <a:gd name="connsiteX81" fmla="*/ 1557626 w 1647090"/>
              <a:gd name="connsiteY81" fmla="*/ 128935 h 225703"/>
              <a:gd name="connsiteX82" fmla="*/ 1557626 w 1647090"/>
              <a:gd name="connsiteY82" fmla="*/ 225216 h 225703"/>
              <a:gd name="connsiteX83" fmla="*/ 1512745 w 1647090"/>
              <a:gd name="connsiteY83" fmla="*/ 225216 h 225703"/>
              <a:gd name="connsiteX84" fmla="*/ 1512745 w 1647090"/>
              <a:gd name="connsiteY84" fmla="*/ 128935 h 225703"/>
              <a:gd name="connsiteX85" fmla="*/ 1497918 w 1647090"/>
              <a:gd name="connsiteY85" fmla="*/ 128935 h 225703"/>
              <a:gd name="connsiteX86" fmla="*/ 1423554 w 1647090"/>
              <a:gd name="connsiteY86" fmla="*/ 54055 h 225703"/>
              <a:gd name="connsiteX87" fmla="*/ 1423554 w 1647090"/>
              <a:gd name="connsiteY87" fmla="*/ 54055 h 225703"/>
              <a:gd name="connsiteX88" fmla="*/ 1423554 w 1647090"/>
              <a:gd name="connsiteY88" fmla="*/ 0 h 225703"/>
              <a:gd name="connsiteX89" fmla="*/ 1468001 w 1647090"/>
              <a:gd name="connsiteY89" fmla="*/ 0 h 225703"/>
              <a:gd name="connsiteX90" fmla="*/ 409572 w 1647090"/>
              <a:gd name="connsiteY90" fmla="*/ 45371 h 225703"/>
              <a:gd name="connsiteX91" fmla="*/ 342248 w 1647090"/>
              <a:gd name="connsiteY91" fmla="*/ 45371 h 225703"/>
              <a:gd name="connsiteX92" fmla="*/ 312767 w 1647090"/>
              <a:gd name="connsiteY92" fmla="*/ 83033 h 225703"/>
              <a:gd name="connsiteX93" fmla="*/ 312767 w 1647090"/>
              <a:gd name="connsiteY93" fmla="*/ 143291 h 225703"/>
              <a:gd name="connsiteX94" fmla="*/ 350169 w 1647090"/>
              <a:gd name="connsiteY94" fmla="*/ 180952 h 225703"/>
              <a:gd name="connsiteX95" fmla="*/ 409572 w 1647090"/>
              <a:gd name="connsiteY95" fmla="*/ 180510 h 225703"/>
              <a:gd name="connsiteX96" fmla="*/ 446974 w 1647090"/>
              <a:gd name="connsiteY96" fmla="*/ 142848 h 225703"/>
              <a:gd name="connsiteX97" fmla="*/ 446974 w 1647090"/>
              <a:gd name="connsiteY97" fmla="*/ 83033 h 225703"/>
              <a:gd name="connsiteX98" fmla="*/ 409572 w 1647090"/>
              <a:gd name="connsiteY98" fmla="*/ 45371 h 22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47090" h="225703">
                <a:moveTo>
                  <a:pt x="223091" y="620"/>
                </a:moveTo>
                <a:lnTo>
                  <a:pt x="223091" y="45814"/>
                </a:lnTo>
                <a:lnTo>
                  <a:pt x="79996" y="45814"/>
                </a:lnTo>
                <a:cubicBezTo>
                  <a:pt x="56235" y="45814"/>
                  <a:pt x="43914" y="57777"/>
                  <a:pt x="43914" y="81703"/>
                </a:cubicBezTo>
                <a:lnTo>
                  <a:pt x="43914" y="144177"/>
                </a:lnTo>
                <a:cubicBezTo>
                  <a:pt x="43914" y="168103"/>
                  <a:pt x="55795" y="180510"/>
                  <a:pt x="79996" y="180510"/>
                </a:cubicBezTo>
                <a:lnTo>
                  <a:pt x="223003" y="180510"/>
                </a:lnTo>
                <a:lnTo>
                  <a:pt x="223003" y="225703"/>
                </a:lnTo>
                <a:lnTo>
                  <a:pt x="74364" y="225703"/>
                </a:lnTo>
                <a:cubicBezTo>
                  <a:pt x="24641" y="225703"/>
                  <a:pt x="0" y="200891"/>
                  <a:pt x="0" y="150823"/>
                </a:cubicBezTo>
                <a:lnTo>
                  <a:pt x="0" y="75500"/>
                </a:lnTo>
                <a:cubicBezTo>
                  <a:pt x="0" y="25433"/>
                  <a:pt x="24641" y="620"/>
                  <a:pt x="74364" y="620"/>
                </a:cubicBezTo>
                <a:lnTo>
                  <a:pt x="223091" y="620"/>
                </a:lnTo>
                <a:close/>
                <a:moveTo>
                  <a:pt x="850033" y="177"/>
                </a:moveTo>
                <a:lnTo>
                  <a:pt x="983359" y="157027"/>
                </a:lnTo>
                <a:lnTo>
                  <a:pt x="983359" y="177"/>
                </a:lnTo>
                <a:lnTo>
                  <a:pt x="1028242" y="177"/>
                </a:lnTo>
                <a:lnTo>
                  <a:pt x="1028242" y="225703"/>
                </a:lnTo>
                <a:lnTo>
                  <a:pt x="982480" y="225703"/>
                </a:lnTo>
                <a:lnTo>
                  <a:pt x="849153" y="68411"/>
                </a:lnTo>
                <a:lnTo>
                  <a:pt x="849153" y="225261"/>
                </a:lnTo>
                <a:lnTo>
                  <a:pt x="804271" y="225261"/>
                </a:lnTo>
                <a:lnTo>
                  <a:pt x="804271" y="177"/>
                </a:lnTo>
                <a:lnTo>
                  <a:pt x="850033" y="177"/>
                </a:lnTo>
                <a:close/>
                <a:moveTo>
                  <a:pt x="417140" y="177"/>
                </a:moveTo>
                <a:cubicBezTo>
                  <a:pt x="466863" y="177"/>
                  <a:pt x="491504" y="24989"/>
                  <a:pt x="491504" y="75057"/>
                </a:cubicBezTo>
                <a:lnTo>
                  <a:pt x="491504" y="149937"/>
                </a:lnTo>
                <a:cubicBezTo>
                  <a:pt x="491416" y="200005"/>
                  <a:pt x="466334" y="225261"/>
                  <a:pt x="417052" y="225261"/>
                </a:cubicBezTo>
                <a:lnTo>
                  <a:pt x="342777" y="225261"/>
                </a:lnTo>
                <a:cubicBezTo>
                  <a:pt x="293054" y="225261"/>
                  <a:pt x="268413" y="200448"/>
                  <a:pt x="268413" y="150381"/>
                </a:cubicBezTo>
                <a:lnTo>
                  <a:pt x="268413" y="75057"/>
                </a:lnTo>
                <a:cubicBezTo>
                  <a:pt x="268413" y="24989"/>
                  <a:pt x="293054" y="177"/>
                  <a:pt x="342777" y="177"/>
                </a:cubicBezTo>
                <a:lnTo>
                  <a:pt x="417140" y="177"/>
                </a:lnTo>
                <a:close/>
                <a:moveTo>
                  <a:pt x="759916" y="177"/>
                </a:moveTo>
                <a:lnTo>
                  <a:pt x="759916" y="45371"/>
                </a:lnTo>
                <a:lnTo>
                  <a:pt x="616909" y="45371"/>
                </a:lnTo>
                <a:cubicBezTo>
                  <a:pt x="593148" y="45371"/>
                  <a:pt x="580828" y="57334"/>
                  <a:pt x="580828" y="81260"/>
                </a:cubicBezTo>
                <a:lnTo>
                  <a:pt x="580828" y="144177"/>
                </a:lnTo>
                <a:cubicBezTo>
                  <a:pt x="580828" y="168103"/>
                  <a:pt x="592709" y="180510"/>
                  <a:pt x="616909" y="180510"/>
                </a:cubicBezTo>
                <a:lnTo>
                  <a:pt x="715035" y="180510"/>
                </a:lnTo>
                <a:lnTo>
                  <a:pt x="715035" y="105186"/>
                </a:lnTo>
                <a:lnTo>
                  <a:pt x="759828" y="105186"/>
                </a:lnTo>
                <a:lnTo>
                  <a:pt x="759828" y="225261"/>
                </a:lnTo>
                <a:lnTo>
                  <a:pt x="611189" y="225261"/>
                </a:lnTo>
                <a:cubicBezTo>
                  <a:pt x="561467" y="225261"/>
                  <a:pt x="536825" y="200448"/>
                  <a:pt x="536825" y="150381"/>
                </a:cubicBezTo>
                <a:lnTo>
                  <a:pt x="536825" y="75057"/>
                </a:lnTo>
                <a:cubicBezTo>
                  <a:pt x="536825" y="24989"/>
                  <a:pt x="561467" y="177"/>
                  <a:pt x="611189" y="177"/>
                </a:cubicBezTo>
                <a:lnTo>
                  <a:pt x="759916" y="177"/>
                </a:lnTo>
                <a:close/>
                <a:moveTo>
                  <a:pt x="1118094" y="177"/>
                </a:moveTo>
                <a:lnTo>
                  <a:pt x="1118006" y="225261"/>
                </a:lnTo>
                <a:lnTo>
                  <a:pt x="1073212" y="225261"/>
                </a:lnTo>
                <a:lnTo>
                  <a:pt x="1073212" y="177"/>
                </a:lnTo>
                <a:lnTo>
                  <a:pt x="1118094" y="177"/>
                </a:lnTo>
                <a:close/>
                <a:moveTo>
                  <a:pt x="1386418" y="177"/>
                </a:moveTo>
                <a:lnTo>
                  <a:pt x="1386418" y="45371"/>
                </a:lnTo>
                <a:lnTo>
                  <a:pt x="1243411" y="45371"/>
                </a:lnTo>
                <a:cubicBezTo>
                  <a:pt x="1219649" y="45371"/>
                  <a:pt x="1207328" y="57334"/>
                  <a:pt x="1207328" y="81260"/>
                </a:cubicBezTo>
                <a:lnTo>
                  <a:pt x="1207328" y="144177"/>
                </a:lnTo>
                <a:cubicBezTo>
                  <a:pt x="1207328" y="168103"/>
                  <a:pt x="1219214" y="180510"/>
                  <a:pt x="1243411" y="180510"/>
                </a:cubicBezTo>
                <a:lnTo>
                  <a:pt x="1341628" y="180510"/>
                </a:lnTo>
                <a:lnTo>
                  <a:pt x="1341628" y="105186"/>
                </a:lnTo>
                <a:lnTo>
                  <a:pt x="1386418" y="105186"/>
                </a:lnTo>
                <a:lnTo>
                  <a:pt x="1386418" y="225261"/>
                </a:lnTo>
                <a:lnTo>
                  <a:pt x="1237691" y="225261"/>
                </a:lnTo>
                <a:cubicBezTo>
                  <a:pt x="1187970" y="225261"/>
                  <a:pt x="1163327" y="200448"/>
                  <a:pt x="1163327" y="150381"/>
                </a:cubicBezTo>
                <a:lnTo>
                  <a:pt x="1163327" y="75057"/>
                </a:lnTo>
                <a:cubicBezTo>
                  <a:pt x="1163327" y="24989"/>
                  <a:pt x="1187970" y="177"/>
                  <a:pt x="1237691" y="177"/>
                </a:cubicBezTo>
                <a:lnTo>
                  <a:pt x="1386418" y="177"/>
                </a:lnTo>
                <a:close/>
                <a:moveTo>
                  <a:pt x="1468001" y="0"/>
                </a:moveTo>
                <a:lnTo>
                  <a:pt x="1468435" y="48295"/>
                </a:lnTo>
                <a:cubicBezTo>
                  <a:pt x="1468435" y="72665"/>
                  <a:pt x="1480322" y="84628"/>
                  <a:pt x="1504084" y="84628"/>
                </a:cubicBezTo>
                <a:lnTo>
                  <a:pt x="1504084" y="84628"/>
                </a:lnTo>
                <a:lnTo>
                  <a:pt x="1566126" y="84628"/>
                </a:lnTo>
                <a:cubicBezTo>
                  <a:pt x="1590323" y="84628"/>
                  <a:pt x="1602210" y="72665"/>
                  <a:pt x="1602210" y="48295"/>
                </a:cubicBezTo>
                <a:lnTo>
                  <a:pt x="1602210" y="48295"/>
                </a:lnTo>
                <a:lnTo>
                  <a:pt x="1602210" y="0"/>
                </a:lnTo>
                <a:lnTo>
                  <a:pt x="1647091" y="0"/>
                </a:lnTo>
                <a:lnTo>
                  <a:pt x="1647091" y="13292"/>
                </a:lnTo>
                <a:lnTo>
                  <a:pt x="1646645" y="54055"/>
                </a:lnTo>
                <a:cubicBezTo>
                  <a:pt x="1646645" y="104123"/>
                  <a:pt x="1622002" y="128935"/>
                  <a:pt x="1572281" y="128935"/>
                </a:cubicBezTo>
                <a:lnTo>
                  <a:pt x="1572281" y="128935"/>
                </a:lnTo>
                <a:lnTo>
                  <a:pt x="1557626" y="128935"/>
                </a:lnTo>
                <a:lnTo>
                  <a:pt x="1557626" y="225216"/>
                </a:lnTo>
                <a:lnTo>
                  <a:pt x="1512745" y="225216"/>
                </a:lnTo>
                <a:lnTo>
                  <a:pt x="1512745" y="128935"/>
                </a:lnTo>
                <a:lnTo>
                  <a:pt x="1497918" y="128935"/>
                </a:lnTo>
                <a:cubicBezTo>
                  <a:pt x="1448197" y="128935"/>
                  <a:pt x="1423554" y="104123"/>
                  <a:pt x="1423554" y="54055"/>
                </a:cubicBezTo>
                <a:lnTo>
                  <a:pt x="1423554" y="54055"/>
                </a:lnTo>
                <a:lnTo>
                  <a:pt x="1423554" y="0"/>
                </a:lnTo>
                <a:lnTo>
                  <a:pt x="1468001" y="0"/>
                </a:lnTo>
                <a:close/>
                <a:moveTo>
                  <a:pt x="409572" y="45371"/>
                </a:moveTo>
                <a:lnTo>
                  <a:pt x="342248" y="45371"/>
                </a:lnTo>
                <a:cubicBezTo>
                  <a:pt x="322007" y="45371"/>
                  <a:pt x="312767" y="57777"/>
                  <a:pt x="312767" y="83033"/>
                </a:cubicBezTo>
                <a:lnTo>
                  <a:pt x="312767" y="143291"/>
                </a:lnTo>
                <a:cubicBezTo>
                  <a:pt x="312767" y="168103"/>
                  <a:pt x="325087" y="180952"/>
                  <a:pt x="350169" y="180952"/>
                </a:cubicBezTo>
                <a:lnTo>
                  <a:pt x="409572" y="180510"/>
                </a:lnTo>
                <a:cubicBezTo>
                  <a:pt x="434213" y="180510"/>
                  <a:pt x="446974" y="168103"/>
                  <a:pt x="446974" y="142848"/>
                </a:cubicBezTo>
                <a:lnTo>
                  <a:pt x="446974" y="83033"/>
                </a:lnTo>
                <a:cubicBezTo>
                  <a:pt x="446974" y="58220"/>
                  <a:pt x="434653" y="45371"/>
                  <a:pt x="409572" y="45371"/>
                </a:cubicBezTo>
                <a:close/>
              </a:path>
            </a:pathLst>
          </a:custGeom>
          <a:solidFill>
            <a:schemeClr val="bg1"/>
          </a:solidFill>
          <a:ln w="11430" cap="flat">
            <a:noFill/>
            <a:prstDash val="solid"/>
            <a:miter/>
          </a:ln>
        </p:spPr>
        <p:txBody>
          <a:bodyPr rtlCol="0" anchor="ctr"/>
          <a:lstStyle/>
          <a:p>
            <a:endParaRPr lang="en-US"/>
          </a:p>
        </p:txBody>
      </p:sp>
      <p:pic>
        <p:nvPicPr>
          <p:cNvPr id="5" name="Picture 4">
            <a:extLst>
              <a:ext uri="{FF2B5EF4-FFF2-40B4-BE49-F238E27FC236}">
                <a16:creationId xmlns:a16="http://schemas.microsoft.com/office/drawing/2014/main" id="{34493F10-5D60-42BE-9C25-C645A864EFD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85822" y="1565421"/>
            <a:ext cx="4199734" cy="4197017"/>
          </a:xfrm>
          <a:prstGeom prst="rect">
            <a:avLst/>
          </a:prstGeom>
          <a:effectLst>
            <a:glow rad="317500">
              <a:schemeClr val="accent2">
                <a:satMod val="175000"/>
                <a:alpha val="11000"/>
              </a:schemeClr>
            </a:glow>
          </a:effectLst>
        </p:spPr>
      </p:pic>
    </p:spTree>
    <p:extLst>
      <p:ext uri="{BB962C8B-B14F-4D97-AF65-F5344CB8AC3E}">
        <p14:creationId xmlns:p14="http://schemas.microsoft.com/office/powerpoint/2010/main" val="2551051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03">
    <p:bg>
      <p:bgPr>
        <a:solidFill>
          <a:schemeClr val="accent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1032469-5744-4E49-A202-9091F808B689}"/>
              </a:ext>
            </a:extLst>
          </p:cNvPr>
          <p:cNvSpPr/>
          <p:nvPr userDrawn="1"/>
        </p:nvSpPr>
        <p:spPr>
          <a:xfrm rot="18900000">
            <a:off x="5109319" y="-3689675"/>
            <a:ext cx="6501672" cy="9660002"/>
          </a:xfrm>
          <a:custGeom>
            <a:avLst/>
            <a:gdLst>
              <a:gd name="connsiteX0" fmla="*/ 33500 w 6501672"/>
              <a:gd name="connsiteY0" fmla="*/ 0 h 9660002"/>
              <a:gd name="connsiteX1" fmla="*/ 2679215 w 6501672"/>
              <a:gd name="connsiteY1" fmla="*/ 2645716 h 9660002"/>
              <a:gd name="connsiteX2" fmla="*/ 2679216 w 6501672"/>
              <a:gd name="connsiteY2" fmla="*/ 4840921 h 9660002"/>
              <a:gd name="connsiteX3" fmla="*/ 4838564 w 6501672"/>
              <a:gd name="connsiteY3" fmla="*/ 6998213 h 9660002"/>
              <a:gd name="connsiteX4" fmla="*/ 6501672 w 6501672"/>
              <a:gd name="connsiteY4" fmla="*/ 6998213 h 9660002"/>
              <a:gd name="connsiteX5" fmla="*/ 3839884 w 6501672"/>
              <a:gd name="connsiteY5" fmla="*/ 9660002 h 9660002"/>
              <a:gd name="connsiteX6" fmla="*/ 3666230 w 6501672"/>
              <a:gd name="connsiteY6" fmla="*/ 9645245 h 9660002"/>
              <a:gd name="connsiteX7" fmla="*/ 0 w 6501672"/>
              <a:gd name="connsiteY7" fmla="*/ 5208341 h 9660002"/>
              <a:gd name="connsiteX8" fmla="*/ 0 w 6501672"/>
              <a:gd name="connsiteY8" fmla="*/ 732095 h 9660002"/>
              <a:gd name="connsiteX9" fmla="*/ 17438 w 6501672"/>
              <a:gd name="connsiteY9" fmla="*/ 190046 h 966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01672" h="9660002">
                <a:moveTo>
                  <a:pt x="33500" y="0"/>
                </a:moveTo>
                <a:lnTo>
                  <a:pt x="2679215" y="2645716"/>
                </a:lnTo>
                <a:lnTo>
                  <a:pt x="2679216" y="4840921"/>
                </a:lnTo>
                <a:cubicBezTo>
                  <a:pt x="2679215" y="6279829"/>
                  <a:pt x="3398669" y="6998213"/>
                  <a:pt x="4838564" y="6998213"/>
                </a:cubicBezTo>
                <a:lnTo>
                  <a:pt x="6501672" y="6998213"/>
                </a:lnTo>
                <a:lnTo>
                  <a:pt x="3839884" y="9660002"/>
                </a:lnTo>
                <a:lnTo>
                  <a:pt x="3666230" y="9645245"/>
                </a:lnTo>
                <a:cubicBezTo>
                  <a:pt x="1222097" y="9391711"/>
                  <a:pt x="0" y="7912764"/>
                  <a:pt x="0" y="5208341"/>
                </a:cubicBezTo>
                <a:lnTo>
                  <a:pt x="0" y="732095"/>
                </a:lnTo>
                <a:cubicBezTo>
                  <a:pt x="0" y="545583"/>
                  <a:pt x="5813" y="364900"/>
                  <a:pt x="17438" y="190046"/>
                </a:cubicBezTo>
                <a:close/>
              </a:path>
            </a:pathLst>
          </a:custGeom>
          <a:solidFill>
            <a:schemeClr val="accent1">
              <a:lumMod val="75000"/>
              <a:alpha val="32000"/>
            </a:schemeClr>
          </a:solidFill>
          <a:ln w="8226" cap="flat">
            <a:noFill/>
            <a:prstDash val="solid"/>
            <a:miter/>
          </a:ln>
        </p:spPr>
        <p:txBody>
          <a:bodyPr rtlCol="0" anchor="ctr"/>
          <a:lstStyle/>
          <a:p>
            <a:endParaRPr lang="en-US"/>
          </a:p>
        </p:txBody>
      </p:sp>
      <p:sp>
        <p:nvSpPr>
          <p:cNvPr id="8" name="Oval 7">
            <a:extLst>
              <a:ext uri="{FF2B5EF4-FFF2-40B4-BE49-F238E27FC236}">
                <a16:creationId xmlns:a16="http://schemas.microsoft.com/office/drawing/2014/main" id="{2F1E0D4B-90E5-472D-8B27-3655055846B4}"/>
              </a:ext>
            </a:extLst>
          </p:cNvPr>
          <p:cNvSpPr/>
          <p:nvPr userDrawn="1"/>
        </p:nvSpPr>
        <p:spPr>
          <a:xfrm>
            <a:off x="7517218" y="2083982"/>
            <a:ext cx="3338624" cy="3338624"/>
          </a:xfrm>
          <a:prstGeom prst="ellipse">
            <a:avLst/>
          </a:prstGeom>
          <a:solidFill>
            <a:schemeClr val="accent1">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61C8D93E-60F2-4D8A-A4F2-A45B543FA323}"/>
              </a:ext>
            </a:extLst>
          </p:cNvPr>
          <p:cNvSpPr>
            <a:spLocks noGrp="1"/>
          </p:cNvSpPr>
          <p:nvPr>
            <p:ph type="title"/>
          </p:nvPr>
        </p:nvSpPr>
        <p:spPr>
          <a:xfrm>
            <a:off x="576835" y="3428999"/>
            <a:ext cx="5877127" cy="866775"/>
          </a:xfrm>
        </p:spPr>
        <p:txBody>
          <a:bodyPr anchor="t">
            <a:noAutofit/>
          </a:bodyPr>
          <a:lstStyle>
            <a:lvl1pPr>
              <a:defRPr sz="3200">
                <a:solidFill>
                  <a:schemeClr val="bg1"/>
                </a:solidFill>
              </a:defRPr>
            </a:lvl1pPr>
          </a:lstStyle>
          <a:p>
            <a:r>
              <a:rPr lang="en-US"/>
              <a:t>Click to edit Master title style</a:t>
            </a:r>
          </a:p>
        </p:txBody>
      </p:sp>
      <p:sp>
        <p:nvSpPr>
          <p:cNvPr id="12" name="Text Placeholder 11">
            <a:extLst>
              <a:ext uri="{FF2B5EF4-FFF2-40B4-BE49-F238E27FC236}">
                <a16:creationId xmlns:a16="http://schemas.microsoft.com/office/drawing/2014/main" id="{D818A5DC-4E07-4C22-AE12-E52B0B35DD61}"/>
              </a:ext>
            </a:extLst>
          </p:cNvPr>
          <p:cNvSpPr>
            <a:spLocks noGrp="1"/>
          </p:cNvSpPr>
          <p:nvPr>
            <p:ph type="body" sz="quarter" idx="10" hasCustomPrompt="1"/>
          </p:nvPr>
        </p:nvSpPr>
        <p:spPr>
          <a:xfrm>
            <a:off x="576835" y="4295775"/>
            <a:ext cx="5877127" cy="850900"/>
          </a:xfrm>
        </p:spPr>
        <p:txBody>
          <a:bodyPr lIns="0">
            <a:noAutofit/>
          </a:bodyPr>
          <a:lstStyle>
            <a:lvl1pPr marL="0" indent="0">
              <a:buFont typeface="Arial" panose="020B0604020202020204" pitchFamily="34" charset="0"/>
              <a:buNone/>
              <a:defRPr sz="2000">
                <a:solidFill>
                  <a:schemeClr val="bg1"/>
                </a:solidFill>
              </a:defRPr>
            </a:lvl1pPr>
          </a:lstStyle>
          <a:p>
            <a:pPr lvl="0"/>
            <a:r>
              <a:rPr lang="en-US"/>
              <a:t>Subtitle</a:t>
            </a:r>
          </a:p>
        </p:txBody>
      </p:sp>
      <p:sp>
        <p:nvSpPr>
          <p:cNvPr id="15" name="Text Placeholder 14">
            <a:extLst>
              <a:ext uri="{FF2B5EF4-FFF2-40B4-BE49-F238E27FC236}">
                <a16:creationId xmlns:a16="http://schemas.microsoft.com/office/drawing/2014/main" id="{34C1BE86-451D-4F9F-852A-5ADA1EC9004F}"/>
              </a:ext>
            </a:extLst>
          </p:cNvPr>
          <p:cNvSpPr>
            <a:spLocks noGrp="1"/>
          </p:cNvSpPr>
          <p:nvPr>
            <p:ph type="body" sz="quarter" idx="11" hasCustomPrompt="1"/>
          </p:nvPr>
        </p:nvSpPr>
        <p:spPr>
          <a:xfrm>
            <a:off x="576835" y="5651498"/>
            <a:ext cx="4308475" cy="850901"/>
          </a:xfrm>
        </p:spPr>
        <p:txBody>
          <a:bodyPr lIns="0" anchor="ctr">
            <a:noAutofit/>
          </a:bodyPr>
          <a:lstStyle>
            <a:lvl1pPr marL="0" indent="0">
              <a:lnSpc>
                <a:spcPct val="100000"/>
              </a:lnSpc>
              <a:spcBef>
                <a:spcPts val="600"/>
              </a:spcBef>
              <a:buNone/>
              <a:defRPr sz="1200">
                <a:solidFill>
                  <a:schemeClr val="bg1"/>
                </a:solidFill>
              </a:defRPr>
            </a:lvl1pPr>
          </a:lstStyle>
          <a:p>
            <a:pPr lvl="0"/>
            <a:r>
              <a:rPr lang="en-US"/>
              <a:t>AUTHOR</a:t>
            </a:r>
          </a:p>
          <a:p>
            <a:pPr lvl="0"/>
            <a:r>
              <a:rPr lang="en-US"/>
              <a:t>PRESENTATION</a:t>
            </a:r>
          </a:p>
        </p:txBody>
      </p:sp>
      <p:sp>
        <p:nvSpPr>
          <p:cNvPr id="14" name="Grafik 6">
            <a:extLst>
              <a:ext uri="{FF2B5EF4-FFF2-40B4-BE49-F238E27FC236}">
                <a16:creationId xmlns:a16="http://schemas.microsoft.com/office/drawing/2014/main" id="{667C6517-0255-4C8E-83A4-4DEE57D64A9F}"/>
              </a:ext>
            </a:extLst>
          </p:cNvPr>
          <p:cNvSpPr/>
          <p:nvPr userDrawn="1"/>
        </p:nvSpPr>
        <p:spPr>
          <a:xfrm>
            <a:off x="550863" y="1229530"/>
            <a:ext cx="2052217" cy="281218"/>
          </a:xfrm>
          <a:custGeom>
            <a:avLst/>
            <a:gdLst>
              <a:gd name="connsiteX0" fmla="*/ 223091 w 1647090"/>
              <a:gd name="connsiteY0" fmla="*/ 620 h 225703"/>
              <a:gd name="connsiteX1" fmla="*/ 223091 w 1647090"/>
              <a:gd name="connsiteY1" fmla="*/ 45814 h 225703"/>
              <a:gd name="connsiteX2" fmla="*/ 79996 w 1647090"/>
              <a:gd name="connsiteY2" fmla="*/ 45814 h 225703"/>
              <a:gd name="connsiteX3" fmla="*/ 43914 w 1647090"/>
              <a:gd name="connsiteY3" fmla="*/ 81703 h 225703"/>
              <a:gd name="connsiteX4" fmla="*/ 43914 w 1647090"/>
              <a:gd name="connsiteY4" fmla="*/ 144177 h 225703"/>
              <a:gd name="connsiteX5" fmla="*/ 79996 w 1647090"/>
              <a:gd name="connsiteY5" fmla="*/ 180510 h 225703"/>
              <a:gd name="connsiteX6" fmla="*/ 223003 w 1647090"/>
              <a:gd name="connsiteY6" fmla="*/ 180510 h 225703"/>
              <a:gd name="connsiteX7" fmla="*/ 223003 w 1647090"/>
              <a:gd name="connsiteY7" fmla="*/ 225703 h 225703"/>
              <a:gd name="connsiteX8" fmla="*/ 74364 w 1647090"/>
              <a:gd name="connsiteY8" fmla="*/ 225703 h 225703"/>
              <a:gd name="connsiteX9" fmla="*/ 0 w 1647090"/>
              <a:gd name="connsiteY9" fmla="*/ 150823 h 225703"/>
              <a:gd name="connsiteX10" fmla="*/ 0 w 1647090"/>
              <a:gd name="connsiteY10" fmla="*/ 75500 h 225703"/>
              <a:gd name="connsiteX11" fmla="*/ 74364 w 1647090"/>
              <a:gd name="connsiteY11" fmla="*/ 620 h 225703"/>
              <a:gd name="connsiteX12" fmla="*/ 223091 w 1647090"/>
              <a:gd name="connsiteY12" fmla="*/ 620 h 225703"/>
              <a:gd name="connsiteX13" fmla="*/ 850033 w 1647090"/>
              <a:gd name="connsiteY13" fmla="*/ 177 h 225703"/>
              <a:gd name="connsiteX14" fmla="*/ 983359 w 1647090"/>
              <a:gd name="connsiteY14" fmla="*/ 157027 h 225703"/>
              <a:gd name="connsiteX15" fmla="*/ 983359 w 1647090"/>
              <a:gd name="connsiteY15" fmla="*/ 177 h 225703"/>
              <a:gd name="connsiteX16" fmla="*/ 1028242 w 1647090"/>
              <a:gd name="connsiteY16" fmla="*/ 177 h 225703"/>
              <a:gd name="connsiteX17" fmla="*/ 1028242 w 1647090"/>
              <a:gd name="connsiteY17" fmla="*/ 225703 h 225703"/>
              <a:gd name="connsiteX18" fmla="*/ 982480 w 1647090"/>
              <a:gd name="connsiteY18" fmla="*/ 225703 h 225703"/>
              <a:gd name="connsiteX19" fmla="*/ 849153 w 1647090"/>
              <a:gd name="connsiteY19" fmla="*/ 68411 h 225703"/>
              <a:gd name="connsiteX20" fmla="*/ 849153 w 1647090"/>
              <a:gd name="connsiteY20" fmla="*/ 225261 h 225703"/>
              <a:gd name="connsiteX21" fmla="*/ 804271 w 1647090"/>
              <a:gd name="connsiteY21" fmla="*/ 225261 h 225703"/>
              <a:gd name="connsiteX22" fmla="*/ 804271 w 1647090"/>
              <a:gd name="connsiteY22" fmla="*/ 177 h 225703"/>
              <a:gd name="connsiteX23" fmla="*/ 850033 w 1647090"/>
              <a:gd name="connsiteY23" fmla="*/ 177 h 225703"/>
              <a:gd name="connsiteX24" fmla="*/ 417140 w 1647090"/>
              <a:gd name="connsiteY24" fmla="*/ 177 h 225703"/>
              <a:gd name="connsiteX25" fmla="*/ 491504 w 1647090"/>
              <a:gd name="connsiteY25" fmla="*/ 75057 h 225703"/>
              <a:gd name="connsiteX26" fmla="*/ 491504 w 1647090"/>
              <a:gd name="connsiteY26" fmla="*/ 149937 h 225703"/>
              <a:gd name="connsiteX27" fmla="*/ 417052 w 1647090"/>
              <a:gd name="connsiteY27" fmla="*/ 225261 h 225703"/>
              <a:gd name="connsiteX28" fmla="*/ 342777 w 1647090"/>
              <a:gd name="connsiteY28" fmla="*/ 225261 h 225703"/>
              <a:gd name="connsiteX29" fmla="*/ 268413 w 1647090"/>
              <a:gd name="connsiteY29" fmla="*/ 150381 h 225703"/>
              <a:gd name="connsiteX30" fmla="*/ 268413 w 1647090"/>
              <a:gd name="connsiteY30" fmla="*/ 75057 h 225703"/>
              <a:gd name="connsiteX31" fmla="*/ 342777 w 1647090"/>
              <a:gd name="connsiteY31" fmla="*/ 177 h 225703"/>
              <a:gd name="connsiteX32" fmla="*/ 417140 w 1647090"/>
              <a:gd name="connsiteY32" fmla="*/ 177 h 225703"/>
              <a:gd name="connsiteX33" fmla="*/ 759916 w 1647090"/>
              <a:gd name="connsiteY33" fmla="*/ 177 h 225703"/>
              <a:gd name="connsiteX34" fmla="*/ 759916 w 1647090"/>
              <a:gd name="connsiteY34" fmla="*/ 45371 h 225703"/>
              <a:gd name="connsiteX35" fmla="*/ 616909 w 1647090"/>
              <a:gd name="connsiteY35" fmla="*/ 45371 h 225703"/>
              <a:gd name="connsiteX36" fmla="*/ 580828 w 1647090"/>
              <a:gd name="connsiteY36" fmla="*/ 81260 h 225703"/>
              <a:gd name="connsiteX37" fmla="*/ 580828 w 1647090"/>
              <a:gd name="connsiteY37" fmla="*/ 144177 h 225703"/>
              <a:gd name="connsiteX38" fmla="*/ 616909 w 1647090"/>
              <a:gd name="connsiteY38" fmla="*/ 180510 h 225703"/>
              <a:gd name="connsiteX39" fmla="*/ 715035 w 1647090"/>
              <a:gd name="connsiteY39" fmla="*/ 180510 h 225703"/>
              <a:gd name="connsiteX40" fmla="*/ 715035 w 1647090"/>
              <a:gd name="connsiteY40" fmla="*/ 105186 h 225703"/>
              <a:gd name="connsiteX41" fmla="*/ 759828 w 1647090"/>
              <a:gd name="connsiteY41" fmla="*/ 105186 h 225703"/>
              <a:gd name="connsiteX42" fmla="*/ 759828 w 1647090"/>
              <a:gd name="connsiteY42" fmla="*/ 225261 h 225703"/>
              <a:gd name="connsiteX43" fmla="*/ 611189 w 1647090"/>
              <a:gd name="connsiteY43" fmla="*/ 225261 h 225703"/>
              <a:gd name="connsiteX44" fmla="*/ 536825 w 1647090"/>
              <a:gd name="connsiteY44" fmla="*/ 150381 h 225703"/>
              <a:gd name="connsiteX45" fmla="*/ 536825 w 1647090"/>
              <a:gd name="connsiteY45" fmla="*/ 75057 h 225703"/>
              <a:gd name="connsiteX46" fmla="*/ 611189 w 1647090"/>
              <a:gd name="connsiteY46" fmla="*/ 177 h 225703"/>
              <a:gd name="connsiteX47" fmla="*/ 759916 w 1647090"/>
              <a:gd name="connsiteY47" fmla="*/ 177 h 225703"/>
              <a:gd name="connsiteX48" fmla="*/ 1118094 w 1647090"/>
              <a:gd name="connsiteY48" fmla="*/ 177 h 225703"/>
              <a:gd name="connsiteX49" fmla="*/ 1118006 w 1647090"/>
              <a:gd name="connsiteY49" fmla="*/ 225261 h 225703"/>
              <a:gd name="connsiteX50" fmla="*/ 1073212 w 1647090"/>
              <a:gd name="connsiteY50" fmla="*/ 225261 h 225703"/>
              <a:gd name="connsiteX51" fmla="*/ 1073212 w 1647090"/>
              <a:gd name="connsiteY51" fmla="*/ 177 h 225703"/>
              <a:gd name="connsiteX52" fmla="*/ 1118094 w 1647090"/>
              <a:gd name="connsiteY52" fmla="*/ 177 h 225703"/>
              <a:gd name="connsiteX53" fmla="*/ 1386418 w 1647090"/>
              <a:gd name="connsiteY53" fmla="*/ 177 h 225703"/>
              <a:gd name="connsiteX54" fmla="*/ 1386418 w 1647090"/>
              <a:gd name="connsiteY54" fmla="*/ 45371 h 225703"/>
              <a:gd name="connsiteX55" fmla="*/ 1243411 w 1647090"/>
              <a:gd name="connsiteY55" fmla="*/ 45371 h 225703"/>
              <a:gd name="connsiteX56" fmla="*/ 1207328 w 1647090"/>
              <a:gd name="connsiteY56" fmla="*/ 81260 h 225703"/>
              <a:gd name="connsiteX57" fmla="*/ 1207328 w 1647090"/>
              <a:gd name="connsiteY57" fmla="*/ 144177 h 225703"/>
              <a:gd name="connsiteX58" fmla="*/ 1243411 w 1647090"/>
              <a:gd name="connsiteY58" fmla="*/ 180510 h 225703"/>
              <a:gd name="connsiteX59" fmla="*/ 1341628 w 1647090"/>
              <a:gd name="connsiteY59" fmla="*/ 180510 h 225703"/>
              <a:gd name="connsiteX60" fmla="*/ 1341628 w 1647090"/>
              <a:gd name="connsiteY60" fmla="*/ 105186 h 225703"/>
              <a:gd name="connsiteX61" fmla="*/ 1386418 w 1647090"/>
              <a:gd name="connsiteY61" fmla="*/ 105186 h 225703"/>
              <a:gd name="connsiteX62" fmla="*/ 1386418 w 1647090"/>
              <a:gd name="connsiteY62" fmla="*/ 225261 h 225703"/>
              <a:gd name="connsiteX63" fmla="*/ 1237691 w 1647090"/>
              <a:gd name="connsiteY63" fmla="*/ 225261 h 225703"/>
              <a:gd name="connsiteX64" fmla="*/ 1163327 w 1647090"/>
              <a:gd name="connsiteY64" fmla="*/ 150381 h 225703"/>
              <a:gd name="connsiteX65" fmla="*/ 1163327 w 1647090"/>
              <a:gd name="connsiteY65" fmla="*/ 75057 h 225703"/>
              <a:gd name="connsiteX66" fmla="*/ 1237691 w 1647090"/>
              <a:gd name="connsiteY66" fmla="*/ 177 h 225703"/>
              <a:gd name="connsiteX67" fmla="*/ 1386418 w 1647090"/>
              <a:gd name="connsiteY67" fmla="*/ 177 h 225703"/>
              <a:gd name="connsiteX68" fmla="*/ 1468001 w 1647090"/>
              <a:gd name="connsiteY68" fmla="*/ 0 h 225703"/>
              <a:gd name="connsiteX69" fmla="*/ 1468435 w 1647090"/>
              <a:gd name="connsiteY69" fmla="*/ 48295 h 225703"/>
              <a:gd name="connsiteX70" fmla="*/ 1504084 w 1647090"/>
              <a:gd name="connsiteY70" fmla="*/ 84628 h 225703"/>
              <a:gd name="connsiteX71" fmla="*/ 1504084 w 1647090"/>
              <a:gd name="connsiteY71" fmla="*/ 84628 h 225703"/>
              <a:gd name="connsiteX72" fmla="*/ 1566126 w 1647090"/>
              <a:gd name="connsiteY72" fmla="*/ 84628 h 225703"/>
              <a:gd name="connsiteX73" fmla="*/ 1602210 w 1647090"/>
              <a:gd name="connsiteY73" fmla="*/ 48295 h 225703"/>
              <a:gd name="connsiteX74" fmla="*/ 1602210 w 1647090"/>
              <a:gd name="connsiteY74" fmla="*/ 48295 h 225703"/>
              <a:gd name="connsiteX75" fmla="*/ 1602210 w 1647090"/>
              <a:gd name="connsiteY75" fmla="*/ 0 h 225703"/>
              <a:gd name="connsiteX76" fmla="*/ 1647091 w 1647090"/>
              <a:gd name="connsiteY76" fmla="*/ 0 h 225703"/>
              <a:gd name="connsiteX77" fmla="*/ 1647091 w 1647090"/>
              <a:gd name="connsiteY77" fmla="*/ 13292 h 225703"/>
              <a:gd name="connsiteX78" fmla="*/ 1646645 w 1647090"/>
              <a:gd name="connsiteY78" fmla="*/ 54055 h 225703"/>
              <a:gd name="connsiteX79" fmla="*/ 1572281 w 1647090"/>
              <a:gd name="connsiteY79" fmla="*/ 128935 h 225703"/>
              <a:gd name="connsiteX80" fmla="*/ 1572281 w 1647090"/>
              <a:gd name="connsiteY80" fmla="*/ 128935 h 225703"/>
              <a:gd name="connsiteX81" fmla="*/ 1557626 w 1647090"/>
              <a:gd name="connsiteY81" fmla="*/ 128935 h 225703"/>
              <a:gd name="connsiteX82" fmla="*/ 1557626 w 1647090"/>
              <a:gd name="connsiteY82" fmla="*/ 225216 h 225703"/>
              <a:gd name="connsiteX83" fmla="*/ 1512745 w 1647090"/>
              <a:gd name="connsiteY83" fmla="*/ 225216 h 225703"/>
              <a:gd name="connsiteX84" fmla="*/ 1512745 w 1647090"/>
              <a:gd name="connsiteY84" fmla="*/ 128935 h 225703"/>
              <a:gd name="connsiteX85" fmla="*/ 1497918 w 1647090"/>
              <a:gd name="connsiteY85" fmla="*/ 128935 h 225703"/>
              <a:gd name="connsiteX86" fmla="*/ 1423554 w 1647090"/>
              <a:gd name="connsiteY86" fmla="*/ 54055 h 225703"/>
              <a:gd name="connsiteX87" fmla="*/ 1423554 w 1647090"/>
              <a:gd name="connsiteY87" fmla="*/ 54055 h 225703"/>
              <a:gd name="connsiteX88" fmla="*/ 1423554 w 1647090"/>
              <a:gd name="connsiteY88" fmla="*/ 0 h 225703"/>
              <a:gd name="connsiteX89" fmla="*/ 1468001 w 1647090"/>
              <a:gd name="connsiteY89" fmla="*/ 0 h 225703"/>
              <a:gd name="connsiteX90" fmla="*/ 409572 w 1647090"/>
              <a:gd name="connsiteY90" fmla="*/ 45371 h 225703"/>
              <a:gd name="connsiteX91" fmla="*/ 342248 w 1647090"/>
              <a:gd name="connsiteY91" fmla="*/ 45371 h 225703"/>
              <a:gd name="connsiteX92" fmla="*/ 312767 w 1647090"/>
              <a:gd name="connsiteY92" fmla="*/ 83033 h 225703"/>
              <a:gd name="connsiteX93" fmla="*/ 312767 w 1647090"/>
              <a:gd name="connsiteY93" fmla="*/ 143291 h 225703"/>
              <a:gd name="connsiteX94" fmla="*/ 350169 w 1647090"/>
              <a:gd name="connsiteY94" fmla="*/ 180952 h 225703"/>
              <a:gd name="connsiteX95" fmla="*/ 409572 w 1647090"/>
              <a:gd name="connsiteY95" fmla="*/ 180510 h 225703"/>
              <a:gd name="connsiteX96" fmla="*/ 446974 w 1647090"/>
              <a:gd name="connsiteY96" fmla="*/ 142848 h 225703"/>
              <a:gd name="connsiteX97" fmla="*/ 446974 w 1647090"/>
              <a:gd name="connsiteY97" fmla="*/ 83033 h 225703"/>
              <a:gd name="connsiteX98" fmla="*/ 409572 w 1647090"/>
              <a:gd name="connsiteY98" fmla="*/ 45371 h 22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47090" h="225703">
                <a:moveTo>
                  <a:pt x="223091" y="620"/>
                </a:moveTo>
                <a:lnTo>
                  <a:pt x="223091" y="45814"/>
                </a:lnTo>
                <a:lnTo>
                  <a:pt x="79996" y="45814"/>
                </a:lnTo>
                <a:cubicBezTo>
                  <a:pt x="56235" y="45814"/>
                  <a:pt x="43914" y="57777"/>
                  <a:pt x="43914" y="81703"/>
                </a:cubicBezTo>
                <a:lnTo>
                  <a:pt x="43914" y="144177"/>
                </a:lnTo>
                <a:cubicBezTo>
                  <a:pt x="43914" y="168103"/>
                  <a:pt x="55795" y="180510"/>
                  <a:pt x="79996" y="180510"/>
                </a:cubicBezTo>
                <a:lnTo>
                  <a:pt x="223003" y="180510"/>
                </a:lnTo>
                <a:lnTo>
                  <a:pt x="223003" y="225703"/>
                </a:lnTo>
                <a:lnTo>
                  <a:pt x="74364" y="225703"/>
                </a:lnTo>
                <a:cubicBezTo>
                  <a:pt x="24641" y="225703"/>
                  <a:pt x="0" y="200891"/>
                  <a:pt x="0" y="150823"/>
                </a:cubicBezTo>
                <a:lnTo>
                  <a:pt x="0" y="75500"/>
                </a:lnTo>
                <a:cubicBezTo>
                  <a:pt x="0" y="25433"/>
                  <a:pt x="24641" y="620"/>
                  <a:pt x="74364" y="620"/>
                </a:cubicBezTo>
                <a:lnTo>
                  <a:pt x="223091" y="620"/>
                </a:lnTo>
                <a:close/>
                <a:moveTo>
                  <a:pt x="850033" y="177"/>
                </a:moveTo>
                <a:lnTo>
                  <a:pt x="983359" y="157027"/>
                </a:lnTo>
                <a:lnTo>
                  <a:pt x="983359" y="177"/>
                </a:lnTo>
                <a:lnTo>
                  <a:pt x="1028242" y="177"/>
                </a:lnTo>
                <a:lnTo>
                  <a:pt x="1028242" y="225703"/>
                </a:lnTo>
                <a:lnTo>
                  <a:pt x="982480" y="225703"/>
                </a:lnTo>
                <a:lnTo>
                  <a:pt x="849153" y="68411"/>
                </a:lnTo>
                <a:lnTo>
                  <a:pt x="849153" y="225261"/>
                </a:lnTo>
                <a:lnTo>
                  <a:pt x="804271" y="225261"/>
                </a:lnTo>
                <a:lnTo>
                  <a:pt x="804271" y="177"/>
                </a:lnTo>
                <a:lnTo>
                  <a:pt x="850033" y="177"/>
                </a:lnTo>
                <a:close/>
                <a:moveTo>
                  <a:pt x="417140" y="177"/>
                </a:moveTo>
                <a:cubicBezTo>
                  <a:pt x="466863" y="177"/>
                  <a:pt x="491504" y="24989"/>
                  <a:pt x="491504" y="75057"/>
                </a:cubicBezTo>
                <a:lnTo>
                  <a:pt x="491504" y="149937"/>
                </a:lnTo>
                <a:cubicBezTo>
                  <a:pt x="491416" y="200005"/>
                  <a:pt x="466334" y="225261"/>
                  <a:pt x="417052" y="225261"/>
                </a:cubicBezTo>
                <a:lnTo>
                  <a:pt x="342777" y="225261"/>
                </a:lnTo>
                <a:cubicBezTo>
                  <a:pt x="293054" y="225261"/>
                  <a:pt x="268413" y="200448"/>
                  <a:pt x="268413" y="150381"/>
                </a:cubicBezTo>
                <a:lnTo>
                  <a:pt x="268413" y="75057"/>
                </a:lnTo>
                <a:cubicBezTo>
                  <a:pt x="268413" y="24989"/>
                  <a:pt x="293054" y="177"/>
                  <a:pt x="342777" y="177"/>
                </a:cubicBezTo>
                <a:lnTo>
                  <a:pt x="417140" y="177"/>
                </a:lnTo>
                <a:close/>
                <a:moveTo>
                  <a:pt x="759916" y="177"/>
                </a:moveTo>
                <a:lnTo>
                  <a:pt x="759916" y="45371"/>
                </a:lnTo>
                <a:lnTo>
                  <a:pt x="616909" y="45371"/>
                </a:lnTo>
                <a:cubicBezTo>
                  <a:pt x="593148" y="45371"/>
                  <a:pt x="580828" y="57334"/>
                  <a:pt x="580828" y="81260"/>
                </a:cubicBezTo>
                <a:lnTo>
                  <a:pt x="580828" y="144177"/>
                </a:lnTo>
                <a:cubicBezTo>
                  <a:pt x="580828" y="168103"/>
                  <a:pt x="592709" y="180510"/>
                  <a:pt x="616909" y="180510"/>
                </a:cubicBezTo>
                <a:lnTo>
                  <a:pt x="715035" y="180510"/>
                </a:lnTo>
                <a:lnTo>
                  <a:pt x="715035" y="105186"/>
                </a:lnTo>
                <a:lnTo>
                  <a:pt x="759828" y="105186"/>
                </a:lnTo>
                <a:lnTo>
                  <a:pt x="759828" y="225261"/>
                </a:lnTo>
                <a:lnTo>
                  <a:pt x="611189" y="225261"/>
                </a:lnTo>
                <a:cubicBezTo>
                  <a:pt x="561467" y="225261"/>
                  <a:pt x="536825" y="200448"/>
                  <a:pt x="536825" y="150381"/>
                </a:cubicBezTo>
                <a:lnTo>
                  <a:pt x="536825" y="75057"/>
                </a:lnTo>
                <a:cubicBezTo>
                  <a:pt x="536825" y="24989"/>
                  <a:pt x="561467" y="177"/>
                  <a:pt x="611189" y="177"/>
                </a:cubicBezTo>
                <a:lnTo>
                  <a:pt x="759916" y="177"/>
                </a:lnTo>
                <a:close/>
                <a:moveTo>
                  <a:pt x="1118094" y="177"/>
                </a:moveTo>
                <a:lnTo>
                  <a:pt x="1118006" y="225261"/>
                </a:lnTo>
                <a:lnTo>
                  <a:pt x="1073212" y="225261"/>
                </a:lnTo>
                <a:lnTo>
                  <a:pt x="1073212" y="177"/>
                </a:lnTo>
                <a:lnTo>
                  <a:pt x="1118094" y="177"/>
                </a:lnTo>
                <a:close/>
                <a:moveTo>
                  <a:pt x="1386418" y="177"/>
                </a:moveTo>
                <a:lnTo>
                  <a:pt x="1386418" y="45371"/>
                </a:lnTo>
                <a:lnTo>
                  <a:pt x="1243411" y="45371"/>
                </a:lnTo>
                <a:cubicBezTo>
                  <a:pt x="1219649" y="45371"/>
                  <a:pt x="1207328" y="57334"/>
                  <a:pt x="1207328" y="81260"/>
                </a:cubicBezTo>
                <a:lnTo>
                  <a:pt x="1207328" y="144177"/>
                </a:lnTo>
                <a:cubicBezTo>
                  <a:pt x="1207328" y="168103"/>
                  <a:pt x="1219214" y="180510"/>
                  <a:pt x="1243411" y="180510"/>
                </a:cubicBezTo>
                <a:lnTo>
                  <a:pt x="1341628" y="180510"/>
                </a:lnTo>
                <a:lnTo>
                  <a:pt x="1341628" y="105186"/>
                </a:lnTo>
                <a:lnTo>
                  <a:pt x="1386418" y="105186"/>
                </a:lnTo>
                <a:lnTo>
                  <a:pt x="1386418" y="225261"/>
                </a:lnTo>
                <a:lnTo>
                  <a:pt x="1237691" y="225261"/>
                </a:lnTo>
                <a:cubicBezTo>
                  <a:pt x="1187970" y="225261"/>
                  <a:pt x="1163327" y="200448"/>
                  <a:pt x="1163327" y="150381"/>
                </a:cubicBezTo>
                <a:lnTo>
                  <a:pt x="1163327" y="75057"/>
                </a:lnTo>
                <a:cubicBezTo>
                  <a:pt x="1163327" y="24989"/>
                  <a:pt x="1187970" y="177"/>
                  <a:pt x="1237691" y="177"/>
                </a:cubicBezTo>
                <a:lnTo>
                  <a:pt x="1386418" y="177"/>
                </a:lnTo>
                <a:close/>
                <a:moveTo>
                  <a:pt x="1468001" y="0"/>
                </a:moveTo>
                <a:lnTo>
                  <a:pt x="1468435" y="48295"/>
                </a:lnTo>
                <a:cubicBezTo>
                  <a:pt x="1468435" y="72665"/>
                  <a:pt x="1480322" y="84628"/>
                  <a:pt x="1504084" y="84628"/>
                </a:cubicBezTo>
                <a:lnTo>
                  <a:pt x="1504084" y="84628"/>
                </a:lnTo>
                <a:lnTo>
                  <a:pt x="1566126" y="84628"/>
                </a:lnTo>
                <a:cubicBezTo>
                  <a:pt x="1590323" y="84628"/>
                  <a:pt x="1602210" y="72665"/>
                  <a:pt x="1602210" y="48295"/>
                </a:cubicBezTo>
                <a:lnTo>
                  <a:pt x="1602210" y="48295"/>
                </a:lnTo>
                <a:lnTo>
                  <a:pt x="1602210" y="0"/>
                </a:lnTo>
                <a:lnTo>
                  <a:pt x="1647091" y="0"/>
                </a:lnTo>
                <a:lnTo>
                  <a:pt x="1647091" y="13292"/>
                </a:lnTo>
                <a:lnTo>
                  <a:pt x="1646645" y="54055"/>
                </a:lnTo>
                <a:cubicBezTo>
                  <a:pt x="1646645" y="104123"/>
                  <a:pt x="1622002" y="128935"/>
                  <a:pt x="1572281" y="128935"/>
                </a:cubicBezTo>
                <a:lnTo>
                  <a:pt x="1572281" y="128935"/>
                </a:lnTo>
                <a:lnTo>
                  <a:pt x="1557626" y="128935"/>
                </a:lnTo>
                <a:lnTo>
                  <a:pt x="1557626" y="225216"/>
                </a:lnTo>
                <a:lnTo>
                  <a:pt x="1512745" y="225216"/>
                </a:lnTo>
                <a:lnTo>
                  <a:pt x="1512745" y="128935"/>
                </a:lnTo>
                <a:lnTo>
                  <a:pt x="1497918" y="128935"/>
                </a:lnTo>
                <a:cubicBezTo>
                  <a:pt x="1448197" y="128935"/>
                  <a:pt x="1423554" y="104123"/>
                  <a:pt x="1423554" y="54055"/>
                </a:cubicBezTo>
                <a:lnTo>
                  <a:pt x="1423554" y="54055"/>
                </a:lnTo>
                <a:lnTo>
                  <a:pt x="1423554" y="0"/>
                </a:lnTo>
                <a:lnTo>
                  <a:pt x="1468001" y="0"/>
                </a:lnTo>
                <a:close/>
                <a:moveTo>
                  <a:pt x="409572" y="45371"/>
                </a:moveTo>
                <a:lnTo>
                  <a:pt x="342248" y="45371"/>
                </a:lnTo>
                <a:cubicBezTo>
                  <a:pt x="322007" y="45371"/>
                  <a:pt x="312767" y="57777"/>
                  <a:pt x="312767" y="83033"/>
                </a:cubicBezTo>
                <a:lnTo>
                  <a:pt x="312767" y="143291"/>
                </a:lnTo>
                <a:cubicBezTo>
                  <a:pt x="312767" y="168103"/>
                  <a:pt x="325087" y="180952"/>
                  <a:pt x="350169" y="180952"/>
                </a:cubicBezTo>
                <a:lnTo>
                  <a:pt x="409572" y="180510"/>
                </a:lnTo>
                <a:cubicBezTo>
                  <a:pt x="434213" y="180510"/>
                  <a:pt x="446974" y="168103"/>
                  <a:pt x="446974" y="142848"/>
                </a:cubicBezTo>
                <a:lnTo>
                  <a:pt x="446974" y="83033"/>
                </a:lnTo>
                <a:cubicBezTo>
                  <a:pt x="446974" y="58220"/>
                  <a:pt x="434653" y="45371"/>
                  <a:pt x="409572" y="45371"/>
                </a:cubicBezTo>
                <a:close/>
              </a:path>
            </a:pathLst>
          </a:custGeom>
          <a:solidFill>
            <a:schemeClr val="bg1"/>
          </a:solidFill>
          <a:ln w="11430" cap="flat">
            <a:noFill/>
            <a:prstDash val="solid"/>
            <a:miter/>
          </a:ln>
        </p:spPr>
        <p:txBody>
          <a:bodyPr rtlCol="0" anchor="ctr"/>
          <a:lstStyle/>
          <a:p>
            <a:endParaRPr lang="en-US"/>
          </a:p>
        </p:txBody>
      </p:sp>
      <p:pic>
        <p:nvPicPr>
          <p:cNvPr id="7" name="Picture 6">
            <a:extLst>
              <a:ext uri="{FF2B5EF4-FFF2-40B4-BE49-F238E27FC236}">
                <a16:creationId xmlns:a16="http://schemas.microsoft.com/office/drawing/2014/main" id="{40A07824-07DB-4804-B1A9-2F7E0208C2A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54615" y="1510748"/>
            <a:ext cx="4573780" cy="4269874"/>
          </a:xfrm>
          <a:prstGeom prst="rect">
            <a:avLst/>
          </a:prstGeom>
        </p:spPr>
      </p:pic>
      <p:pic>
        <p:nvPicPr>
          <p:cNvPr id="13" name="Picture 12">
            <a:extLst>
              <a:ext uri="{FF2B5EF4-FFF2-40B4-BE49-F238E27FC236}">
                <a16:creationId xmlns:a16="http://schemas.microsoft.com/office/drawing/2014/main" id="{A72E67B7-BF12-4F03-90E9-D035E25056B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54615" y="1510748"/>
            <a:ext cx="4573780" cy="4269874"/>
          </a:xfrm>
          <a:prstGeom prst="rect">
            <a:avLst/>
          </a:prstGeom>
        </p:spPr>
      </p:pic>
      <p:pic>
        <p:nvPicPr>
          <p:cNvPr id="16" name="Picture 15">
            <a:extLst>
              <a:ext uri="{FF2B5EF4-FFF2-40B4-BE49-F238E27FC236}">
                <a16:creationId xmlns:a16="http://schemas.microsoft.com/office/drawing/2014/main" id="{21281B56-BB75-4AAF-9932-B5FBFB574A7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54615" y="1510748"/>
            <a:ext cx="4573780" cy="4269874"/>
          </a:xfrm>
          <a:prstGeom prst="rect">
            <a:avLst/>
          </a:prstGeom>
        </p:spPr>
      </p:pic>
      <p:pic>
        <p:nvPicPr>
          <p:cNvPr id="17" name="Picture 16">
            <a:extLst>
              <a:ext uri="{FF2B5EF4-FFF2-40B4-BE49-F238E27FC236}">
                <a16:creationId xmlns:a16="http://schemas.microsoft.com/office/drawing/2014/main" id="{4ABF102B-016F-40CC-8881-D572B387907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54615" y="1510748"/>
            <a:ext cx="4573780" cy="4269874"/>
          </a:xfrm>
          <a:prstGeom prst="rect">
            <a:avLst/>
          </a:prstGeom>
        </p:spPr>
      </p:pic>
    </p:spTree>
    <p:extLst>
      <p:ext uri="{BB962C8B-B14F-4D97-AF65-F5344CB8AC3E}">
        <p14:creationId xmlns:p14="http://schemas.microsoft.com/office/powerpoint/2010/main" val="2681485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C8D93E-60F2-4D8A-A4F2-A45B543FA323}"/>
              </a:ext>
            </a:extLst>
          </p:cNvPr>
          <p:cNvSpPr>
            <a:spLocks noGrp="1"/>
          </p:cNvSpPr>
          <p:nvPr>
            <p:ph type="title"/>
          </p:nvPr>
        </p:nvSpPr>
        <p:spPr>
          <a:xfrm>
            <a:off x="5063775" y="3193376"/>
            <a:ext cx="6577362" cy="639030"/>
          </a:xfrm>
        </p:spPr>
        <p:txBody>
          <a:bodyPr anchor="t">
            <a:noAutofit/>
          </a:bodyPr>
          <a:lstStyle>
            <a:lvl1pPr>
              <a:defRPr sz="3200">
                <a:solidFill>
                  <a:schemeClr val="bg1"/>
                </a:solidFill>
              </a:defRPr>
            </a:lvl1pPr>
          </a:lstStyle>
          <a:p>
            <a:r>
              <a:rPr lang="en-US"/>
              <a:t>Click to edit Master title style</a:t>
            </a:r>
          </a:p>
        </p:txBody>
      </p:sp>
      <p:sp>
        <p:nvSpPr>
          <p:cNvPr id="14" name="Grafik 6">
            <a:extLst>
              <a:ext uri="{FF2B5EF4-FFF2-40B4-BE49-F238E27FC236}">
                <a16:creationId xmlns:a16="http://schemas.microsoft.com/office/drawing/2014/main" id="{667C6517-0255-4C8E-83A4-4DEE57D64A9F}"/>
              </a:ext>
            </a:extLst>
          </p:cNvPr>
          <p:cNvSpPr/>
          <p:nvPr userDrawn="1"/>
        </p:nvSpPr>
        <p:spPr>
          <a:xfrm>
            <a:off x="550863" y="3295017"/>
            <a:ext cx="2052217" cy="281218"/>
          </a:xfrm>
          <a:custGeom>
            <a:avLst/>
            <a:gdLst>
              <a:gd name="connsiteX0" fmla="*/ 223091 w 1647090"/>
              <a:gd name="connsiteY0" fmla="*/ 620 h 225703"/>
              <a:gd name="connsiteX1" fmla="*/ 223091 w 1647090"/>
              <a:gd name="connsiteY1" fmla="*/ 45814 h 225703"/>
              <a:gd name="connsiteX2" fmla="*/ 79996 w 1647090"/>
              <a:gd name="connsiteY2" fmla="*/ 45814 h 225703"/>
              <a:gd name="connsiteX3" fmla="*/ 43914 w 1647090"/>
              <a:gd name="connsiteY3" fmla="*/ 81703 h 225703"/>
              <a:gd name="connsiteX4" fmla="*/ 43914 w 1647090"/>
              <a:gd name="connsiteY4" fmla="*/ 144177 h 225703"/>
              <a:gd name="connsiteX5" fmla="*/ 79996 w 1647090"/>
              <a:gd name="connsiteY5" fmla="*/ 180510 h 225703"/>
              <a:gd name="connsiteX6" fmla="*/ 223003 w 1647090"/>
              <a:gd name="connsiteY6" fmla="*/ 180510 h 225703"/>
              <a:gd name="connsiteX7" fmla="*/ 223003 w 1647090"/>
              <a:gd name="connsiteY7" fmla="*/ 225703 h 225703"/>
              <a:gd name="connsiteX8" fmla="*/ 74364 w 1647090"/>
              <a:gd name="connsiteY8" fmla="*/ 225703 h 225703"/>
              <a:gd name="connsiteX9" fmla="*/ 0 w 1647090"/>
              <a:gd name="connsiteY9" fmla="*/ 150823 h 225703"/>
              <a:gd name="connsiteX10" fmla="*/ 0 w 1647090"/>
              <a:gd name="connsiteY10" fmla="*/ 75500 h 225703"/>
              <a:gd name="connsiteX11" fmla="*/ 74364 w 1647090"/>
              <a:gd name="connsiteY11" fmla="*/ 620 h 225703"/>
              <a:gd name="connsiteX12" fmla="*/ 223091 w 1647090"/>
              <a:gd name="connsiteY12" fmla="*/ 620 h 225703"/>
              <a:gd name="connsiteX13" fmla="*/ 850033 w 1647090"/>
              <a:gd name="connsiteY13" fmla="*/ 177 h 225703"/>
              <a:gd name="connsiteX14" fmla="*/ 983359 w 1647090"/>
              <a:gd name="connsiteY14" fmla="*/ 157027 h 225703"/>
              <a:gd name="connsiteX15" fmla="*/ 983359 w 1647090"/>
              <a:gd name="connsiteY15" fmla="*/ 177 h 225703"/>
              <a:gd name="connsiteX16" fmla="*/ 1028242 w 1647090"/>
              <a:gd name="connsiteY16" fmla="*/ 177 h 225703"/>
              <a:gd name="connsiteX17" fmla="*/ 1028242 w 1647090"/>
              <a:gd name="connsiteY17" fmla="*/ 225703 h 225703"/>
              <a:gd name="connsiteX18" fmla="*/ 982480 w 1647090"/>
              <a:gd name="connsiteY18" fmla="*/ 225703 h 225703"/>
              <a:gd name="connsiteX19" fmla="*/ 849153 w 1647090"/>
              <a:gd name="connsiteY19" fmla="*/ 68411 h 225703"/>
              <a:gd name="connsiteX20" fmla="*/ 849153 w 1647090"/>
              <a:gd name="connsiteY20" fmla="*/ 225261 h 225703"/>
              <a:gd name="connsiteX21" fmla="*/ 804271 w 1647090"/>
              <a:gd name="connsiteY21" fmla="*/ 225261 h 225703"/>
              <a:gd name="connsiteX22" fmla="*/ 804271 w 1647090"/>
              <a:gd name="connsiteY22" fmla="*/ 177 h 225703"/>
              <a:gd name="connsiteX23" fmla="*/ 850033 w 1647090"/>
              <a:gd name="connsiteY23" fmla="*/ 177 h 225703"/>
              <a:gd name="connsiteX24" fmla="*/ 417140 w 1647090"/>
              <a:gd name="connsiteY24" fmla="*/ 177 h 225703"/>
              <a:gd name="connsiteX25" fmla="*/ 491504 w 1647090"/>
              <a:gd name="connsiteY25" fmla="*/ 75057 h 225703"/>
              <a:gd name="connsiteX26" fmla="*/ 491504 w 1647090"/>
              <a:gd name="connsiteY26" fmla="*/ 149937 h 225703"/>
              <a:gd name="connsiteX27" fmla="*/ 417052 w 1647090"/>
              <a:gd name="connsiteY27" fmla="*/ 225261 h 225703"/>
              <a:gd name="connsiteX28" fmla="*/ 342777 w 1647090"/>
              <a:gd name="connsiteY28" fmla="*/ 225261 h 225703"/>
              <a:gd name="connsiteX29" fmla="*/ 268413 w 1647090"/>
              <a:gd name="connsiteY29" fmla="*/ 150381 h 225703"/>
              <a:gd name="connsiteX30" fmla="*/ 268413 w 1647090"/>
              <a:gd name="connsiteY30" fmla="*/ 75057 h 225703"/>
              <a:gd name="connsiteX31" fmla="*/ 342777 w 1647090"/>
              <a:gd name="connsiteY31" fmla="*/ 177 h 225703"/>
              <a:gd name="connsiteX32" fmla="*/ 417140 w 1647090"/>
              <a:gd name="connsiteY32" fmla="*/ 177 h 225703"/>
              <a:gd name="connsiteX33" fmla="*/ 759916 w 1647090"/>
              <a:gd name="connsiteY33" fmla="*/ 177 h 225703"/>
              <a:gd name="connsiteX34" fmla="*/ 759916 w 1647090"/>
              <a:gd name="connsiteY34" fmla="*/ 45371 h 225703"/>
              <a:gd name="connsiteX35" fmla="*/ 616909 w 1647090"/>
              <a:gd name="connsiteY35" fmla="*/ 45371 h 225703"/>
              <a:gd name="connsiteX36" fmla="*/ 580828 w 1647090"/>
              <a:gd name="connsiteY36" fmla="*/ 81260 h 225703"/>
              <a:gd name="connsiteX37" fmla="*/ 580828 w 1647090"/>
              <a:gd name="connsiteY37" fmla="*/ 144177 h 225703"/>
              <a:gd name="connsiteX38" fmla="*/ 616909 w 1647090"/>
              <a:gd name="connsiteY38" fmla="*/ 180510 h 225703"/>
              <a:gd name="connsiteX39" fmla="*/ 715035 w 1647090"/>
              <a:gd name="connsiteY39" fmla="*/ 180510 h 225703"/>
              <a:gd name="connsiteX40" fmla="*/ 715035 w 1647090"/>
              <a:gd name="connsiteY40" fmla="*/ 105186 h 225703"/>
              <a:gd name="connsiteX41" fmla="*/ 759828 w 1647090"/>
              <a:gd name="connsiteY41" fmla="*/ 105186 h 225703"/>
              <a:gd name="connsiteX42" fmla="*/ 759828 w 1647090"/>
              <a:gd name="connsiteY42" fmla="*/ 225261 h 225703"/>
              <a:gd name="connsiteX43" fmla="*/ 611189 w 1647090"/>
              <a:gd name="connsiteY43" fmla="*/ 225261 h 225703"/>
              <a:gd name="connsiteX44" fmla="*/ 536825 w 1647090"/>
              <a:gd name="connsiteY44" fmla="*/ 150381 h 225703"/>
              <a:gd name="connsiteX45" fmla="*/ 536825 w 1647090"/>
              <a:gd name="connsiteY45" fmla="*/ 75057 h 225703"/>
              <a:gd name="connsiteX46" fmla="*/ 611189 w 1647090"/>
              <a:gd name="connsiteY46" fmla="*/ 177 h 225703"/>
              <a:gd name="connsiteX47" fmla="*/ 759916 w 1647090"/>
              <a:gd name="connsiteY47" fmla="*/ 177 h 225703"/>
              <a:gd name="connsiteX48" fmla="*/ 1118094 w 1647090"/>
              <a:gd name="connsiteY48" fmla="*/ 177 h 225703"/>
              <a:gd name="connsiteX49" fmla="*/ 1118006 w 1647090"/>
              <a:gd name="connsiteY49" fmla="*/ 225261 h 225703"/>
              <a:gd name="connsiteX50" fmla="*/ 1073212 w 1647090"/>
              <a:gd name="connsiteY50" fmla="*/ 225261 h 225703"/>
              <a:gd name="connsiteX51" fmla="*/ 1073212 w 1647090"/>
              <a:gd name="connsiteY51" fmla="*/ 177 h 225703"/>
              <a:gd name="connsiteX52" fmla="*/ 1118094 w 1647090"/>
              <a:gd name="connsiteY52" fmla="*/ 177 h 225703"/>
              <a:gd name="connsiteX53" fmla="*/ 1386418 w 1647090"/>
              <a:gd name="connsiteY53" fmla="*/ 177 h 225703"/>
              <a:gd name="connsiteX54" fmla="*/ 1386418 w 1647090"/>
              <a:gd name="connsiteY54" fmla="*/ 45371 h 225703"/>
              <a:gd name="connsiteX55" fmla="*/ 1243411 w 1647090"/>
              <a:gd name="connsiteY55" fmla="*/ 45371 h 225703"/>
              <a:gd name="connsiteX56" fmla="*/ 1207328 w 1647090"/>
              <a:gd name="connsiteY56" fmla="*/ 81260 h 225703"/>
              <a:gd name="connsiteX57" fmla="*/ 1207328 w 1647090"/>
              <a:gd name="connsiteY57" fmla="*/ 144177 h 225703"/>
              <a:gd name="connsiteX58" fmla="*/ 1243411 w 1647090"/>
              <a:gd name="connsiteY58" fmla="*/ 180510 h 225703"/>
              <a:gd name="connsiteX59" fmla="*/ 1341628 w 1647090"/>
              <a:gd name="connsiteY59" fmla="*/ 180510 h 225703"/>
              <a:gd name="connsiteX60" fmla="*/ 1341628 w 1647090"/>
              <a:gd name="connsiteY60" fmla="*/ 105186 h 225703"/>
              <a:gd name="connsiteX61" fmla="*/ 1386418 w 1647090"/>
              <a:gd name="connsiteY61" fmla="*/ 105186 h 225703"/>
              <a:gd name="connsiteX62" fmla="*/ 1386418 w 1647090"/>
              <a:gd name="connsiteY62" fmla="*/ 225261 h 225703"/>
              <a:gd name="connsiteX63" fmla="*/ 1237691 w 1647090"/>
              <a:gd name="connsiteY63" fmla="*/ 225261 h 225703"/>
              <a:gd name="connsiteX64" fmla="*/ 1163327 w 1647090"/>
              <a:gd name="connsiteY64" fmla="*/ 150381 h 225703"/>
              <a:gd name="connsiteX65" fmla="*/ 1163327 w 1647090"/>
              <a:gd name="connsiteY65" fmla="*/ 75057 h 225703"/>
              <a:gd name="connsiteX66" fmla="*/ 1237691 w 1647090"/>
              <a:gd name="connsiteY66" fmla="*/ 177 h 225703"/>
              <a:gd name="connsiteX67" fmla="*/ 1386418 w 1647090"/>
              <a:gd name="connsiteY67" fmla="*/ 177 h 225703"/>
              <a:gd name="connsiteX68" fmla="*/ 1468001 w 1647090"/>
              <a:gd name="connsiteY68" fmla="*/ 0 h 225703"/>
              <a:gd name="connsiteX69" fmla="*/ 1468435 w 1647090"/>
              <a:gd name="connsiteY69" fmla="*/ 48295 h 225703"/>
              <a:gd name="connsiteX70" fmla="*/ 1504084 w 1647090"/>
              <a:gd name="connsiteY70" fmla="*/ 84628 h 225703"/>
              <a:gd name="connsiteX71" fmla="*/ 1504084 w 1647090"/>
              <a:gd name="connsiteY71" fmla="*/ 84628 h 225703"/>
              <a:gd name="connsiteX72" fmla="*/ 1566126 w 1647090"/>
              <a:gd name="connsiteY72" fmla="*/ 84628 h 225703"/>
              <a:gd name="connsiteX73" fmla="*/ 1602210 w 1647090"/>
              <a:gd name="connsiteY73" fmla="*/ 48295 h 225703"/>
              <a:gd name="connsiteX74" fmla="*/ 1602210 w 1647090"/>
              <a:gd name="connsiteY74" fmla="*/ 48295 h 225703"/>
              <a:gd name="connsiteX75" fmla="*/ 1602210 w 1647090"/>
              <a:gd name="connsiteY75" fmla="*/ 0 h 225703"/>
              <a:gd name="connsiteX76" fmla="*/ 1647091 w 1647090"/>
              <a:gd name="connsiteY76" fmla="*/ 0 h 225703"/>
              <a:gd name="connsiteX77" fmla="*/ 1647091 w 1647090"/>
              <a:gd name="connsiteY77" fmla="*/ 13292 h 225703"/>
              <a:gd name="connsiteX78" fmla="*/ 1646645 w 1647090"/>
              <a:gd name="connsiteY78" fmla="*/ 54055 h 225703"/>
              <a:gd name="connsiteX79" fmla="*/ 1572281 w 1647090"/>
              <a:gd name="connsiteY79" fmla="*/ 128935 h 225703"/>
              <a:gd name="connsiteX80" fmla="*/ 1572281 w 1647090"/>
              <a:gd name="connsiteY80" fmla="*/ 128935 h 225703"/>
              <a:gd name="connsiteX81" fmla="*/ 1557626 w 1647090"/>
              <a:gd name="connsiteY81" fmla="*/ 128935 h 225703"/>
              <a:gd name="connsiteX82" fmla="*/ 1557626 w 1647090"/>
              <a:gd name="connsiteY82" fmla="*/ 225216 h 225703"/>
              <a:gd name="connsiteX83" fmla="*/ 1512745 w 1647090"/>
              <a:gd name="connsiteY83" fmla="*/ 225216 h 225703"/>
              <a:gd name="connsiteX84" fmla="*/ 1512745 w 1647090"/>
              <a:gd name="connsiteY84" fmla="*/ 128935 h 225703"/>
              <a:gd name="connsiteX85" fmla="*/ 1497918 w 1647090"/>
              <a:gd name="connsiteY85" fmla="*/ 128935 h 225703"/>
              <a:gd name="connsiteX86" fmla="*/ 1423554 w 1647090"/>
              <a:gd name="connsiteY86" fmla="*/ 54055 h 225703"/>
              <a:gd name="connsiteX87" fmla="*/ 1423554 w 1647090"/>
              <a:gd name="connsiteY87" fmla="*/ 54055 h 225703"/>
              <a:gd name="connsiteX88" fmla="*/ 1423554 w 1647090"/>
              <a:gd name="connsiteY88" fmla="*/ 0 h 225703"/>
              <a:gd name="connsiteX89" fmla="*/ 1468001 w 1647090"/>
              <a:gd name="connsiteY89" fmla="*/ 0 h 225703"/>
              <a:gd name="connsiteX90" fmla="*/ 409572 w 1647090"/>
              <a:gd name="connsiteY90" fmla="*/ 45371 h 225703"/>
              <a:gd name="connsiteX91" fmla="*/ 342248 w 1647090"/>
              <a:gd name="connsiteY91" fmla="*/ 45371 h 225703"/>
              <a:gd name="connsiteX92" fmla="*/ 312767 w 1647090"/>
              <a:gd name="connsiteY92" fmla="*/ 83033 h 225703"/>
              <a:gd name="connsiteX93" fmla="*/ 312767 w 1647090"/>
              <a:gd name="connsiteY93" fmla="*/ 143291 h 225703"/>
              <a:gd name="connsiteX94" fmla="*/ 350169 w 1647090"/>
              <a:gd name="connsiteY94" fmla="*/ 180952 h 225703"/>
              <a:gd name="connsiteX95" fmla="*/ 409572 w 1647090"/>
              <a:gd name="connsiteY95" fmla="*/ 180510 h 225703"/>
              <a:gd name="connsiteX96" fmla="*/ 446974 w 1647090"/>
              <a:gd name="connsiteY96" fmla="*/ 142848 h 225703"/>
              <a:gd name="connsiteX97" fmla="*/ 446974 w 1647090"/>
              <a:gd name="connsiteY97" fmla="*/ 83033 h 225703"/>
              <a:gd name="connsiteX98" fmla="*/ 409572 w 1647090"/>
              <a:gd name="connsiteY98" fmla="*/ 45371 h 22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47090" h="225703">
                <a:moveTo>
                  <a:pt x="223091" y="620"/>
                </a:moveTo>
                <a:lnTo>
                  <a:pt x="223091" y="45814"/>
                </a:lnTo>
                <a:lnTo>
                  <a:pt x="79996" y="45814"/>
                </a:lnTo>
                <a:cubicBezTo>
                  <a:pt x="56235" y="45814"/>
                  <a:pt x="43914" y="57777"/>
                  <a:pt x="43914" y="81703"/>
                </a:cubicBezTo>
                <a:lnTo>
                  <a:pt x="43914" y="144177"/>
                </a:lnTo>
                <a:cubicBezTo>
                  <a:pt x="43914" y="168103"/>
                  <a:pt x="55795" y="180510"/>
                  <a:pt x="79996" y="180510"/>
                </a:cubicBezTo>
                <a:lnTo>
                  <a:pt x="223003" y="180510"/>
                </a:lnTo>
                <a:lnTo>
                  <a:pt x="223003" y="225703"/>
                </a:lnTo>
                <a:lnTo>
                  <a:pt x="74364" y="225703"/>
                </a:lnTo>
                <a:cubicBezTo>
                  <a:pt x="24641" y="225703"/>
                  <a:pt x="0" y="200891"/>
                  <a:pt x="0" y="150823"/>
                </a:cubicBezTo>
                <a:lnTo>
                  <a:pt x="0" y="75500"/>
                </a:lnTo>
                <a:cubicBezTo>
                  <a:pt x="0" y="25433"/>
                  <a:pt x="24641" y="620"/>
                  <a:pt x="74364" y="620"/>
                </a:cubicBezTo>
                <a:lnTo>
                  <a:pt x="223091" y="620"/>
                </a:lnTo>
                <a:close/>
                <a:moveTo>
                  <a:pt x="850033" y="177"/>
                </a:moveTo>
                <a:lnTo>
                  <a:pt x="983359" y="157027"/>
                </a:lnTo>
                <a:lnTo>
                  <a:pt x="983359" y="177"/>
                </a:lnTo>
                <a:lnTo>
                  <a:pt x="1028242" y="177"/>
                </a:lnTo>
                <a:lnTo>
                  <a:pt x="1028242" y="225703"/>
                </a:lnTo>
                <a:lnTo>
                  <a:pt x="982480" y="225703"/>
                </a:lnTo>
                <a:lnTo>
                  <a:pt x="849153" y="68411"/>
                </a:lnTo>
                <a:lnTo>
                  <a:pt x="849153" y="225261"/>
                </a:lnTo>
                <a:lnTo>
                  <a:pt x="804271" y="225261"/>
                </a:lnTo>
                <a:lnTo>
                  <a:pt x="804271" y="177"/>
                </a:lnTo>
                <a:lnTo>
                  <a:pt x="850033" y="177"/>
                </a:lnTo>
                <a:close/>
                <a:moveTo>
                  <a:pt x="417140" y="177"/>
                </a:moveTo>
                <a:cubicBezTo>
                  <a:pt x="466863" y="177"/>
                  <a:pt x="491504" y="24989"/>
                  <a:pt x="491504" y="75057"/>
                </a:cubicBezTo>
                <a:lnTo>
                  <a:pt x="491504" y="149937"/>
                </a:lnTo>
                <a:cubicBezTo>
                  <a:pt x="491416" y="200005"/>
                  <a:pt x="466334" y="225261"/>
                  <a:pt x="417052" y="225261"/>
                </a:cubicBezTo>
                <a:lnTo>
                  <a:pt x="342777" y="225261"/>
                </a:lnTo>
                <a:cubicBezTo>
                  <a:pt x="293054" y="225261"/>
                  <a:pt x="268413" y="200448"/>
                  <a:pt x="268413" y="150381"/>
                </a:cubicBezTo>
                <a:lnTo>
                  <a:pt x="268413" y="75057"/>
                </a:lnTo>
                <a:cubicBezTo>
                  <a:pt x="268413" y="24989"/>
                  <a:pt x="293054" y="177"/>
                  <a:pt x="342777" y="177"/>
                </a:cubicBezTo>
                <a:lnTo>
                  <a:pt x="417140" y="177"/>
                </a:lnTo>
                <a:close/>
                <a:moveTo>
                  <a:pt x="759916" y="177"/>
                </a:moveTo>
                <a:lnTo>
                  <a:pt x="759916" y="45371"/>
                </a:lnTo>
                <a:lnTo>
                  <a:pt x="616909" y="45371"/>
                </a:lnTo>
                <a:cubicBezTo>
                  <a:pt x="593148" y="45371"/>
                  <a:pt x="580828" y="57334"/>
                  <a:pt x="580828" y="81260"/>
                </a:cubicBezTo>
                <a:lnTo>
                  <a:pt x="580828" y="144177"/>
                </a:lnTo>
                <a:cubicBezTo>
                  <a:pt x="580828" y="168103"/>
                  <a:pt x="592709" y="180510"/>
                  <a:pt x="616909" y="180510"/>
                </a:cubicBezTo>
                <a:lnTo>
                  <a:pt x="715035" y="180510"/>
                </a:lnTo>
                <a:lnTo>
                  <a:pt x="715035" y="105186"/>
                </a:lnTo>
                <a:lnTo>
                  <a:pt x="759828" y="105186"/>
                </a:lnTo>
                <a:lnTo>
                  <a:pt x="759828" y="225261"/>
                </a:lnTo>
                <a:lnTo>
                  <a:pt x="611189" y="225261"/>
                </a:lnTo>
                <a:cubicBezTo>
                  <a:pt x="561467" y="225261"/>
                  <a:pt x="536825" y="200448"/>
                  <a:pt x="536825" y="150381"/>
                </a:cubicBezTo>
                <a:lnTo>
                  <a:pt x="536825" y="75057"/>
                </a:lnTo>
                <a:cubicBezTo>
                  <a:pt x="536825" y="24989"/>
                  <a:pt x="561467" y="177"/>
                  <a:pt x="611189" y="177"/>
                </a:cubicBezTo>
                <a:lnTo>
                  <a:pt x="759916" y="177"/>
                </a:lnTo>
                <a:close/>
                <a:moveTo>
                  <a:pt x="1118094" y="177"/>
                </a:moveTo>
                <a:lnTo>
                  <a:pt x="1118006" y="225261"/>
                </a:lnTo>
                <a:lnTo>
                  <a:pt x="1073212" y="225261"/>
                </a:lnTo>
                <a:lnTo>
                  <a:pt x="1073212" y="177"/>
                </a:lnTo>
                <a:lnTo>
                  <a:pt x="1118094" y="177"/>
                </a:lnTo>
                <a:close/>
                <a:moveTo>
                  <a:pt x="1386418" y="177"/>
                </a:moveTo>
                <a:lnTo>
                  <a:pt x="1386418" y="45371"/>
                </a:lnTo>
                <a:lnTo>
                  <a:pt x="1243411" y="45371"/>
                </a:lnTo>
                <a:cubicBezTo>
                  <a:pt x="1219649" y="45371"/>
                  <a:pt x="1207328" y="57334"/>
                  <a:pt x="1207328" y="81260"/>
                </a:cubicBezTo>
                <a:lnTo>
                  <a:pt x="1207328" y="144177"/>
                </a:lnTo>
                <a:cubicBezTo>
                  <a:pt x="1207328" y="168103"/>
                  <a:pt x="1219214" y="180510"/>
                  <a:pt x="1243411" y="180510"/>
                </a:cubicBezTo>
                <a:lnTo>
                  <a:pt x="1341628" y="180510"/>
                </a:lnTo>
                <a:lnTo>
                  <a:pt x="1341628" y="105186"/>
                </a:lnTo>
                <a:lnTo>
                  <a:pt x="1386418" y="105186"/>
                </a:lnTo>
                <a:lnTo>
                  <a:pt x="1386418" y="225261"/>
                </a:lnTo>
                <a:lnTo>
                  <a:pt x="1237691" y="225261"/>
                </a:lnTo>
                <a:cubicBezTo>
                  <a:pt x="1187970" y="225261"/>
                  <a:pt x="1163327" y="200448"/>
                  <a:pt x="1163327" y="150381"/>
                </a:cubicBezTo>
                <a:lnTo>
                  <a:pt x="1163327" y="75057"/>
                </a:lnTo>
                <a:cubicBezTo>
                  <a:pt x="1163327" y="24989"/>
                  <a:pt x="1187970" y="177"/>
                  <a:pt x="1237691" y="177"/>
                </a:cubicBezTo>
                <a:lnTo>
                  <a:pt x="1386418" y="177"/>
                </a:lnTo>
                <a:close/>
                <a:moveTo>
                  <a:pt x="1468001" y="0"/>
                </a:moveTo>
                <a:lnTo>
                  <a:pt x="1468435" y="48295"/>
                </a:lnTo>
                <a:cubicBezTo>
                  <a:pt x="1468435" y="72665"/>
                  <a:pt x="1480322" y="84628"/>
                  <a:pt x="1504084" y="84628"/>
                </a:cubicBezTo>
                <a:lnTo>
                  <a:pt x="1504084" y="84628"/>
                </a:lnTo>
                <a:lnTo>
                  <a:pt x="1566126" y="84628"/>
                </a:lnTo>
                <a:cubicBezTo>
                  <a:pt x="1590323" y="84628"/>
                  <a:pt x="1602210" y="72665"/>
                  <a:pt x="1602210" y="48295"/>
                </a:cubicBezTo>
                <a:lnTo>
                  <a:pt x="1602210" y="48295"/>
                </a:lnTo>
                <a:lnTo>
                  <a:pt x="1602210" y="0"/>
                </a:lnTo>
                <a:lnTo>
                  <a:pt x="1647091" y="0"/>
                </a:lnTo>
                <a:lnTo>
                  <a:pt x="1647091" y="13292"/>
                </a:lnTo>
                <a:lnTo>
                  <a:pt x="1646645" y="54055"/>
                </a:lnTo>
                <a:cubicBezTo>
                  <a:pt x="1646645" y="104123"/>
                  <a:pt x="1622002" y="128935"/>
                  <a:pt x="1572281" y="128935"/>
                </a:cubicBezTo>
                <a:lnTo>
                  <a:pt x="1572281" y="128935"/>
                </a:lnTo>
                <a:lnTo>
                  <a:pt x="1557626" y="128935"/>
                </a:lnTo>
                <a:lnTo>
                  <a:pt x="1557626" y="225216"/>
                </a:lnTo>
                <a:lnTo>
                  <a:pt x="1512745" y="225216"/>
                </a:lnTo>
                <a:lnTo>
                  <a:pt x="1512745" y="128935"/>
                </a:lnTo>
                <a:lnTo>
                  <a:pt x="1497918" y="128935"/>
                </a:lnTo>
                <a:cubicBezTo>
                  <a:pt x="1448197" y="128935"/>
                  <a:pt x="1423554" y="104123"/>
                  <a:pt x="1423554" y="54055"/>
                </a:cubicBezTo>
                <a:lnTo>
                  <a:pt x="1423554" y="54055"/>
                </a:lnTo>
                <a:lnTo>
                  <a:pt x="1423554" y="0"/>
                </a:lnTo>
                <a:lnTo>
                  <a:pt x="1468001" y="0"/>
                </a:lnTo>
                <a:close/>
                <a:moveTo>
                  <a:pt x="409572" y="45371"/>
                </a:moveTo>
                <a:lnTo>
                  <a:pt x="342248" y="45371"/>
                </a:lnTo>
                <a:cubicBezTo>
                  <a:pt x="322007" y="45371"/>
                  <a:pt x="312767" y="57777"/>
                  <a:pt x="312767" y="83033"/>
                </a:cubicBezTo>
                <a:lnTo>
                  <a:pt x="312767" y="143291"/>
                </a:lnTo>
                <a:cubicBezTo>
                  <a:pt x="312767" y="168103"/>
                  <a:pt x="325087" y="180952"/>
                  <a:pt x="350169" y="180952"/>
                </a:cubicBezTo>
                <a:lnTo>
                  <a:pt x="409572" y="180510"/>
                </a:lnTo>
                <a:cubicBezTo>
                  <a:pt x="434213" y="180510"/>
                  <a:pt x="446974" y="168103"/>
                  <a:pt x="446974" y="142848"/>
                </a:cubicBezTo>
                <a:lnTo>
                  <a:pt x="446974" y="83033"/>
                </a:lnTo>
                <a:cubicBezTo>
                  <a:pt x="446974" y="58220"/>
                  <a:pt x="434653" y="45371"/>
                  <a:pt x="409572" y="45371"/>
                </a:cubicBezTo>
                <a:close/>
              </a:path>
            </a:pathLst>
          </a:custGeom>
          <a:solidFill>
            <a:schemeClr val="bg1"/>
          </a:solidFill>
          <a:ln w="11430" cap="flat">
            <a:noFill/>
            <a:prstDash val="solid"/>
            <a:miter/>
          </a:ln>
        </p:spPr>
        <p:txBody>
          <a:bodyPr rtlCol="0" anchor="ctr"/>
          <a:lstStyle/>
          <a:p>
            <a:endParaRPr lang="en-US"/>
          </a:p>
        </p:txBody>
      </p:sp>
    </p:spTree>
    <p:extLst>
      <p:ext uri="{BB962C8B-B14F-4D97-AF65-F5344CB8AC3E}">
        <p14:creationId xmlns:p14="http://schemas.microsoft.com/office/powerpoint/2010/main" val="2370537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0F0F6-E0FB-1CFB-807B-3DCF4EE7C6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AF8595-8465-1538-2B68-3E7CA59E32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6051A6-42C0-CBBB-A53E-AE7892E6F9BE}"/>
              </a:ext>
            </a:extLst>
          </p:cNvPr>
          <p:cNvSpPr>
            <a:spLocks noGrp="1"/>
          </p:cNvSpPr>
          <p:nvPr>
            <p:ph type="dt" sz="half" idx="10"/>
          </p:nvPr>
        </p:nvSpPr>
        <p:spPr/>
        <p:txBody>
          <a:bodyPr/>
          <a:lstStyle/>
          <a:p>
            <a:fld id="{3914830C-35EC-4142-999F-A9D5264B8C0D}" type="datetimeFigureOut">
              <a:rPr lang="en-US" smtClean="0"/>
              <a:t>9/5/2023</a:t>
            </a:fld>
            <a:endParaRPr lang="en-US"/>
          </a:p>
        </p:txBody>
      </p:sp>
      <p:sp>
        <p:nvSpPr>
          <p:cNvPr id="5" name="Footer Placeholder 4">
            <a:extLst>
              <a:ext uri="{FF2B5EF4-FFF2-40B4-BE49-F238E27FC236}">
                <a16:creationId xmlns:a16="http://schemas.microsoft.com/office/drawing/2014/main" id="{45C087BB-8500-F0FB-EE59-B33E82CE2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F248A7-0215-0CAD-63A8-367C82365B83}"/>
              </a:ext>
            </a:extLst>
          </p:cNvPr>
          <p:cNvSpPr>
            <a:spLocks noGrp="1"/>
          </p:cNvSpPr>
          <p:nvPr>
            <p:ph type="sldNum" sz="quarter" idx="12"/>
          </p:nvPr>
        </p:nvSpPr>
        <p:spPr/>
        <p:txBody>
          <a:bodyPr/>
          <a:lstStyle/>
          <a:p>
            <a:fld id="{44050B9A-932D-45DA-AF8F-918D12AB7759}" type="slidenum">
              <a:rPr lang="en-US" smtClean="0"/>
              <a:t>‹#›</a:t>
            </a:fld>
            <a:endParaRPr lang="en-US"/>
          </a:p>
        </p:txBody>
      </p:sp>
    </p:spTree>
    <p:extLst>
      <p:ext uri="{BB962C8B-B14F-4D97-AF65-F5344CB8AC3E}">
        <p14:creationId xmlns:p14="http://schemas.microsoft.com/office/powerpoint/2010/main" val="1168538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01">
    <p:bg>
      <p:bgPr>
        <a:solidFill>
          <a:schemeClr val="accent3"/>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B7E2CAFC-EED6-42F4-A774-CD314D22ADD3}"/>
              </a:ext>
            </a:extLst>
          </p:cNvPr>
          <p:cNvSpPr/>
          <p:nvPr userDrawn="1"/>
        </p:nvSpPr>
        <p:spPr>
          <a:xfrm>
            <a:off x="1" y="0"/>
            <a:ext cx="9492865" cy="6858000"/>
          </a:xfrm>
          <a:custGeom>
            <a:avLst/>
            <a:gdLst>
              <a:gd name="connsiteX0" fmla="*/ 6858128 w 9492865"/>
              <a:gd name="connsiteY0" fmla="*/ 0 h 6858000"/>
              <a:gd name="connsiteX1" fmla="*/ 9492865 w 9492865"/>
              <a:gd name="connsiteY1" fmla="*/ 0 h 6858000"/>
              <a:gd name="connsiteX2" fmla="*/ 9492865 w 9492865"/>
              <a:gd name="connsiteY2" fmla="*/ 3565610 h 6858000"/>
              <a:gd name="connsiteX3" fmla="*/ 8528290 w 9492865"/>
              <a:gd name="connsiteY3" fmla="*/ 6720635 h 6858000"/>
              <a:gd name="connsiteX4" fmla="*/ 8399569 w 9492865"/>
              <a:gd name="connsiteY4" fmla="*/ 6858000 h 6858000"/>
              <a:gd name="connsiteX5" fmla="*/ 0 w 9492865"/>
              <a:gd name="connsiteY5" fmla="*/ 6858000 h 6858000"/>
              <a:gd name="connsiteX6" fmla="*/ 0 w 9492865"/>
              <a:gd name="connsiteY6" fmla="*/ 5114120 h 6858000"/>
              <a:gd name="connsiteX7" fmla="*/ 191190 w 9492865"/>
              <a:gd name="connsiteY7" fmla="*/ 5189159 h 6858000"/>
              <a:gd name="connsiteX8" fmla="*/ 1150905 w 9492865"/>
              <a:gd name="connsiteY8" fmla="*/ 5326699 h 6858000"/>
              <a:gd name="connsiteX9" fmla="*/ 1151895 w 9492865"/>
              <a:gd name="connsiteY9" fmla="*/ 5325709 h 6858000"/>
              <a:gd name="connsiteX10" fmla="*/ 4664174 w 9492865"/>
              <a:gd name="connsiteY10" fmla="*/ 5325709 h 6858000"/>
              <a:gd name="connsiteX11" fmla="*/ 6858128 w 9492865"/>
              <a:gd name="connsiteY11" fmla="*/ 31247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92865" h="6858000">
                <a:moveTo>
                  <a:pt x="6858128" y="0"/>
                </a:moveTo>
                <a:lnTo>
                  <a:pt x="9492865" y="0"/>
                </a:lnTo>
                <a:lnTo>
                  <a:pt x="9492865" y="3565610"/>
                </a:lnTo>
                <a:cubicBezTo>
                  <a:pt x="9492865" y="4938409"/>
                  <a:pt x="9171340" y="5990118"/>
                  <a:pt x="8528290" y="6720635"/>
                </a:cubicBezTo>
                <a:lnTo>
                  <a:pt x="8399569" y="6858000"/>
                </a:lnTo>
                <a:lnTo>
                  <a:pt x="0" y="6858000"/>
                </a:lnTo>
                <a:lnTo>
                  <a:pt x="0" y="5114120"/>
                </a:lnTo>
                <a:lnTo>
                  <a:pt x="191190" y="5189159"/>
                </a:lnTo>
                <a:cubicBezTo>
                  <a:pt x="465418" y="5280848"/>
                  <a:pt x="785329" y="5326699"/>
                  <a:pt x="1150905" y="5326699"/>
                </a:cubicBezTo>
                <a:lnTo>
                  <a:pt x="1151895" y="5325709"/>
                </a:lnTo>
                <a:lnTo>
                  <a:pt x="4664174" y="5325709"/>
                </a:lnTo>
                <a:cubicBezTo>
                  <a:pt x="6126480" y="5325709"/>
                  <a:pt x="6858128" y="4592082"/>
                  <a:pt x="6858128" y="3124762"/>
                </a:cubicBezTo>
                <a:close/>
              </a:path>
            </a:pathLst>
          </a:custGeom>
          <a:solidFill>
            <a:schemeClr val="accent3">
              <a:lumMod val="75000"/>
              <a:alpha val="50000"/>
            </a:schemeClr>
          </a:solidFill>
          <a:ln w="6595" cap="flat">
            <a:noFill/>
            <a:prstDash val="solid"/>
            <a:miter/>
          </a:ln>
        </p:spPr>
        <p:txBody>
          <a:bodyPr rtlCol="0" anchor="ctr"/>
          <a:lstStyle/>
          <a:p>
            <a:endParaRPr lang="en-US"/>
          </a:p>
        </p:txBody>
      </p:sp>
    </p:spTree>
    <p:extLst>
      <p:ext uri="{BB962C8B-B14F-4D97-AF65-F5344CB8AC3E}">
        <p14:creationId xmlns:p14="http://schemas.microsoft.com/office/powerpoint/2010/main" val="3207459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02">
    <p:bg>
      <p:bgPr>
        <a:solidFill>
          <a:schemeClr val="accent4"/>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5C45D69-2B52-4E0D-8383-3D80E913109D}"/>
              </a:ext>
            </a:extLst>
          </p:cNvPr>
          <p:cNvSpPr/>
          <p:nvPr/>
        </p:nvSpPr>
        <p:spPr>
          <a:xfrm>
            <a:off x="3216276" y="0"/>
            <a:ext cx="8975725" cy="6858000"/>
          </a:xfrm>
          <a:custGeom>
            <a:avLst/>
            <a:gdLst>
              <a:gd name="connsiteX0" fmla="*/ 11522 w 8975725"/>
              <a:gd name="connsiteY0" fmla="*/ 0 h 6858000"/>
              <a:gd name="connsiteX1" fmla="*/ 2477081 w 8975725"/>
              <a:gd name="connsiteY1" fmla="*/ 0 h 6858000"/>
              <a:gd name="connsiteX2" fmla="*/ 2457959 w 8975725"/>
              <a:gd name="connsiteY2" fmla="*/ 68270 h 6858000"/>
              <a:gd name="connsiteX3" fmla="*/ 2390506 w 8975725"/>
              <a:gd name="connsiteY3" fmla="*/ 720189 h 6858000"/>
              <a:gd name="connsiteX4" fmla="*/ 2390506 w 8975725"/>
              <a:gd name="connsiteY4" fmla="*/ 4068082 h 6858000"/>
              <a:gd name="connsiteX5" fmla="*/ 4318809 w 8975725"/>
              <a:gd name="connsiteY5" fmla="*/ 5993631 h 6858000"/>
              <a:gd name="connsiteX6" fmla="*/ 8975725 w 8975725"/>
              <a:gd name="connsiteY6" fmla="*/ 5993631 h 6858000"/>
              <a:gd name="connsiteX7" fmla="*/ 8975725 w 8975725"/>
              <a:gd name="connsiteY7" fmla="*/ 6858000 h 6858000"/>
              <a:gd name="connsiteX8" fmla="*/ 576898 w 8975725"/>
              <a:gd name="connsiteY8" fmla="*/ 6858000 h 6858000"/>
              <a:gd name="connsiteX9" fmla="*/ 560028 w 8975725"/>
              <a:gd name="connsiteY9" fmla="*/ 6831599 h 6858000"/>
              <a:gd name="connsiteX10" fmla="*/ 0 w 8975725"/>
              <a:gd name="connsiteY10" fmla="*/ 4396868 h 6858000"/>
              <a:gd name="connsiteX11" fmla="*/ 0 w 8975725"/>
              <a:gd name="connsiteY11" fmla="*/ 401399 h 6858000"/>
              <a:gd name="connsiteX12" fmla="*/ 3891 w 8975725"/>
              <a:gd name="connsiteY12" fmla="*/ 1555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75725" h="6858000">
                <a:moveTo>
                  <a:pt x="11522" y="0"/>
                </a:moveTo>
                <a:lnTo>
                  <a:pt x="2477081" y="0"/>
                </a:lnTo>
                <a:lnTo>
                  <a:pt x="2457959" y="68270"/>
                </a:lnTo>
                <a:cubicBezTo>
                  <a:pt x="2412987" y="263095"/>
                  <a:pt x="2390506" y="480401"/>
                  <a:pt x="2390506" y="720189"/>
                </a:cubicBezTo>
                <a:lnTo>
                  <a:pt x="2390506" y="4068082"/>
                </a:lnTo>
                <a:cubicBezTo>
                  <a:pt x="2390506" y="5352400"/>
                  <a:pt x="3032635" y="5993631"/>
                  <a:pt x="4318809" y="5993631"/>
                </a:cubicBezTo>
                <a:lnTo>
                  <a:pt x="8975725" y="5993631"/>
                </a:lnTo>
                <a:lnTo>
                  <a:pt x="8975725" y="6858000"/>
                </a:lnTo>
                <a:lnTo>
                  <a:pt x="576898" y="6858000"/>
                </a:lnTo>
                <a:lnTo>
                  <a:pt x="560028" y="6831599"/>
                </a:lnTo>
                <a:cubicBezTo>
                  <a:pt x="186643" y="6207306"/>
                  <a:pt x="0" y="5395728"/>
                  <a:pt x="0" y="4396868"/>
                </a:cubicBezTo>
                <a:lnTo>
                  <a:pt x="0" y="401399"/>
                </a:lnTo>
                <a:cubicBezTo>
                  <a:pt x="0" y="318161"/>
                  <a:pt x="1297" y="236223"/>
                  <a:pt x="3891" y="155586"/>
                </a:cubicBezTo>
                <a:close/>
              </a:path>
            </a:pathLst>
          </a:custGeom>
          <a:solidFill>
            <a:schemeClr val="accent4">
              <a:lumMod val="75000"/>
              <a:alpha val="30000"/>
            </a:schemeClr>
          </a:solidFill>
          <a:ln w="5981" cap="flat">
            <a:noFill/>
            <a:prstDash val="solid"/>
            <a:miter/>
          </a:ln>
        </p:spPr>
        <p:txBody>
          <a:bodyPr rtlCol="0" anchor="ctr"/>
          <a:lstStyle/>
          <a:p>
            <a:endParaRPr lang="en-US"/>
          </a:p>
        </p:txBody>
      </p:sp>
      <p:sp>
        <p:nvSpPr>
          <p:cNvPr id="3" name="Grafik 6">
            <a:extLst>
              <a:ext uri="{FF2B5EF4-FFF2-40B4-BE49-F238E27FC236}">
                <a16:creationId xmlns:a16="http://schemas.microsoft.com/office/drawing/2014/main" id="{56279D8D-2663-4360-A566-3303BC4139CF}"/>
              </a:ext>
            </a:extLst>
          </p:cNvPr>
          <p:cNvSpPr/>
          <p:nvPr userDrawn="1"/>
        </p:nvSpPr>
        <p:spPr>
          <a:xfrm>
            <a:off x="550863" y="1229530"/>
            <a:ext cx="2052217" cy="281218"/>
          </a:xfrm>
          <a:custGeom>
            <a:avLst/>
            <a:gdLst>
              <a:gd name="connsiteX0" fmla="*/ 223091 w 1647090"/>
              <a:gd name="connsiteY0" fmla="*/ 620 h 225703"/>
              <a:gd name="connsiteX1" fmla="*/ 223091 w 1647090"/>
              <a:gd name="connsiteY1" fmla="*/ 45814 h 225703"/>
              <a:gd name="connsiteX2" fmla="*/ 79996 w 1647090"/>
              <a:gd name="connsiteY2" fmla="*/ 45814 h 225703"/>
              <a:gd name="connsiteX3" fmla="*/ 43914 w 1647090"/>
              <a:gd name="connsiteY3" fmla="*/ 81703 h 225703"/>
              <a:gd name="connsiteX4" fmla="*/ 43914 w 1647090"/>
              <a:gd name="connsiteY4" fmla="*/ 144177 h 225703"/>
              <a:gd name="connsiteX5" fmla="*/ 79996 w 1647090"/>
              <a:gd name="connsiteY5" fmla="*/ 180510 h 225703"/>
              <a:gd name="connsiteX6" fmla="*/ 223003 w 1647090"/>
              <a:gd name="connsiteY6" fmla="*/ 180510 h 225703"/>
              <a:gd name="connsiteX7" fmla="*/ 223003 w 1647090"/>
              <a:gd name="connsiteY7" fmla="*/ 225703 h 225703"/>
              <a:gd name="connsiteX8" fmla="*/ 74364 w 1647090"/>
              <a:gd name="connsiteY8" fmla="*/ 225703 h 225703"/>
              <a:gd name="connsiteX9" fmla="*/ 0 w 1647090"/>
              <a:gd name="connsiteY9" fmla="*/ 150823 h 225703"/>
              <a:gd name="connsiteX10" fmla="*/ 0 w 1647090"/>
              <a:gd name="connsiteY10" fmla="*/ 75500 h 225703"/>
              <a:gd name="connsiteX11" fmla="*/ 74364 w 1647090"/>
              <a:gd name="connsiteY11" fmla="*/ 620 h 225703"/>
              <a:gd name="connsiteX12" fmla="*/ 223091 w 1647090"/>
              <a:gd name="connsiteY12" fmla="*/ 620 h 225703"/>
              <a:gd name="connsiteX13" fmla="*/ 850033 w 1647090"/>
              <a:gd name="connsiteY13" fmla="*/ 177 h 225703"/>
              <a:gd name="connsiteX14" fmla="*/ 983359 w 1647090"/>
              <a:gd name="connsiteY14" fmla="*/ 157027 h 225703"/>
              <a:gd name="connsiteX15" fmla="*/ 983359 w 1647090"/>
              <a:gd name="connsiteY15" fmla="*/ 177 h 225703"/>
              <a:gd name="connsiteX16" fmla="*/ 1028242 w 1647090"/>
              <a:gd name="connsiteY16" fmla="*/ 177 h 225703"/>
              <a:gd name="connsiteX17" fmla="*/ 1028242 w 1647090"/>
              <a:gd name="connsiteY17" fmla="*/ 225703 h 225703"/>
              <a:gd name="connsiteX18" fmla="*/ 982480 w 1647090"/>
              <a:gd name="connsiteY18" fmla="*/ 225703 h 225703"/>
              <a:gd name="connsiteX19" fmla="*/ 849153 w 1647090"/>
              <a:gd name="connsiteY19" fmla="*/ 68411 h 225703"/>
              <a:gd name="connsiteX20" fmla="*/ 849153 w 1647090"/>
              <a:gd name="connsiteY20" fmla="*/ 225261 h 225703"/>
              <a:gd name="connsiteX21" fmla="*/ 804271 w 1647090"/>
              <a:gd name="connsiteY21" fmla="*/ 225261 h 225703"/>
              <a:gd name="connsiteX22" fmla="*/ 804271 w 1647090"/>
              <a:gd name="connsiteY22" fmla="*/ 177 h 225703"/>
              <a:gd name="connsiteX23" fmla="*/ 850033 w 1647090"/>
              <a:gd name="connsiteY23" fmla="*/ 177 h 225703"/>
              <a:gd name="connsiteX24" fmla="*/ 417140 w 1647090"/>
              <a:gd name="connsiteY24" fmla="*/ 177 h 225703"/>
              <a:gd name="connsiteX25" fmla="*/ 491504 w 1647090"/>
              <a:gd name="connsiteY25" fmla="*/ 75057 h 225703"/>
              <a:gd name="connsiteX26" fmla="*/ 491504 w 1647090"/>
              <a:gd name="connsiteY26" fmla="*/ 149937 h 225703"/>
              <a:gd name="connsiteX27" fmla="*/ 417052 w 1647090"/>
              <a:gd name="connsiteY27" fmla="*/ 225261 h 225703"/>
              <a:gd name="connsiteX28" fmla="*/ 342777 w 1647090"/>
              <a:gd name="connsiteY28" fmla="*/ 225261 h 225703"/>
              <a:gd name="connsiteX29" fmla="*/ 268413 w 1647090"/>
              <a:gd name="connsiteY29" fmla="*/ 150381 h 225703"/>
              <a:gd name="connsiteX30" fmla="*/ 268413 w 1647090"/>
              <a:gd name="connsiteY30" fmla="*/ 75057 h 225703"/>
              <a:gd name="connsiteX31" fmla="*/ 342777 w 1647090"/>
              <a:gd name="connsiteY31" fmla="*/ 177 h 225703"/>
              <a:gd name="connsiteX32" fmla="*/ 417140 w 1647090"/>
              <a:gd name="connsiteY32" fmla="*/ 177 h 225703"/>
              <a:gd name="connsiteX33" fmla="*/ 759916 w 1647090"/>
              <a:gd name="connsiteY33" fmla="*/ 177 h 225703"/>
              <a:gd name="connsiteX34" fmla="*/ 759916 w 1647090"/>
              <a:gd name="connsiteY34" fmla="*/ 45371 h 225703"/>
              <a:gd name="connsiteX35" fmla="*/ 616909 w 1647090"/>
              <a:gd name="connsiteY35" fmla="*/ 45371 h 225703"/>
              <a:gd name="connsiteX36" fmla="*/ 580828 w 1647090"/>
              <a:gd name="connsiteY36" fmla="*/ 81260 h 225703"/>
              <a:gd name="connsiteX37" fmla="*/ 580828 w 1647090"/>
              <a:gd name="connsiteY37" fmla="*/ 144177 h 225703"/>
              <a:gd name="connsiteX38" fmla="*/ 616909 w 1647090"/>
              <a:gd name="connsiteY38" fmla="*/ 180510 h 225703"/>
              <a:gd name="connsiteX39" fmla="*/ 715035 w 1647090"/>
              <a:gd name="connsiteY39" fmla="*/ 180510 h 225703"/>
              <a:gd name="connsiteX40" fmla="*/ 715035 w 1647090"/>
              <a:gd name="connsiteY40" fmla="*/ 105186 h 225703"/>
              <a:gd name="connsiteX41" fmla="*/ 759828 w 1647090"/>
              <a:gd name="connsiteY41" fmla="*/ 105186 h 225703"/>
              <a:gd name="connsiteX42" fmla="*/ 759828 w 1647090"/>
              <a:gd name="connsiteY42" fmla="*/ 225261 h 225703"/>
              <a:gd name="connsiteX43" fmla="*/ 611189 w 1647090"/>
              <a:gd name="connsiteY43" fmla="*/ 225261 h 225703"/>
              <a:gd name="connsiteX44" fmla="*/ 536825 w 1647090"/>
              <a:gd name="connsiteY44" fmla="*/ 150381 h 225703"/>
              <a:gd name="connsiteX45" fmla="*/ 536825 w 1647090"/>
              <a:gd name="connsiteY45" fmla="*/ 75057 h 225703"/>
              <a:gd name="connsiteX46" fmla="*/ 611189 w 1647090"/>
              <a:gd name="connsiteY46" fmla="*/ 177 h 225703"/>
              <a:gd name="connsiteX47" fmla="*/ 759916 w 1647090"/>
              <a:gd name="connsiteY47" fmla="*/ 177 h 225703"/>
              <a:gd name="connsiteX48" fmla="*/ 1118094 w 1647090"/>
              <a:gd name="connsiteY48" fmla="*/ 177 h 225703"/>
              <a:gd name="connsiteX49" fmla="*/ 1118006 w 1647090"/>
              <a:gd name="connsiteY49" fmla="*/ 225261 h 225703"/>
              <a:gd name="connsiteX50" fmla="*/ 1073212 w 1647090"/>
              <a:gd name="connsiteY50" fmla="*/ 225261 h 225703"/>
              <a:gd name="connsiteX51" fmla="*/ 1073212 w 1647090"/>
              <a:gd name="connsiteY51" fmla="*/ 177 h 225703"/>
              <a:gd name="connsiteX52" fmla="*/ 1118094 w 1647090"/>
              <a:gd name="connsiteY52" fmla="*/ 177 h 225703"/>
              <a:gd name="connsiteX53" fmla="*/ 1386418 w 1647090"/>
              <a:gd name="connsiteY53" fmla="*/ 177 h 225703"/>
              <a:gd name="connsiteX54" fmla="*/ 1386418 w 1647090"/>
              <a:gd name="connsiteY54" fmla="*/ 45371 h 225703"/>
              <a:gd name="connsiteX55" fmla="*/ 1243411 w 1647090"/>
              <a:gd name="connsiteY55" fmla="*/ 45371 h 225703"/>
              <a:gd name="connsiteX56" fmla="*/ 1207328 w 1647090"/>
              <a:gd name="connsiteY56" fmla="*/ 81260 h 225703"/>
              <a:gd name="connsiteX57" fmla="*/ 1207328 w 1647090"/>
              <a:gd name="connsiteY57" fmla="*/ 144177 h 225703"/>
              <a:gd name="connsiteX58" fmla="*/ 1243411 w 1647090"/>
              <a:gd name="connsiteY58" fmla="*/ 180510 h 225703"/>
              <a:gd name="connsiteX59" fmla="*/ 1341628 w 1647090"/>
              <a:gd name="connsiteY59" fmla="*/ 180510 h 225703"/>
              <a:gd name="connsiteX60" fmla="*/ 1341628 w 1647090"/>
              <a:gd name="connsiteY60" fmla="*/ 105186 h 225703"/>
              <a:gd name="connsiteX61" fmla="*/ 1386418 w 1647090"/>
              <a:gd name="connsiteY61" fmla="*/ 105186 h 225703"/>
              <a:gd name="connsiteX62" fmla="*/ 1386418 w 1647090"/>
              <a:gd name="connsiteY62" fmla="*/ 225261 h 225703"/>
              <a:gd name="connsiteX63" fmla="*/ 1237691 w 1647090"/>
              <a:gd name="connsiteY63" fmla="*/ 225261 h 225703"/>
              <a:gd name="connsiteX64" fmla="*/ 1163327 w 1647090"/>
              <a:gd name="connsiteY64" fmla="*/ 150381 h 225703"/>
              <a:gd name="connsiteX65" fmla="*/ 1163327 w 1647090"/>
              <a:gd name="connsiteY65" fmla="*/ 75057 h 225703"/>
              <a:gd name="connsiteX66" fmla="*/ 1237691 w 1647090"/>
              <a:gd name="connsiteY66" fmla="*/ 177 h 225703"/>
              <a:gd name="connsiteX67" fmla="*/ 1386418 w 1647090"/>
              <a:gd name="connsiteY67" fmla="*/ 177 h 225703"/>
              <a:gd name="connsiteX68" fmla="*/ 1468001 w 1647090"/>
              <a:gd name="connsiteY68" fmla="*/ 0 h 225703"/>
              <a:gd name="connsiteX69" fmla="*/ 1468435 w 1647090"/>
              <a:gd name="connsiteY69" fmla="*/ 48295 h 225703"/>
              <a:gd name="connsiteX70" fmla="*/ 1504084 w 1647090"/>
              <a:gd name="connsiteY70" fmla="*/ 84628 h 225703"/>
              <a:gd name="connsiteX71" fmla="*/ 1504084 w 1647090"/>
              <a:gd name="connsiteY71" fmla="*/ 84628 h 225703"/>
              <a:gd name="connsiteX72" fmla="*/ 1566126 w 1647090"/>
              <a:gd name="connsiteY72" fmla="*/ 84628 h 225703"/>
              <a:gd name="connsiteX73" fmla="*/ 1602210 w 1647090"/>
              <a:gd name="connsiteY73" fmla="*/ 48295 h 225703"/>
              <a:gd name="connsiteX74" fmla="*/ 1602210 w 1647090"/>
              <a:gd name="connsiteY74" fmla="*/ 48295 h 225703"/>
              <a:gd name="connsiteX75" fmla="*/ 1602210 w 1647090"/>
              <a:gd name="connsiteY75" fmla="*/ 0 h 225703"/>
              <a:gd name="connsiteX76" fmla="*/ 1647091 w 1647090"/>
              <a:gd name="connsiteY76" fmla="*/ 0 h 225703"/>
              <a:gd name="connsiteX77" fmla="*/ 1647091 w 1647090"/>
              <a:gd name="connsiteY77" fmla="*/ 13292 h 225703"/>
              <a:gd name="connsiteX78" fmla="*/ 1646645 w 1647090"/>
              <a:gd name="connsiteY78" fmla="*/ 54055 h 225703"/>
              <a:gd name="connsiteX79" fmla="*/ 1572281 w 1647090"/>
              <a:gd name="connsiteY79" fmla="*/ 128935 h 225703"/>
              <a:gd name="connsiteX80" fmla="*/ 1572281 w 1647090"/>
              <a:gd name="connsiteY80" fmla="*/ 128935 h 225703"/>
              <a:gd name="connsiteX81" fmla="*/ 1557626 w 1647090"/>
              <a:gd name="connsiteY81" fmla="*/ 128935 h 225703"/>
              <a:gd name="connsiteX82" fmla="*/ 1557626 w 1647090"/>
              <a:gd name="connsiteY82" fmla="*/ 225216 h 225703"/>
              <a:gd name="connsiteX83" fmla="*/ 1512745 w 1647090"/>
              <a:gd name="connsiteY83" fmla="*/ 225216 h 225703"/>
              <a:gd name="connsiteX84" fmla="*/ 1512745 w 1647090"/>
              <a:gd name="connsiteY84" fmla="*/ 128935 h 225703"/>
              <a:gd name="connsiteX85" fmla="*/ 1497918 w 1647090"/>
              <a:gd name="connsiteY85" fmla="*/ 128935 h 225703"/>
              <a:gd name="connsiteX86" fmla="*/ 1423554 w 1647090"/>
              <a:gd name="connsiteY86" fmla="*/ 54055 h 225703"/>
              <a:gd name="connsiteX87" fmla="*/ 1423554 w 1647090"/>
              <a:gd name="connsiteY87" fmla="*/ 54055 h 225703"/>
              <a:gd name="connsiteX88" fmla="*/ 1423554 w 1647090"/>
              <a:gd name="connsiteY88" fmla="*/ 0 h 225703"/>
              <a:gd name="connsiteX89" fmla="*/ 1468001 w 1647090"/>
              <a:gd name="connsiteY89" fmla="*/ 0 h 225703"/>
              <a:gd name="connsiteX90" fmla="*/ 409572 w 1647090"/>
              <a:gd name="connsiteY90" fmla="*/ 45371 h 225703"/>
              <a:gd name="connsiteX91" fmla="*/ 342248 w 1647090"/>
              <a:gd name="connsiteY91" fmla="*/ 45371 h 225703"/>
              <a:gd name="connsiteX92" fmla="*/ 312767 w 1647090"/>
              <a:gd name="connsiteY92" fmla="*/ 83033 h 225703"/>
              <a:gd name="connsiteX93" fmla="*/ 312767 w 1647090"/>
              <a:gd name="connsiteY93" fmla="*/ 143291 h 225703"/>
              <a:gd name="connsiteX94" fmla="*/ 350169 w 1647090"/>
              <a:gd name="connsiteY94" fmla="*/ 180952 h 225703"/>
              <a:gd name="connsiteX95" fmla="*/ 409572 w 1647090"/>
              <a:gd name="connsiteY95" fmla="*/ 180510 h 225703"/>
              <a:gd name="connsiteX96" fmla="*/ 446974 w 1647090"/>
              <a:gd name="connsiteY96" fmla="*/ 142848 h 225703"/>
              <a:gd name="connsiteX97" fmla="*/ 446974 w 1647090"/>
              <a:gd name="connsiteY97" fmla="*/ 83033 h 225703"/>
              <a:gd name="connsiteX98" fmla="*/ 409572 w 1647090"/>
              <a:gd name="connsiteY98" fmla="*/ 45371 h 22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47090" h="225703">
                <a:moveTo>
                  <a:pt x="223091" y="620"/>
                </a:moveTo>
                <a:lnTo>
                  <a:pt x="223091" y="45814"/>
                </a:lnTo>
                <a:lnTo>
                  <a:pt x="79996" y="45814"/>
                </a:lnTo>
                <a:cubicBezTo>
                  <a:pt x="56235" y="45814"/>
                  <a:pt x="43914" y="57777"/>
                  <a:pt x="43914" y="81703"/>
                </a:cubicBezTo>
                <a:lnTo>
                  <a:pt x="43914" y="144177"/>
                </a:lnTo>
                <a:cubicBezTo>
                  <a:pt x="43914" y="168103"/>
                  <a:pt x="55795" y="180510"/>
                  <a:pt x="79996" y="180510"/>
                </a:cubicBezTo>
                <a:lnTo>
                  <a:pt x="223003" y="180510"/>
                </a:lnTo>
                <a:lnTo>
                  <a:pt x="223003" y="225703"/>
                </a:lnTo>
                <a:lnTo>
                  <a:pt x="74364" y="225703"/>
                </a:lnTo>
                <a:cubicBezTo>
                  <a:pt x="24641" y="225703"/>
                  <a:pt x="0" y="200891"/>
                  <a:pt x="0" y="150823"/>
                </a:cubicBezTo>
                <a:lnTo>
                  <a:pt x="0" y="75500"/>
                </a:lnTo>
                <a:cubicBezTo>
                  <a:pt x="0" y="25433"/>
                  <a:pt x="24641" y="620"/>
                  <a:pt x="74364" y="620"/>
                </a:cubicBezTo>
                <a:lnTo>
                  <a:pt x="223091" y="620"/>
                </a:lnTo>
                <a:close/>
                <a:moveTo>
                  <a:pt x="850033" y="177"/>
                </a:moveTo>
                <a:lnTo>
                  <a:pt x="983359" y="157027"/>
                </a:lnTo>
                <a:lnTo>
                  <a:pt x="983359" y="177"/>
                </a:lnTo>
                <a:lnTo>
                  <a:pt x="1028242" y="177"/>
                </a:lnTo>
                <a:lnTo>
                  <a:pt x="1028242" y="225703"/>
                </a:lnTo>
                <a:lnTo>
                  <a:pt x="982480" y="225703"/>
                </a:lnTo>
                <a:lnTo>
                  <a:pt x="849153" y="68411"/>
                </a:lnTo>
                <a:lnTo>
                  <a:pt x="849153" y="225261"/>
                </a:lnTo>
                <a:lnTo>
                  <a:pt x="804271" y="225261"/>
                </a:lnTo>
                <a:lnTo>
                  <a:pt x="804271" y="177"/>
                </a:lnTo>
                <a:lnTo>
                  <a:pt x="850033" y="177"/>
                </a:lnTo>
                <a:close/>
                <a:moveTo>
                  <a:pt x="417140" y="177"/>
                </a:moveTo>
                <a:cubicBezTo>
                  <a:pt x="466863" y="177"/>
                  <a:pt x="491504" y="24989"/>
                  <a:pt x="491504" y="75057"/>
                </a:cubicBezTo>
                <a:lnTo>
                  <a:pt x="491504" y="149937"/>
                </a:lnTo>
                <a:cubicBezTo>
                  <a:pt x="491416" y="200005"/>
                  <a:pt x="466334" y="225261"/>
                  <a:pt x="417052" y="225261"/>
                </a:cubicBezTo>
                <a:lnTo>
                  <a:pt x="342777" y="225261"/>
                </a:lnTo>
                <a:cubicBezTo>
                  <a:pt x="293054" y="225261"/>
                  <a:pt x="268413" y="200448"/>
                  <a:pt x="268413" y="150381"/>
                </a:cubicBezTo>
                <a:lnTo>
                  <a:pt x="268413" y="75057"/>
                </a:lnTo>
                <a:cubicBezTo>
                  <a:pt x="268413" y="24989"/>
                  <a:pt x="293054" y="177"/>
                  <a:pt x="342777" y="177"/>
                </a:cubicBezTo>
                <a:lnTo>
                  <a:pt x="417140" y="177"/>
                </a:lnTo>
                <a:close/>
                <a:moveTo>
                  <a:pt x="759916" y="177"/>
                </a:moveTo>
                <a:lnTo>
                  <a:pt x="759916" y="45371"/>
                </a:lnTo>
                <a:lnTo>
                  <a:pt x="616909" y="45371"/>
                </a:lnTo>
                <a:cubicBezTo>
                  <a:pt x="593148" y="45371"/>
                  <a:pt x="580828" y="57334"/>
                  <a:pt x="580828" y="81260"/>
                </a:cubicBezTo>
                <a:lnTo>
                  <a:pt x="580828" y="144177"/>
                </a:lnTo>
                <a:cubicBezTo>
                  <a:pt x="580828" y="168103"/>
                  <a:pt x="592709" y="180510"/>
                  <a:pt x="616909" y="180510"/>
                </a:cubicBezTo>
                <a:lnTo>
                  <a:pt x="715035" y="180510"/>
                </a:lnTo>
                <a:lnTo>
                  <a:pt x="715035" y="105186"/>
                </a:lnTo>
                <a:lnTo>
                  <a:pt x="759828" y="105186"/>
                </a:lnTo>
                <a:lnTo>
                  <a:pt x="759828" y="225261"/>
                </a:lnTo>
                <a:lnTo>
                  <a:pt x="611189" y="225261"/>
                </a:lnTo>
                <a:cubicBezTo>
                  <a:pt x="561467" y="225261"/>
                  <a:pt x="536825" y="200448"/>
                  <a:pt x="536825" y="150381"/>
                </a:cubicBezTo>
                <a:lnTo>
                  <a:pt x="536825" y="75057"/>
                </a:lnTo>
                <a:cubicBezTo>
                  <a:pt x="536825" y="24989"/>
                  <a:pt x="561467" y="177"/>
                  <a:pt x="611189" y="177"/>
                </a:cubicBezTo>
                <a:lnTo>
                  <a:pt x="759916" y="177"/>
                </a:lnTo>
                <a:close/>
                <a:moveTo>
                  <a:pt x="1118094" y="177"/>
                </a:moveTo>
                <a:lnTo>
                  <a:pt x="1118006" y="225261"/>
                </a:lnTo>
                <a:lnTo>
                  <a:pt x="1073212" y="225261"/>
                </a:lnTo>
                <a:lnTo>
                  <a:pt x="1073212" y="177"/>
                </a:lnTo>
                <a:lnTo>
                  <a:pt x="1118094" y="177"/>
                </a:lnTo>
                <a:close/>
                <a:moveTo>
                  <a:pt x="1386418" y="177"/>
                </a:moveTo>
                <a:lnTo>
                  <a:pt x="1386418" y="45371"/>
                </a:lnTo>
                <a:lnTo>
                  <a:pt x="1243411" y="45371"/>
                </a:lnTo>
                <a:cubicBezTo>
                  <a:pt x="1219649" y="45371"/>
                  <a:pt x="1207328" y="57334"/>
                  <a:pt x="1207328" y="81260"/>
                </a:cubicBezTo>
                <a:lnTo>
                  <a:pt x="1207328" y="144177"/>
                </a:lnTo>
                <a:cubicBezTo>
                  <a:pt x="1207328" y="168103"/>
                  <a:pt x="1219214" y="180510"/>
                  <a:pt x="1243411" y="180510"/>
                </a:cubicBezTo>
                <a:lnTo>
                  <a:pt x="1341628" y="180510"/>
                </a:lnTo>
                <a:lnTo>
                  <a:pt x="1341628" y="105186"/>
                </a:lnTo>
                <a:lnTo>
                  <a:pt x="1386418" y="105186"/>
                </a:lnTo>
                <a:lnTo>
                  <a:pt x="1386418" y="225261"/>
                </a:lnTo>
                <a:lnTo>
                  <a:pt x="1237691" y="225261"/>
                </a:lnTo>
                <a:cubicBezTo>
                  <a:pt x="1187970" y="225261"/>
                  <a:pt x="1163327" y="200448"/>
                  <a:pt x="1163327" y="150381"/>
                </a:cubicBezTo>
                <a:lnTo>
                  <a:pt x="1163327" y="75057"/>
                </a:lnTo>
                <a:cubicBezTo>
                  <a:pt x="1163327" y="24989"/>
                  <a:pt x="1187970" y="177"/>
                  <a:pt x="1237691" y="177"/>
                </a:cubicBezTo>
                <a:lnTo>
                  <a:pt x="1386418" y="177"/>
                </a:lnTo>
                <a:close/>
                <a:moveTo>
                  <a:pt x="1468001" y="0"/>
                </a:moveTo>
                <a:lnTo>
                  <a:pt x="1468435" y="48295"/>
                </a:lnTo>
                <a:cubicBezTo>
                  <a:pt x="1468435" y="72665"/>
                  <a:pt x="1480322" y="84628"/>
                  <a:pt x="1504084" y="84628"/>
                </a:cubicBezTo>
                <a:lnTo>
                  <a:pt x="1504084" y="84628"/>
                </a:lnTo>
                <a:lnTo>
                  <a:pt x="1566126" y="84628"/>
                </a:lnTo>
                <a:cubicBezTo>
                  <a:pt x="1590323" y="84628"/>
                  <a:pt x="1602210" y="72665"/>
                  <a:pt x="1602210" y="48295"/>
                </a:cubicBezTo>
                <a:lnTo>
                  <a:pt x="1602210" y="48295"/>
                </a:lnTo>
                <a:lnTo>
                  <a:pt x="1602210" y="0"/>
                </a:lnTo>
                <a:lnTo>
                  <a:pt x="1647091" y="0"/>
                </a:lnTo>
                <a:lnTo>
                  <a:pt x="1647091" y="13292"/>
                </a:lnTo>
                <a:lnTo>
                  <a:pt x="1646645" y="54055"/>
                </a:lnTo>
                <a:cubicBezTo>
                  <a:pt x="1646645" y="104123"/>
                  <a:pt x="1622002" y="128935"/>
                  <a:pt x="1572281" y="128935"/>
                </a:cubicBezTo>
                <a:lnTo>
                  <a:pt x="1572281" y="128935"/>
                </a:lnTo>
                <a:lnTo>
                  <a:pt x="1557626" y="128935"/>
                </a:lnTo>
                <a:lnTo>
                  <a:pt x="1557626" y="225216"/>
                </a:lnTo>
                <a:lnTo>
                  <a:pt x="1512745" y="225216"/>
                </a:lnTo>
                <a:lnTo>
                  <a:pt x="1512745" y="128935"/>
                </a:lnTo>
                <a:lnTo>
                  <a:pt x="1497918" y="128935"/>
                </a:lnTo>
                <a:cubicBezTo>
                  <a:pt x="1448197" y="128935"/>
                  <a:pt x="1423554" y="104123"/>
                  <a:pt x="1423554" y="54055"/>
                </a:cubicBezTo>
                <a:lnTo>
                  <a:pt x="1423554" y="54055"/>
                </a:lnTo>
                <a:lnTo>
                  <a:pt x="1423554" y="0"/>
                </a:lnTo>
                <a:lnTo>
                  <a:pt x="1468001" y="0"/>
                </a:lnTo>
                <a:close/>
                <a:moveTo>
                  <a:pt x="409572" y="45371"/>
                </a:moveTo>
                <a:lnTo>
                  <a:pt x="342248" y="45371"/>
                </a:lnTo>
                <a:cubicBezTo>
                  <a:pt x="322007" y="45371"/>
                  <a:pt x="312767" y="57777"/>
                  <a:pt x="312767" y="83033"/>
                </a:cubicBezTo>
                <a:lnTo>
                  <a:pt x="312767" y="143291"/>
                </a:lnTo>
                <a:cubicBezTo>
                  <a:pt x="312767" y="168103"/>
                  <a:pt x="325087" y="180952"/>
                  <a:pt x="350169" y="180952"/>
                </a:cubicBezTo>
                <a:lnTo>
                  <a:pt x="409572" y="180510"/>
                </a:lnTo>
                <a:cubicBezTo>
                  <a:pt x="434213" y="180510"/>
                  <a:pt x="446974" y="168103"/>
                  <a:pt x="446974" y="142848"/>
                </a:cubicBezTo>
                <a:lnTo>
                  <a:pt x="446974" y="83033"/>
                </a:lnTo>
                <a:cubicBezTo>
                  <a:pt x="446974" y="58220"/>
                  <a:pt x="434653" y="45371"/>
                  <a:pt x="409572" y="45371"/>
                </a:cubicBezTo>
                <a:close/>
              </a:path>
            </a:pathLst>
          </a:custGeom>
          <a:solidFill>
            <a:schemeClr val="bg1"/>
          </a:solidFill>
          <a:ln w="11430" cap="flat">
            <a:noFill/>
            <a:prstDash val="solid"/>
            <a:miter/>
          </a:ln>
        </p:spPr>
        <p:txBody>
          <a:bodyPr rtlCol="0" anchor="ctr"/>
          <a:lstStyle/>
          <a:p>
            <a:endParaRPr lang="en-US"/>
          </a:p>
        </p:txBody>
      </p:sp>
      <p:sp>
        <p:nvSpPr>
          <p:cNvPr id="5" name="Title 5">
            <a:extLst>
              <a:ext uri="{FF2B5EF4-FFF2-40B4-BE49-F238E27FC236}">
                <a16:creationId xmlns:a16="http://schemas.microsoft.com/office/drawing/2014/main" id="{1591380E-46FC-4172-990E-91DDCE400DA3}"/>
              </a:ext>
            </a:extLst>
          </p:cNvPr>
          <p:cNvSpPr>
            <a:spLocks noGrp="1"/>
          </p:cNvSpPr>
          <p:nvPr>
            <p:ph type="title"/>
          </p:nvPr>
        </p:nvSpPr>
        <p:spPr>
          <a:xfrm>
            <a:off x="576835" y="3428999"/>
            <a:ext cx="8363965" cy="866775"/>
          </a:xfrm>
        </p:spPr>
        <p:txBody>
          <a:bodyPr anchor="t">
            <a:noAutofit/>
          </a:bodyPr>
          <a:lstStyle>
            <a:lvl1pPr>
              <a:defRPr sz="3200">
                <a:solidFill>
                  <a:schemeClr val="bg1"/>
                </a:solidFill>
              </a:defRPr>
            </a:lvl1pPr>
          </a:lstStyle>
          <a:p>
            <a:r>
              <a:rPr lang="en-US"/>
              <a:t>Click to edit Master title style</a:t>
            </a:r>
          </a:p>
        </p:txBody>
      </p:sp>
      <p:sp>
        <p:nvSpPr>
          <p:cNvPr id="6" name="Text Placeholder 11">
            <a:extLst>
              <a:ext uri="{FF2B5EF4-FFF2-40B4-BE49-F238E27FC236}">
                <a16:creationId xmlns:a16="http://schemas.microsoft.com/office/drawing/2014/main" id="{777396D4-01D2-420D-B30C-036F36EFAB02}"/>
              </a:ext>
            </a:extLst>
          </p:cNvPr>
          <p:cNvSpPr>
            <a:spLocks noGrp="1"/>
          </p:cNvSpPr>
          <p:nvPr>
            <p:ph type="body" sz="quarter" idx="10" hasCustomPrompt="1"/>
          </p:nvPr>
        </p:nvSpPr>
        <p:spPr>
          <a:xfrm>
            <a:off x="576835" y="4295775"/>
            <a:ext cx="8363965" cy="850900"/>
          </a:xfrm>
        </p:spPr>
        <p:txBody>
          <a:bodyPr lIns="0">
            <a:noAutofit/>
          </a:bodyPr>
          <a:lstStyle>
            <a:lvl1pPr marL="0" indent="0">
              <a:buFont typeface="Arial" panose="020B0604020202020204" pitchFamily="34" charset="0"/>
              <a:buNone/>
              <a:defRPr sz="2000">
                <a:solidFill>
                  <a:schemeClr val="bg1"/>
                </a:solidFill>
              </a:defRPr>
            </a:lvl1pPr>
          </a:lstStyle>
          <a:p>
            <a:pPr lvl="0"/>
            <a:r>
              <a:rPr lang="en-US"/>
              <a:t>Subtitle</a:t>
            </a:r>
          </a:p>
        </p:txBody>
      </p:sp>
    </p:spTree>
    <p:extLst>
      <p:ext uri="{BB962C8B-B14F-4D97-AF65-F5344CB8AC3E}">
        <p14:creationId xmlns:p14="http://schemas.microsoft.com/office/powerpoint/2010/main" val="318166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03">
    <p:bg>
      <p:bgPr>
        <a:solidFill>
          <a:schemeClr val="accent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4FC3E32-4B65-493F-9378-22721608C508}"/>
              </a:ext>
            </a:extLst>
          </p:cNvPr>
          <p:cNvSpPr/>
          <p:nvPr/>
        </p:nvSpPr>
        <p:spPr>
          <a:xfrm>
            <a:off x="3216275" y="0"/>
            <a:ext cx="8975725" cy="6858000"/>
          </a:xfrm>
          <a:custGeom>
            <a:avLst/>
            <a:gdLst>
              <a:gd name="connsiteX0" fmla="*/ 0 w 8872273"/>
              <a:gd name="connsiteY0" fmla="*/ 0 h 6858000"/>
              <a:gd name="connsiteX1" fmla="*/ 3067908 w 8872273"/>
              <a:gd name="connsiteY1" fmla="*/ 0 h 6858000"/>
              <a:gd name="connsiteX2" fmla="*/ 8872273 w 8872273"/>
              <a:gd name="connsiteY2" fmla="*/ 6804744 h 6858000"/>
              <a:gd name="connsiteX3" fmla="*/ 8872273 w 8872273"/>
              <a:gd name="connsiteY3" fmla="*/ 6858000 h 6858000"/>
              <a:gd name="connsiteX4" fmla="*/ 5200797 w 8872273"/>
              <a:gd name="connsiteY4" fmla="*/ 6858000 h 6858000"/>
              <a:gd name="connsiteX5" fmla="*/ 2821817 w 8872273"/>
              <a:gd name="connsiteY5" fmla="*/ 4072915 h 6858000"/>
              <a:gd name="connsiteX6" fmla="*/ 2821817 w 8872273"/>
              <a:gd name="connsiteY6" fmla="*/ 6858000 h 6858000"/>
              <a:gd name="connsiteX7" fmla="*/ 0 w 8872273"/>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72273" h="6858000">
                <a:moveTo>
                  <a:pt x="0" y="0"/>
                </a:moveTo>
                <a:lnTo>
                  <a:pt x="3067908" y="0"/>
                </a:lnTo>
                <a:lnTo>
                  <a:pt x="8872273" y="6804744"/>
                </a:lnTo>
                <a:lnTo>
                  <a:pt x="8872273" y="6858000"/>
                </a:lnTo>
                <a:lnTo>
                  <a:pt x="5200797" y="6858000"/>
                </a:lnTo>
                <a:lnTo>
                  <a:pt x="2821817" y="4072915"/>
                </a:lnTo>
                <a:lnTo>
                  <a:pt x="2821817" y="6858000"/>
                </a:lnTo>
                <a:lnTo>
                  <a:pt x="0" y="6858000"/>
                </a:lnTo>
                <a:close/>
              </a:path>
            </a:pathLst>
          </a:custGeom>
          <a:solidFill>
            <a:schemeClr val="accent2">
              <a:lumMod val="75000"/>
              <a:alpha val="40000"/>
            </a:schemeClr>
          </a:solidFill>
          <a:ln w="6309" cap="flat">
            <a:noFill/>
            <a:prstDash val="solid"/>
            <a:miter/>
          </a:ln>
        </p:spPr>
        <p:txBody>
          <a:bodyPr rtlCol="0" anchor="ctr"/>
          <a:lstStyle/>
          <a:p>
            <a:endParaRPr lang="en-US"/>
          </a:p>
        </p:txBody>
      </p:sp>
      <p:sp>
        <p:nvSpPr>
          <p:cNvPr id="3" name="Grafik 6">
            <a:extLst>
              <a:ext uri="{FF2B5EF4-FFF2-40B4-BE49-F238E27FC236}">
                <a16:creationId xmlns:a16="http://schemas.microsoft.com/office/drawing/2014/main" id="{56279D8D-2663-4360-A566-3303BC4139CF}"/>
              </a:ext>
            </a:extLst>
          </p:cNvPr>
          <p:cNvSpPr/>
          <p:nvPr userDrawn="1"/>
        </p:nvSpPr>
        <p:spPr>
          <a:xfrm>
            <a:off x="550863" y="1229530"/>
            <a:ext cx="2052217" cy="281218"/>
          </a:xfrm>
          <a:custGeom>
            <a:avLst/>
            <a:gdLst>
              <a:gd name="connsiteX0" fmla="*/ 223091 w 1647090"/>
              <a:gd name="connsiteY0" fmla="*/ 620 h 225703"/>
              <a:gd name="connsiteX1" fmla="*/ 223091 w 1647090"/>
              <a:gd name="connsiteY1" fmla="*/ 45814 h 225703"/>
              <a:gd name="connsiteX2" fmla="*/ 79996 w 1647090"/>
              <a:gd name="connsiteY2" fmla="*/ 45814 h 225703"/>
              <a:gd name="connsiteX3" fmla="*/ 43914 w 1647090"/>
              <a:gd name="connsiteY3" fmla="*/ 81703 h 225703"/>
              <a:gd name="connsiteX4" fmla="*/ 43914 w 1647090"/>
              <a:gd name="connsiteY4" fmla="*/ 144177 h 225703"/>
              <a:gd name="connsiteX5" fmla="*/ 79996 w 1647090"/>
              <a:gd name="connsiteY5" fmla="*/ 180510 h 225703"/>
              <a:gd name="connsiteX6" fmla="*/ 223003 w 1647090"/>
              <a:gd name="connsiteY6" fmla="*/ 180510 h 225703"/>
              <a:gd name="connsiteX7" fmla="*/ 223003 w 1647090"/>
              <a:gd name="connsiteY7" fmla="*/ 225703 h 225703"/>
              <a:gd name="connsiteX8" fmla="*/ 74364 w 1647090"/>
              <a:gd name="connsiteY8" fmla="*/ 225703 h 225703"/>
              <a:gd name="connsiteX9" fmla="*/ 0 w 1647090"/>
              <a:gd name="connsiteY9" fmla="*/ 150823 h 225703"/>
              <a:gd name="connsiteX10" fmla="*/ 0 w 1647090"/>
              <a:gd name="connsiteY10" fmla="*/ 75500 h 225703"/>
              <a:gd name="connsiteX11" fmla="*/ 74364 w 1647090"/>
              <a:gd name="connsiteY11" fmla="*/ 620 h 225703"/>
              <a:gd name="connsiteX12" fmla="*/ 223091 w 1647090"/>
              <a:gd name="connsiteY12" fmla="*/ 620 h 225703"/>
              <a:gd name="connsiteX13" fmla="*/ 850033 w 1647090"/>
              <a:gd name="connsiteY13" fmla="*/ 177 h 225703"/>
              <a:gd name="connsiteX14" fmla="*/ 983359 w 1647090"/>
              <a:gd name="connsiteY14" fmla="*/ 157027 h 225703"/>
              <a:gd name="connsiteX15" fmla="*/ 983359 w 1647090"/>
              <a:gd name="connsiteY15" fmla="*/ 177 h 225703"/>
              <a:gd name="connsiteX16" fmla="*/ 1028242 w 1647090"/>
              <a:gd name="connsiteY16" fmla="*/ 177 h 225703"/>
              <a:gd name="connsiteX17" fmla="*/ 1028242 w 1647090"/>
              <a:gd name="connsiteY17" fmla="*/ 225703 h 225703"/>
              <a:gd name="connsiteX18" fmla="*/ 982480 w 1647090"/>
              <a:gd name="connsiteY18" fmla="*/ 225703 h 225703"/>
              <a:gd name="connsiteX19" fmla="*/ 849153 w 1647090"/>
              <a:gd name="connsiteY19" fmla="*/ 68411 h 225703"/>
              <a:gd name="connsiteX20" fmla="*/ 849153 w 1647090"/>
              <a:gd name="connsiteY20" fmla="*/ 225261 h 225703"/>
              <a:gd name="connsiteX21" fmla="*/ 804271 w 1647090"/>
              <a:gd name="connsiteY21" fmla="*/ 225261 h 225703"/>
              <a:gd name="connsiteX22" fmla="*/ 804271 w 1647090"/>
              <a:gd name="connsiteY22" fmla="*/ 177 h 225703"/>
              <a:gd name="connsiteX23" fmla="*/ 850033 w 1647090"/>
              <a:gd name="connsiteY23" fmla="*/ 177 h 225703"/>
              <a:gd name="connsiteX24" fmla="*/ 417140 w 1647090"/>
              <a:gd name="connsiteY24" fmla="*/ 177 h 225703"/>
              <a:gd name="connsiteX25" fmla="*/ 491504 w 1647090"/>
              <a:gd name="connsiteY25" fmla="*/ 75057 h 225703"/>
              <a:gd name="connsiteX26" fmla="*/ 491504 w 1647090"/>
              <a:gd name="connsiteY26" fmla="*/ 149937 h 225703"/>
              <a:gd name="connsiteX27" fmla="*/ 417052 w 1647090"/>
              <a:gd name="connsiteY27" fmla="*/ 225261 h 225703"/>
              <a:gd name="connsiteX28" fmla="*/ 342777 w 1647090"/>
              <a:gd name="connsiteY28" fmla="*/ 225261 h 225703"/>
              <a:gd name="connsiteX29" fmla="*/ 268413 w 1647090"/>
              <a:gd name="connsiteY29" fmla="*/ 150381 h 225703"/>
              <a:gd name="connsiteX30" fmla="*/ 268413 w 1647090"/>
              <a:gd name="connsiteY30" fmla="*/ 75057 h 225703"/>
              <a:gd name="connsiteX31" fmla="*/ 342777 w 1647090"/>
              <a:gd name="connsiteY31" fmla="*/ 177 h 225703"/>
              <a:gd name="connsiteX32" fmla="*/ 417140 w 1647090"/>
              <a:gd name="connsiteY32" fmla="*/ 177 h 225703"/>
              <a:gd name="connsiteX33" fmla="*/ 759916 w 1647090"/>
              <a:gd name="connsiteY33" fmla="*/ 177 h 225703"/>
              <a:gd name="connsiteX34" fmla="*/ 759916 w 1647090"/>
              <a:gd name="connsiteY34" fmla="*/ 45371 h 225703"/>
              <a:gd name="connsiteX35" fmla="*/ 616909 w 1647090"/>
              <a:gd name="connsiteY35" fmla="*/ 45371 h 225703"/>
              <a:gd name="connsiteX36" fmla="*/ 580828 w 1647090"/>
              <a:gd name="connsiteY36" fmla="*/ 81260 h 225703"/>
              <a:gd name="connsiteX37" fmla="*/ 580828 w 1647090"/>
              <a:gd name="connsiteY37" fmla="*/ 144177 h 225703"/>
              <a:gd name="connsiteX38" fmla="*/ 616909 w 1647090"/>
              <a:gd name="connsiteY38" fmla="*/ 180510 h 225703"/>
              <a:gd name="connsiteX39" fmla="*/ 715035 w 1647090"/>
              <a:gd name="connsiteY39" fmla="*/ 180510 h 225703"/>
              <a:gd name="connsiteX40" fmla="*/ 715035 w 1647090"/>
              <a:gd name="connsiteY40" fmla="*/ 105186 h 225703"/>
              <a:gd name="connsiteX41" fmla="*/ 759828 w 1647090"/>
              <a:gd name="connsiteY41" fmla="*/ 105186 h 225703"/>
              <a:gd name="connsiteX42" fmla="*/ 759828 w 1647090"/>
              <a:gd name="connsiteY42" fmla="*/ 225261 h 225703"/>
              <a:gd name="connsiteX43" fmla="*/ 611189 w 1647090"/>
              <a:gd name="connsiteY43" fmla="*/ 225261 h 225703"/>
              <a:gd name="connsiteX44" fmla="*/ 536825 w 1647090"/>
              <a:gd name="connsiteY44" fmla="*/ 150381 h 225703"/>
              <a:gd name="connsiteX45" fmla="*/ 536825 w 1647090"/>
              <a:gd name="connsiteY45" fmla="*/ 75057 h 225703"/>
              <a:gd name="connsiteX46" fmla="*/ 611189 w 1647090"/>
              <a:gd name="connsiteY46" fmla="*/ 177 h 225703"/>
              <a:gd name="connsiteX47" fmla="*/ 759916 w 1647090"/>
              <a:gd name="connsiteY47" fmla="*/ 177 h 225703"/>
              <a:gd name="connsiteX48" fmla="*/ 1118094 w 1647090"/>
              <a:gd name="connsiteY48" fmla="*/ 177 h 225703"/>
              <a:gd name="connsiteX49" fmla="*/ 1118006 w 1647090"/>
              <a:gd name="connsiteY49" fmla="*/ 225261 h 225703"/>
              <a:gd name="connsiteX50" fmla="*/ 1073212 w 1647090"/>
              <a:gd name="connsiteY50" fmla="*/ 225261 h 225703"/>
              <a:gd name="connsiteX51" fmla="*/ 1073212 w 1647090"/>
              <a:gd name="connsiteY51" fmla="*/ 177 h 225703"/>
              <a:gd name="connsiteX52" fmla="*/ 1118094 w 1647090"/>
              <a:gd name="connsiteY52" fmla="*/ 177 h 225703"/>
              <a:gd name="connsiteX53" fmla="*/ 1386418 w 1647090"/>
              <a:gd name="connsiteY53" fmla="*/ 177 h 225703"/>
              <a:gd name="connsiteX54" fmla="*/ 1386418 w 1647090"/>
              <a:gd name="connsiteY54" fmla="*/ 45371 h 225703"/>
              <a:gd name="connsiteX55" fmla="*/ 1243411 w 1647090"/>
              <a:gd name="connsiteY55" fmla="*/ 45371 h 225703"/>
              <a:gd name="connsiteX56" fmla="*/ 1207328 w 1647090"/>
              <a:gd name="connsiteY56" fmla="*/ 81260 h 225703"/>
              <a:gd name="connsiteX57" fmla="*/ 1207328 w 1647090"/>
              <a:gd name="connsiteY57" fmla="*/ 144177 h 225703"/>
              <a:gd name="connsiteX58" fmla="*/ 1243411 w 1647090"/>
              <a:gd name="connsiteY58" fmla="*/ 180510 h 225703"/>
              <a:gd name="connsiteX59" fmla="*/ 1341628 w 1647090"/>
              <a:gd name="connsiteY59" fmla="*/ 180510 h 225703"/>
              <a:gd name="connsiteX60" fmla="*/ 1341628 w 1647090"/>
              <a:gd name="connsiteY60" fmla="*/ 105186 h 225703"/>
              <a:gd name="connsiteX61" fmla="*/ 1386418 w 1647090"/>
              <a:gd name="connsiteY61" fmla="*/ 105186 h 225703"/>
              <a:gd name="connsiteX62" fmla="*/ 1386418 w 1647090"/>
              <a:gd name="connsiteY62" fmla="*/ 225261 h 225703"/>
              <a:gd name="connsiteX63" fmla="*/ 1237691 w 1647090"/>
              <a:gd name="connsiteY63" fmla="*/ 225261 h 225703"/>
              <a:gd name="connsiteX64" fmla="*/ 1163327 w 1647090"/>
              <a:gd name="connsiteY64" fmla="*/ 150381 h 225703"/>
              <a:gd name="connsiteX65" fmla="*/ 1163327 w 1647090"/>
              <a:gd name="connsiteY65" fmla="*/ 75057 h 225703"/>
              <a:gd name="connsiteX66" fmla="*/ 1237691 w 1647090"/>
              <a:gd name="connsiteY66" fmla="*/ 177 h 225703"/>
              <a:gd name="connsiteX67" fmla="*/ 1386418 w 1647090"/>
              <a:gd name="connsiteY67" fmla="*/ 177 h 225703"/>
              <a:gd name="connsiteX68" fmla="*/ 1468001 w 1647090"/>
              <a:gd name="connsiteY68" fmla="*/ 0 h 225703"/>
              <a:gd name="connsiteX69" fmla="*/ 1468435 w 1647090"/>
              <a:gd name="connsiteY69" fmla="*/ 48295 h 225703"/>
              <a:gd name="connsiteX70" fmla="*/ 1504084 w 1647090"/>
              <a:gd name="connsiteY70" fmla="*/ 84628 h 225703"/>
              <a:gd name="connsiteX71" fmla="*/ 1504084 w 1647090"/>
              <a:gd name="connsiteY71" fmla="*/ 84628 h 225703"/>
              <a:gd name="connsiteX72" fmla="*/ 1566126 w 1647090"/>
              <a:gd name="connsiteY72" fmla="*/ 84628 h 225703"/>
              <a:gd name="connsiteX73" fmla="*/ 1602210 w 1647090"/>
              <a:gd name="connsiteY73" fmla="*/ 48295 h 225703"/>
              <a:gd name="connsiteX74" fmla="*/ 1602210 w 1647090"/>
              <a:gd name="connsiteY74" fmla="*/ 48295 h 225703"/>
              <a:gd name="connsiteX75" fmla="*/ 1602210 w 1647090"/>
              <a:gd name="connsiteY75" fmla="*/ 0 h 225703"/>
              <a:gd name="connsiteX76" fmla="*/ 1647091 w 1647090"/>
              <a:gd name="connsiteY76" fmla="*/ 0 h 225703"/>
              <a:gd name="connsiteX77" fmla="*/ 1647091 w 1647090"/>
              <a:gd name="connsiteY77" fmla="*/ 13292 h 225703"/>
              <a:gd name="connsiteX78" fmla="*/ 1646645 w 1647090"/>
              <a:gd name="connsiteY78" fmla="*/ 54055 h 225703"/>
              <a:gd name="connsiteX79" fmla="*/ 1572281 w 1647090"/>
              <a:gd name="connsiteY79" fmla="*/ 128935 h 225703"/>
              <a:gd name="connsiteX80" fmla="*/ 1572281 w 1647090"/>
              <a:gd name="connsiteY80" fmla="*/ 128935 h 225703"/>
              <a:gd name="connsiteX81" fmla="*/ 1557626 w 1647090"/>
              <a:gd name="connsiteY81" fmla="*/ 128935 h 225703"/>
              <a:gd name="connsiteX82" fmla="*/ 1557626 w 1647090"/>
              <a:gd name="connsiteY82" fmla="*/ 225216 h 225703"/>
              <a:gd name="connsiteX83" fmla="*/ 1512745 w 1647090"/>
              <a:gd name="connsiteY83" fmla="*/ 225216 h 225703"/>
              <a:gd name="connsiteX84" fmla="*/ 1512745 w 1647090"/>
              <a:gd name="connsiteY84" fmla="*/ 128935 h 225703"/>
              <a:gd name="connsiteX85" fmla="*/ 1497918 w 1647090"/>
              <a:gd name="connsiteY85" fmla="*/ 128935 h 225703"/>
              <a:gd name="connsiteX86" fmla="*/ 1423554 w 1647090"/>
              <a:gd name="connsiteY86" fmla="*/ 54055 h 225703"/>
              <a:gd name="connsiteX87" fmla="*/ 1423554 w 1647090"/>
              <a:gd name="connsiteY87" fmla="*/ 54055 h 225703"/>
              <a:gd name="connsiteX88" fmla="*/ 1423554 w 1647090"/>
              <a:gd name="connsiteY88" fmla="*/ 0 h 225703"/>
              <a:gd name="connsiteX89" fmla="*/ 1468001 w 1647090"/>
              <a:gd name="connsiteY89" fmla="*/ 0 h 225703"/>
              <a:gd name="connsiteX90" fmla="*/ 409572 w 1647090"/>
              <a:gd name="connsiteY90" fmla="*/ 45371 h 225703"/>
              <a:gd name="connsiteX91" fmla="*/ 342248 w 1647090"/>
              <a:gd name="connsiteY91" fmla="*/ 45371 h 225703"/>
              <a:gd name="connsiteX92" fmla="*/ 312767 w 1647090"/>
              <a:gd name="connsiteY92" fmla="*/ 83033 h 225703"/>
              <a:gd name="connsiteX93" fmla="*/ 312767 w 1647090"/>
              <a:gd name="connsiteY93" fmla="*/ 143291 h 225703"/>
              <a:gd name="connsiteX94" fmla="*/ 350169 w 1647090"/>
              <a:gd name="connsiteY94" fmla="*/ 180952 h 225703"/>
              <a:gd name="connsiteX95" fmla="*/ 409572 w 1647090"/>
              <a:gd name="connsiteY95" fmla="*/ 180510 h 225703"/>
              <a:gd name="connsiteX96" fmla="*/ 446974 w 1647090"/>
              <a:gd name="connsiteY96" fmla="*/ 142848 h 225703"/>
              <a:gd name="connsiteX97" fmla="*/ 446974 w 1647090"/>
              <a:gd name="connsiteY97" fmla="*/ 83033 h 225703"/>
              <a:gd name="connsiteX98" fmla="*/ 409572 w 1647090"/>
              <a:gd name="connsiteY98" fmla="*/ 45371 h 22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47090" h="225703">
                <a:moveTo>
                  <a:pt x="223091" y="620"/>
                </a:moveTo>
                <a:lnTo>
                  <a:pt x="223091" y="45814"/>
                </a:lnTo>
                <a:lnTo>
                  <a:pt x="79996" y="45814"/>
                </a:lnTo>
                <a:cubicBezTo>
                  <a:pt x="56235" y="45814"/>
                  <a:pt x="43914" y="57777"/>
                  <a:pt x="43914" y="81703"/>
                </a:cubicBezTo>
                <a:lnTo>
                  <a:pt x="43914" y="144177"/>
                </a:lnTo>
                <a:cubicBezTo>
                  <a:pt x="43914" y="168103"/>
                  <a:pt x="55795" y="180510"/>
                  <a:pt x="79996" y="180510"/>
                </a:cubicBezTo>
                <a:lnTo>
                  <a:pt x="223003" y="180510"/>
                </a:lnTo>
                <a:lnTo>
                  <a:pt x="223003" y="225703"/>
                </a:lnTo>
                <a:lnTo>
                  <a:pt x="74364" y="225703"/>
                </a:lnTo>
                <a:cubicBezTo>
                  <a:pt x="24641" y="225703"/>
                  <a:pt x="0" y="200891"/>
                  <a:pt x="0" y="150823"/>
                </a:cubicBezTo>
                <a:lnTo>
                  <a:pt x="0" y="75500"/>
                </a:lnTo>
                <a:cubicBezTo>
                  <a:pt x="0" y="25433"/>
                  <a:pt x="24641" y="620"/>
                  <a:pt x="74364" y="620"/>
                </a:cubicBezTo>
                <a:lnTo>
                  <a:pt x="223091" y="620"/>
                </a:lnTo>
                <a:close/>
                <a:moveTo>
                  <a:pt x="850033" y="177"/>
                </a:moveTo>
                <a:lnTo>
                  <a:pt x="983359" y="157027"/>
                </a:lnTo>
                <a:lnTo>
                  <a:pt x="983359" y="177"/>
                </a:lnTo>
                <a:lnTo>
                  <a:pt x="1028242" y="177"/>
                </a:lnTo>
                <a:lnTo>
                  <a:pt x="1028242" y="225703"/>
                </a:lnTo>
                <a:lnTo>
                  <a:pt x="982480" y="225703"/>
                </a:lnTo>
                <a:lnTo>
                  <a:pt x="849153" y="68411"/>
                </a:lnTo>
                <a:lnTo>
                  <a:pt x="849153" y="225261"/>
                </a:lnTo>
                <a:lnTo>
                  <a:pt x="804271" y="225261"/>
                </a:lnTo>
                <a:lnTo>
                  <a:pt x="804271" y="177"/>
                </a:lnTo>
                <a:lnTo>
                  <a:pt x="850033" y="177"/>
                </a:lnTo>
                <a:close/>
                <a:moveTo>
                  <a:pt x="417140" y="177"/>
                </a:moveTo>
                <a:cubicBezTo>
                  <a:pt x="466863" y="177"/>
                  <a:pt x="491504" y="24989"/>
                  <a:pt x="491504" y="75057"/>
                </a:cubicBezTo>
                <a:lnTo>
                  <a:pt x="491504" y="149937"/>
                </a:lnTo>
                <a:cubicBezTo>
                  <a:pt x="491416" y="200005"/>
                  <a:pt x="466334" y="225261"/>
                  <a:pt x="417052" y="225261"/>
                </a:cubicBezTo>
                <a:lnTo>
                  <a:pt x="342777" y="225261"/>
                </a:lnTo>
                <a:cubicBezTo>
                  <a:pt x="293054" y="225261"/>
                  <a:pt x="268413" y="200448"/>
                  <a:pt x="268413" y="150381"/>
                </a:cubicBezTo>
                <a:lnTo>
                  <a:pt x="268413" y="75057"/>
                </a:lnTo>
                <a:cubicBezTo>
                  <a:pt x="268413" y="24989"/>
                  <a:pt x="293054" y="177"/>
                  <a:pt x="342777" y="177"/>
                </a:cubicBezTo>
                <a:lnTo>
                  <a:pt x="417140" y="177"/>
                </a:lnTo>
                <a:close/>
                <a:moveTo>
                  <a:pt x="759916" y="177"/>
                </a:moveTo>
                <a:lnTo>
                  <a:pt x="759916" y="45371"/>
                </a:lnTo>
                <a:lnTo>
                  <a:pt x="616909" y="45371"/>
                </a:lnTo>
                <a:cubicBezTo>
                  <a:pt x="593148" y="45371"/>
                  <a:pt x="580828" y="57334"/>
                  <a:pt x="580828" y="81260"/>
                </a:cubicBezTo>
                <a:lnTo>
                  <a:pt x="580828" y="144177"/>
                </a:lnTo>
                <a:cubicBezTo>
                  <a:pt x="580828" y="168103"/>
                  <a:pt x="592709" y="180510"/>
                  <a:pt x="616909" y="180510"/>
                </a:cubicBezTo>
                <a:lnTo>
                  <a:pt x="715035" y="180510"/>
                </a:lnTo>
                <a:lnTo>
                  <a:pt x="715035" y="105186"/>
                </a:lnTo>
                <a:lnTo>
                  <a:pt x="759828" y="105186"/>
                </a:lnTo>
                <a:lnTo>
                  <a:pt x="759828" y="225261"/>
                </a:lnTo>
                <a:lnTo>
                  <a:pt x="611189" y="225261"/>
                </a:lnTo>
                <a:cubicBezTo>
                  <a:pt x="561467" y="225261"/>
                  <a:pt x="536825" y="200448"/>
                  <a:pt x="536825" y="150381"/>
                </a:cubicBezTo>
                <a:lnTo>
                  <a:pt x="536825" y="75057"/>
                </a:lnTo>
                <a:cubicBezTo>
                  <a:pt x="536825" y="24989"/>
                  <a:pt x="561467" y="177"/>
                  <a:pt x="611189" y="177"/>
                </a:cubicBezTo>
                <a:lnTo>
                  <a:pt x="759916" y="177"/>
                </a:lnTo>
                <a:close/>
                <a:moveTo>
                  <a:pt x="1118094" y="177"/>
                </a:moveTo>
                <a:lnTo>
                  <a:pt x="1118006" y="225261"/>
                </a:lnTo>
                <a:lnTo>
                  <a:pt x="1073212" y="225261"/>
                </a:lnTo>
                <a:lnTo>
                  <a:pt x="1073212" y="177"/>
                </a:lnTo>
                <a:lnTo>
                  <a:pt x="1118094" y="177"/>
                </a:lnTo>
                <a:close/>
                <a:moveTo>
                  <a:pt x="1386418" y="177"/>
                </a:moveTo>
                <a:lnTo>
                  <a:pt x="1386418" y="45371"/>
                </a:lnTo>
                <a:lnTo>
                  <a:pt x="1243411" y="45371"/>
                </a:lnTo>
                <a:cubicBezTo>
                  <a:pt x="1219649" y="45371"/>
                  <a:pt x="1207328" y="57334"/>
                  <a:pt x="1207328" y="81260"/>
                </a:cubicBezTo>
                <a:lnTo>
                  <a:pt x="1207328" y="144177"/>
                </a:lnTo>
                <a:cubicBezTo>
                  <a:pt x="1207328" y="168103"/>
                  <a:pt x="1219214" y="180510"/>
                  <a:pt x="1243411" y="180510"/>
                </a:cubicBezTo>
                <a:lnTo>
                  <a:pt x="1341628" y="180510"/>
                </a:lnTo>
                <a:lnTo>
                  <a:pt x="1341628" y="105186"/>
                </a:lnTo>
                <a:lnTo>
                  <a:pt x="1386418" y="105186"/>
                </a:lnTo>
                <a:lnTo>
                  <a:pt x="1386418" y="225261"/>
                </a:lnTo>
                <a:lnTo>
                  <a:pt x="1237691" y="225261"/>
                </a:lnTo>
                <a:cubicBezTo>
                  <a:pt x="1187970" y="225261"/>
                  <a:pt x="1163327" y="200448"/>
                  <a:pt x="1163327" y="150381"/>
                </a:cubicBezTo>
                <a:lnTo>
                  <a:pt x="1163327" y="75057"/>
                </a:lnTo>
                <a:cubicBezTo>
                  <a:pt x="1163327" y="24989"/>
                  <a:pt x="1187970" y="177"/>
                  <a:pt x="1237691" y="177"/>
                </a:cubicBezTo>
                <a:lnTo>
                  <a:pt x="1386418" y="177"/>
                </a:lnTo>
                <a:close/>
                <a:moveTo>
                  <a:pt x="1468001" y="0"/>
                </a:moveTo>
                <a:lnTo>
                  <a:pt x="1468435" y="48295"/>
                </a:lnTo>
                <a:cubicBezTo>
                  <a:pt x="1468435" y="72665"/>
                  <a:pt x="1480322" y="84628"/>
                  <a:pt x="1504084" y="84628"/>
                </a:cubicBezTo>
                <a:lnTo>
                  <a:pt x="1504084" y="84628"/>
                </a:lnTo>
                <a:lnTo>
                  <a:pt x="1566126" y="84628"/>
                </a:lnTo>
                <a:cubicBezTo>
                  <a:pt x="1590323" y="84628"/>
                  <a:pt x="1602210" y="72665"/>
                  <a:pt x="1602210" y="48295"/>
                </a:cubicBezTo>
                <a:lnTo>
                  <a:pt x="1602210" y="48295"/>
                </a:lnTo>
                <a:lnTo>
                  <a:pt x="1602210" y="0"/>
                </a:lnTo>
                <a:lnTo>
                  <a:pt x="1647091" y="0"/>
                </a:lnTo>
                <a:lnTo>
                  <a:pt x="1647091" y="13292"/>
                </a:lnTo>
                <a:lnTo>
                  <a:pt x="1646645" y="54055"/>
                </a:lnTo>
                <a:cubicBezTo>
                  <a:pt x="1646645" y="104123"/>
                  <a:pt x="1622002" y="128935"/>
                  <a:pt x="1572281" y="128935"/>
                </a:cubicBezTo>
                <a:lnTo>
                  <a:pt x="1572281" y="128935"/>
                </a:lnTo>
                <a:lnTo>
                  <a:pt x="1557626" y="128935"/>
                </a:lnTo>
                <a:lnTo>
                  <a:pt x="1557626" y="225216"/>
                </a:lnTo>
                <a:lnTo>
                  <a:pt x="1512745" y="225216"/>
                </a:lnTo>
                <a:lnTo>
                  <a:pt x="1512745" y="128935"/>
                </a:lnTo>
                <a:lnTo>
                  <a:pt x="1497918" y="128935"/>
                </a:lnTo>
                <a:cubicBezTo>
                  <a:pt x="1448197" y="128935"/>
                  <a:pt x="1423554" y="104123"/>
                  <a:pt x="1423554" y="54055"/>
                </a:cubicBezTo>
                <a:lnTo>
                  <a:pt x="1423554" y="54055"/>
                </a:lnTo>
                <a:lnTo>
                  <a:pt x="1423554" y="0"/>
                </a:lnTo>
                <a:lnTo>
                  <a:pt x="1468001" y="0"/>
                </a:lnTo>
                <a:close/>
                <a:moveTo>
                  <a:pt x="409572" y="45371"/>
                </a:moveTo>
                <a:lnTo>
                  <a:pt x="342248" y="45371"/>
                </a:lnTo>
                <a:cubicBezTo>
                  <a:pt x="322007" y="45371"/>
                  <a:pt x="312767" y="57777"/>
                  <a:pt x="312767" y="83033"/>
                </a:cubicBezTo>
                <a:lnTo>
                  <a:pt x="312767" y="143291"/>
                </a:lnTo>
                <a:cubicBezTo>
                  <a:pt x="312767" y="168103"/>
                  <a:pt x="325087" y="180952"/>
                  <a:pt x="350169" y="180952"/>
                </a:cubicBezTo>
                <a:lnTo>
                  <a:pt x="409572" y="180510"/>
                </a:lnTo>
                <a:cubicBezTo>
                  <a:pt x="434213" y="180510"/>
                  <a:pt x="446974" y="168103"/>
                  <a:pt x="446974" y="142848"/>
                </a:cubicBezTo>
                <a:lnTo>
                  <a:pt x="446974" y="83033"/>
                </a:lnTo>
                <a:cubicBezTo>
                  <a:pt x="446974" y="58220"/>
                  <a:pt x="434653" y="45371"/>
                  <a:pt x="409572" y="45371"/>
                </a:cubicBezTo>
                <a:close/>
              </a:path>
            </a:pathLst>
          </a:custGeom>
          <a:solidFill>
            <a:schemeClr val="bg1"/>
          </a:solidFill>
          <a:ln w="11430" cap="flat">
            <a:noFill/>
            <a:prstDash val="solid"/>
            <a:miter/>
          </a:ln>
        </p:spPr>
        <p:txBody>
          <a:bodyPr rtlCol="0" anchor="ctr"/>
          <a:lstStyle/>
          <a:p>
            <a:endParaRPr lang="en-US"/>
          </a:p>
        </p:txBody>
      </p:sp>
      <p:sp>
        <p:nvSpPr>
          <p:cNvPr id="5" name="Title 5">
            <a:extLst>
              <a:ext uri="{FF2B5EF4-FFF2-40B4-BE49-F238E27FC236}">
                <a16:creationId xmlns:a16="http://schemas.microsoft.com/office/drawing/2014/main" id="{1591380E-46FC-4172-990E-91DDCE400DA3}"/>
              </a:ext>
            </a:extLst>
          </p:cNvPr>
          <p:cNvSpPr>
            <a:spLocks noGrp="1"/>
          </p:cNvSpPr>
          <p:nvPr>
            <p:ph type="title"/>
          </p:nvPr>
        </p:nvSpPr>
        <p:spPr>
          <a:xfrm>
            <a:off x="576835" y="3429001"/>
            <a:ext cx="8363965" cy="866774"/>
          </a:xfrm>
        </p:spPr>
        <p:txBody>
          <a:bodyPr anchor="t">
            <a:noAutofit/>
          </a:bodyPr>
          <a:lstStyle>
            <a:lvl1pPr>
              <a:defRPr sz="3200">
                <a:solidFill>
                  <a:schemeClr val="bg1"/>
                </a:solidFill>
              </a:defRPr>
            </a:lvl1pPr>
          </a:lstStyle>
          <a:p>
            <a:r>
              <a:rPr lang="en-US"/>
              <a:t>Click to edit Master title style</a:t>
            </a:r>
          </a:p>
        </p:txBody>
      </p:sp>
      <p:sp>
        <p:nvSpPr>
          <p:cNvPr id="6" name="Text Placeholder 11">
            <a:extLst>
              <a:ext uri="{FF2B5EF4-FFF2-40B4-BE49-F238E27FC236}">
                <a16:creationId xmlns:a16="http://schemas.microsoft.com/office/drawing/2014/main" id="{777396D4-01D2-420D-B30C-036F36EFAB02}"/>
              </a:ext>
            </a:extLst>
          </p:cNvPr>
          <p:cNvSpPr>
            <a:spLocks noGrp="1"/>
          </p:cNvSpPr>
          <p:nvPr>
            <p:ph type="body" sz="quarter" idx="10" hasCustomPrompt="1"/>
          </p:nvPr>
        </p:nvSpPr>
        <p:spPr>
          <a:xfrm>
            <a:off x="576835" y="4295775"/>
            <a:ext cx="8363965" cy="850900"/>
          </a:xfrm>
        </p:spPr>
        <p:txBody>
          <a:bodyPr lIns="0">
            <a:noAutofit/>
          </a:bodyPr>
          <a:lstStyle>
            <a:lvl1pPr marL="0" indent="0">
              <a:buFont typeface="Arial" panose="020B0604020202020204" pitchFamily="34" charset="0"/>
              <a:buNone/>
              <a:defRPr sz="2000">
                <a:solidFill>
                  <a:schemeClr val="bg1"/>
                </a:solidFill>
              </a:defRPr>
            </a:lvl1pPr>
          </a:lstStyle>
          <a:p>
            <a:pPr lvl="0"/>
            <a:r>
              <a:rPr lang="en-US"/>
              <a:t>Subtitle</a:t>
            </a:r>
          </a:p>
        </p:txBody>
      </p:sp>
    </p:spTree>
    <p:extLst>
      <p:ext uri="{BB962C8B-B14F-4D97-AF65-F5344CB8AC3E}">
        <p14:creationId xmlns:p14="http://schemas.microsoft.com/office/powerpoint/2010/main" val="122862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04">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DB148C-8DBC-4DA1-94C5-B2BC43849B84}"/>
              </a:ext>
            </a:extLst>
          </p:cNvPr>
          <p:cNvSpPr/>
          <p:nvPr userDrawn="1"/>
        </p:nvSpPr>
        <p:spPr>
          <a:xfrm>
            <a:off x="7509753" y="0"/>
            <a:ext cx="2354094" cy="5797685"/>
          </a:xfrm>
          <a:prstGeom prst="rect">
            <a:avLst/>
          </a:prstGeom>
          <a:solidFill>
            <a:schemeClr val="accent6">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rafik 6">
            <a:extLst>
              <a:ext uri="{FF2B5EF4-FFF2-40B4-BE49-F238E27FC236}">
                <a16:creationId xmlns:a16="http://schemas.microsoft.com/office/drawing/2014/main" id="{56279D8D-2663-4360-A566-3303BC4139CF}"/>
              </a:ext>
            </a:extLst>
          </p:cNvPr>
          <p:cNvSpPr/>
          <p:nvPr userDrawn="1"/>
        </p:nvSpPr>
        <p:spPr>
          <a:xfrm>
            <a:off x="550863" y="1229530"/>
            <a:ext cx="2052217" cy="281218"/>
          </a:xfrm>
          <a:custGeom>
            <a:avLst/>
            <a:gdLst>
              <a:gd name="connsiteX0" fmla="*/ 223091 w 1647090"/>
              <a:gd name="connsiteY0" fmla="*/ 620 h 225703"/>
              <a:gd name="connsiteX1" fmla="*/ 223091 w 1647090"/>
              <a:gd name="connsiteY1" fmla="*/ 45814 h 225703"/>
              <a:gd name="connsiteX2" fmla="*/ 79996 w 1647090"/>
              <a:gd name="connsiteY2" fmla="*/ 45814 h 225703"/>
              <a:gd name="connsiteX3" fmla="*/ 43914 w 1647090"/>
              <a:gd name="connsiteY3" fmla="*/ 81703 h 225703"/>
              <a:gd name="connsiteX4" fmla="*/ 43914 w 1647090"/>
              <a:gd name="connsiteY4" fmla="*/ 144177 h 225703"/>
              <a:gd name="connsiteX5" fmla="*/ 79996 w 1647090"/>
              <a:gd name="connsiteY5" fmla="*/ 180510 h 225703"/>
              <a:gd name="connsiteX6" fmla="*/ 223003 w 1647090"/>
              <a:gd name="connsiteY6" fmla="*/ 180510 h 225703"/>
              <a:gd name="connsiteX7" fmla="*/ 223003 w 1647090"/>
              <a:gd name="connsiteY7" fmla="*/ 225703 h 225703"/>
              <a:gd name="connsiteX8" fmla="*/ 74364 w 1647090"/>
              <a:gd name="connsiteY8" fmla="*/ 225703 h 225703"/>
              <a:gd name="connsiteX9" fmla="*/ 0 w 1647090"/>
              <a:gd name="connsiteY9" fmla="*/ 150823 h 225703"/>
              <a:gd name="connsiteX10" fmla="*/ 0 w 1647090"/>
              <a:gd name="connsiteY10" fmla="*/ 75500 h 225703"/>
              <a:gd name="connsiteX11" fmla="*/ 74364 w 1647090"/>
              <a:gd name="connsiteY11" fmla="*/ 620 h 225703"/>
              <a:gd name="connsiteX12" fmla="*/ 223091 w 1647090"/>
              <a:gd name="connsiteY12" fmla="*/ 620 h 225703"/>
              <a:gd name="connsiteX13" fmla="*/ 850033 w 1647090"/>
              <a:gd name="connsiteY13" fmla="*/ 177 h 225703"/>
              <a:gd name="connsiteX14" fmla="*/ 983359 w 1647090"/>
              <a:gd name="connsiteY14" fmla="*/ 157027 h 225703"/>
              <a:gd name="connsiteX15" fmla="*/ 983359 w 1647090"/>
              <a:gd name="connsiteY15" fmla="*/ 177 h 225703"/>
              <a:gd name="connsiteX16" fmla="*/ 1028242 w 1647090"/>
              <a:gd name="connsiteY16" fmla="*/ 177 h 225703"/>
              <a:gd name="connsiteX17" fmla="*/ 1028242 w 1647090"/>
              <a:gd name="connsiteY17" fmla="*/ 225703 h 225703"/>
              <a:gd name="connsiteX18" fmla="*/ 982480 w 1647090"/>
              <a:gd name="connsiteY18" fmla="*/ 225703 h 225703"/>
              <a:gd name="connsiteX19" fmla="*/ 849153 w 1647090"/>
              <a:gd name="connsiteY19" fmla="*/ 68411 h 225703"/>
              <a:gd name="connsiteX20" fmla="*/ 849153 w 1647090"/>
              <a:gd name="connsiteY20" fmla="*/ 225261 h 225703"/>
              <a:gd name="connsiteX21" fmla="*/ 804271 w 1647090"/>
              <a:gd name="connsiteY21" fmla="*/ 225261 h 225703"/>
              <a:gd name="connsiteX22" fmla="*/ 804271 w 1647090"/>
              <a:gd name="connsiteY22" fmla="*/ 177 h 225703"/>
              <a:gd name="connsiteX23" fmla="*/ 850033 w 1647090"/>
              <a:gd name="connsiteY23" fmla="*/ 177 h 225703"/>
              <a:gd name="connsiteX24" fmla="*/ 417140 w 1647090"/>
              <a:gd name="connsiteY24" fmla="*/ 177 h 225703"/>
              <a:gd name="connsiteX25" fmla="*/ 491504 w 1647090"/>
              <a:gd name="connsiteY25" fmla="*/ 75057 h 225703"/>
              <a:gd name="connsiteX26" fmla="*/ 491504 w 1647090"/>
              <a:gd name="connsiteY26" fmla="*/ 149937 h 225703"/>
              <a:gd name="connsiteX27" fmla="*/ 417052 w 1647090"/>
              <a:gd name="connsiteY27" fmla="*/ 225261 h 225703"/>
              <a:gd name="connsiteX28" fmla="*/ 342777 w 1647090"/>
              <a:gd name="connsiteY28" fmla="*/ 225261 h 225703"/>
              <a:gd name="connsiteX29" fmla="*/ 268413 w 1647090"/>
              <a:gd name="connsiteY29" fmla="*/ 150381 h 225703"/>
              <a:gd name="connsiteX30" fmla="*/ 268413 w 1647090"/>
              <a:gd name="connsiteY30" fmla="*/ 75057 h 225703"/>
              <a:gd name="connsiteX31" fmla="*/ 342777 w 1647090"/>
              <a:gd name="connsiteY31" fmla="*/ 177 h 225703"/>
              <a:gd name="connsiteX32" fmla="*/ 417140 w 1647090"/>
              <a:gd name="connsiteY32" fmla="*/ 177 h 225703"/>
              <a:gd name="connsiteX33" fmla="*/ 759916 w 1647090"/>
              <a:gd name="connsiteY33" fmla="*/ 177 h 225703"/>
              <a:gd name="connsiteX34" fmla="*/ 759916 w 1647090"/>
              <a:gd name="connsiteY34" fmla="*/ 45371 h 225703"/>
              <a:gd name="connsiteX35" fmla="*/ 616909 w 1647090"/>
              <a:gd name="connsiteY35" fmla="*/ 45371 h 225703"/>
              <a:gd name="connsiteX36" fmla="*/ 580828 w 1647090"/>
              <a:gd name="connsiteY36" fmla="*/ 81260 h 225703"/>
              <a:gd name="connsiteX37" fmla="*/ 580828 w 1647090"/>
              <a:gd name="connsiteY37" fmla="*/ 144177 h 225703"/>
              <a:gd name="connsiteX38" fmla="*/ 616909 w 1647090"/>
              <a:gd name="connsiteY38" fmla="*/ 180510 h 225703"/>
              <a:gd name="connsiteX39" fmla="*/ 715035 w 1647090"/>
              <a:gd name="connsiteY39" fmla="*/ 180510 h 225703"/>
              <a:gd name="connsiteX40" fmla="*/ 715035 w 1647090"/>
              <a:gd name="connsiteY40" fmla="*/ 105186 h 225703"/>
              <a:gd name="connsiteX41" fmla="*/ 759828 w 1647090"/>
              <a:gd name="connsiteY41" fmla="*/ 105186 h 225703"/>
              <a:gd name="connsiteX42" fmla="*/ 759828 w 1647090"/>
              <a:gd name="connsiteY42" fmla="*/ 225261 h 225703"/>
              <a:gd name="connsiteX43" fmla="*/ 611189 w 1647090"/>
              <a:gd name="connsiteY43" fmla="*/ 225261 h 225703"/>
              <a:gd name="connsiteX44" fmla="*/ 536825 w 1647090"/>
              <a:gd name="connsiteY44" fmla="*/ 150381 h 225703"/>
              <a:gd name="connsiteX45" fmla="*/ 536825 w 1647090"/>
              <a:gd name="connsiteY45" fmla="*/ 75057 h 225703"/>
              <a:gd name="connsiteX46" fmla="*/ 611189 w 1647090"/>
              <a:gd name="connsiteY46" fmla="*/ 177 h 225703"/>
              <a:gd name="connsiteX47" fmla="*/ 759916 w 1647090"/>
              <a:gd name="connsiteY47" fmla="*/ 177 h 225703"/>
              <a:gd name="connsiteX48" fmla="*/ 1118094 w 1647090"/>
              <a:gd name="connsiteY48" fmla="*/ 177 h 225703"/>
              <a:gd name="connsiteX49" fmla="*/ 1118006 w 1647090"/>
              <a:gd name="connsiteY49" fmla="*/ 225261 h 225703"/>
              <a:gd name="connsiteX50" fmla="*/ 1073212 w 1647090"/>
              <a:gd name="connsiteY50" fmla="*/ 225261 h 225703"/>
              <a:gd name="connsiteX51" fmla="*/ 1073212 w 1647090"/>
              <a:gd name="connsiteY51" fmla="*/ 177 h 225703"/>
              <a:gd name="connsiteX52" fmla="*/ 1118094 w 1647090"/>
              <a:gd name="connsiteY52" fmla="*/ 177 h 225703"/>
              <a:gd name="connsiteX53" fmla="*/ 1386418 w 1647090"/>
              <a:gd name="connsiteY53" fmla="*/ 177 h 225703"/>
              <a:gd name="connsiteX54" fmla="*/ 1386418 w 1647090"/>
              <a:gd name="connsiteY54" fmla="*/ 45371 h 225703"/>
              <a:gd name="connsiteX55" fmla="*/ 1243411 w 1647090"/>
              <a:gd name="connsiteY55" fmla="*/ 45371 h 225703"/>
              <a:gd name="connsiteX56" fmla="*/ 1207328 w 1647090"/>
              <a:gd name="connsiteY56" fmla="*/ 81260 h 225703"/>
              <a:gd name="connsiteX57" fmla="*/ 1207328 w 1647090"/>
              <a:gd name="connsiteY57" fmla="*/ 144177 h 225703"/>
              <a:gd name="connsiteX58" fmla="*/ 1243411 w 1647090"/>
              <a:gd name="connsiteY58" fmla="*/ 180510 h 225703"/>
              <a:gd name="connsiteX59" fmla="*/ 1341628 w 1647090"/>
              <a:gd name="connsiteY59" fmla="*/ 180510 h 225703"/>
              <a:gd name="connsiteX60" fmla="*/ 1341628 w 1647090"/>
              <a:gd name="connsiteY60" fmla="*/ 105186 h 225703"/>
              <a:gd name="connsiteX61" fmla="*/ 1386418 w 1647090"/>
              <a:gd name="connsiteY61" fmla="*/ 105186 h 225703"/>
              <a:gd name="connsiteX62" fmla="*/ 1386418 w 1647090"/>
              <a:gd name="connsiteY62" fmla="*/ 225261 h 225703"/>
              <a:gd name="connsiteX63" fmla="*/ 1237691 w 1647090"/>
              <a:gd name="connsiteY63" fmla="*/ 225261 h 225703"/>
              <a:gd name="connsiteX64" fmla="*/ 1163327 w 1647090"/>
              <a:gd name="connsiteY64" fmla="*/ 150381 h 225703"/>
              <a:gd name="connsiteX65" fmla="*/ 1163327 w 1647090"/>
              <a:gd name="connsiteY65" fmla="*/ 75057 h 225703"/>
              <a:gd name="connsiteX66" fmla="*/ 1237691 w 1647090"/>
              <a:gd name="connsiteY66" fmla="*/ 177 h 225703"/>
              <a:gd name="connsiteX67" fmla="*/ 1386418 w 1647090"/>
              <a:gd name="connsiteY67" fmla="*/ 177 h 225703"/>
              <a:gd name="connsiteX68" fmla="*/ 1468001 w 1647090"/>
              <a:gd name="connsiteY68" fmla="*/ 0 h 225703"/>
              <a:gd name="connsiteX69" fmla="*/ 1468435 w 1647090"/>
              <a:gd name="connsiteY69" fmla="*/ 48295 h 225703"/>
              <a:gd name="connsiteX70" fmla="*/ 1504084 w 1647090"/>
              <a:gd name="connsiteY70" fmla="*/ 84628 h 225703"/>
              <a:gd name="connsiteX71" fmla="*/ 1504084 w 1647090"/>
              <a:gd name="connsiteY71" fmla="*/ 84628 h 225703"/>
              <a:gd name="connsiteX72" fmla="*/ 1566126 w 1647090"/>
              <a:gd name="connsiteY72" fmla="*/ 84628 h 225703"/>
              <a:gd name="connsiteX73" fmla="*/ 1602210 w 1647090"/>
              <a:gd name="connsiteY73" fmla="*/ 48295 h 225703"/>
              <a:gd name="connsiteX74" fmla="*/ 1602210 w 1647090"/>
              <a:gd name="connsiteY74" fmla="*/ 48295 h 225703"/>
              <a:gd name="connsiteX75" fmla="*/ 1602210 w 1647090"/>
              <a:gd name="connsiteY75" fmla="*/ 0 h 225703"/>
              <a:gd name="connsiteX76" fmla="*/ 1647091 w 1647090"/>
              <a:gd name="connsiteY76" fmla="*/ 0 h 225703"/>
              <a:gd name="connsiteX77" fmla="*/ 1647091 w 1647090"/>
              <a:gd name="connsiteY77" fmla="*/ 13292 h 225703"/>
              <a:gd name="connsiteX78" fmla="*/ 1646645 w 1647090"/>
              <a:gd name="connsiteY78" fmla="*/ 54055 h 225703"/>
              <a:gd name="connsiteX79" fmla="*/ 1572281 w 1647090"/>
              <a:gd name="connsiteY79" fmla="*/ 128935 h 225703"/>
              <a:gd name="connsiteX80" fmla="*/ 1572281 w 1647090"/>
              <a:gd name="connsiteY80" fmla="*/ 128935 h 225703"/>
              <a:gd name="connsiteX81" fmla="*/ 1557626 w 1647090"/>
              <a:gd name="connsiteY81" fmla="*/ 128935 h 225703"/>
              <a:gd name="connsiteX82" fmla="*/ 1557626 w 1647090"/>
              <a:gd name="connsiteY82" fmla="*/ 225216 h 225703"/>
              <a:gd name="connsiteX83" fmla="*/ 1512745 w 1647090"/>
              <a:gd name="connsiteY83" fmla="*/ 225216 h 225703"/>
              <a:gd name="connsiteX84" fmla="*/ 1512745 w 1647090"/>
              <a:gd name="connsiteY84" fmla="*/ 128935 h 225703"/>
              <a:gd name="connsiteX85" fmla="*/ 1497918 w 1647090"/>
              <a:gd name="connsiteY85" fmla="*/ 128935 h 225703"/>
              <a:gd name="connsiteX86" fmla="*/ 1423554 w 1647090"/>
              <a:gd name="connsiteY86" fmla="*/ 54055 h 225703"/>
              <a:gd name="connsiteX87" fmla="*/ 1423554 w 1647090"/>
              <a:gd name="connsiteY87" fmla="*/ 54055 h 225703"/>
              <a:gd name="connsiteX88" fmla="*/ 1423554 w 1647090"/>
              <a:gd name="connsiteY88" fmla="*/ 0 h 225703"/>
              <a:gd name="connsiteX89" fmla="*/ 1468001 w 1647090"/>
              <a:gd name="connsiteY89" fmla="*/ 0 h 225703"/>
              <a:gd name="connsiteX90" fmla="*/ 409572 w 1647090"/>
              <a:gd name="connsiteY90" fmla="*/ 45371 h 225703"/>
              <a:gd name="connsiteX91" fmla="*/ 342248 w 1647090"/>
              <a:gd name="connsiteY91" fmla="*/ 45371 h 225703"/>
              <a:gd name="connsiteX92" fmla="*/ 312767 w 1647090"/>
              <a:gd name="connsiteY92" fmla="*/ 83033 h 225703"/>
              <a:gd name="connsiteX93" fmla="*/ 312767 w 1647090"/>
              <a:gd name="connsiteY93" fmla="*/ 143291 h 225703"/>
              <a:gd name="connsiteX94" fmla="*/ 350169 w 1647090"/>
              <a:gd name="connsiteY94" fmla="*/ 180952 h 225703"/>
              <a:gd name="connsiteX95" fmla="*/ 409572 w 1647090"/>
              <a:gd name="connsiteY95" fmla="*/ 180510 h 225703"/>
              <a:gd name="connsiteX96" fmla="*/ 446974 w 1647090"/>
              <a:gd name="connsiteY96" fmla="*/ 142848 h 225703"/>
              <a:gd name="connsiteX97" fmla="*/ 446974 w 1647090"/>
              <a:gd name="connsiteY97" fmla="*/ 83033 h 225703"/>
              <a:gd name="connsiteX98" fmla="*/ 409572 w 1647090"/>
              <a:gd name="connsiteY98" fmla="*/ 45371 h 22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47090" h="225703">
                <a:moveTo>
                  <a:pt x="223091" y="620"/>
                </a:moveTo>
                <a:lnTo>
                  <a:pt x="223091" y="45814"/>
                </a:lnTo>
                <a:lnTo>
                  <a:pt x="79996" y="45814"/>
                </a:lnTo>
                <a:cubicBezTo>
                  <a:pt x="56235" y="45814"/>
                  <a:pt x="43914" y="57777"/>
                  <a:pt x="43914" y="81703"/>
                </a:cubicBezTo>
                <a:lnTo>
                  <a:pt x="43914" y="144177"/>
                </a:lnTo>
                <a:cubicBezTo>
                  <a:pt x="43914" y="168103"/>
                  <a:pt x="55795" y="180510"/>
                  <a:pt x="79996" y="180510"/>
                </a:cubicBezTo>
                <a:lnTo>
                  <a:pt x="223003" y="180510"/>
                </a:lnTo>
                <a:lnTo>
                  <a:pt x="223003" y="225703"/>
                </a:lnTo>
                <a:lnTo>
                  <a:pt x="74364" y="225703"/>
                </a:lnTo>
                <a:cubicBezTo>
                  <a:pt x="24641" y="225703"/>
                  <a:pt x="0" y="200891"/>
                  <a:pt x="0" y="150823"/>
                </a:cubicBezTo>
                <a:lnTo>
                  <a:pt x="0" y="75500"/>
                </a:lnTo>
                <a:cubicBezTo>
                  <a:pt x="0" y="25433"/>
                  <a:pt x="24641" y="620"/>
                  <a:pt x="74364" y="620"/>
                </a:cubicBezTo>
                <a:lnTo>
                  <a:pt x="223091" y="620"/>
                </a:lnTo>
                <a:close/>
                <a:moveTo>
                  <a:pt x="850033" y="177"/>
                </a:moveTo>
                <a:lnTo>
                  <a:pt x="983359" y="157027"/>
                </a:lnTo>
                <a:lnTo>
                  <a:pt x="983359" y="177"/>
                </a:lnTo>
                <a:lnTo>
                  <a:pt x="1028242" y="177"/>
                </a:lnTo>
                <a:lnTo>
                  <a:pt x="1028242" y="225703"/>
                </a:lnTo>
                <a:lnTo>
                  <a:pt x="982480" y="225703"/>
                </a:lnTo>
                <a:lnTo>
                  <a:pt x="849153" y="68411"/>
                </a:lnTo>
                <a:lnTo>
                  <a:pt x="849153" y="225261"/>
                </a:lnTo>
                <a:lnTo>
                  <a:pt x="804271" y="225261"/>
                </a:lnTo>
                <a:lnTo>
                  <a:pt x="804271" y="177"/>
                </a:lnTo>
                <a:lnTo>
                  <a:pt x="850033" y="177"/>
                </a:lnTo>
                <a:close/>
                <a:moveTo>
                  <a:pt x="417140" y="177"/>
                </a:moveTo>
                <a:cubicBezTo>
                  <a:pt x="466863" y="177"/>
                  <a:pt x="491504" y="24989"/>
                  <a:pt x="491504" y="75057"/>
                </a:cubicBezTo>
                <a:lnTo>
                  <a:pt x="491504" y="149937"/>
                </a:lnTo>
                <a:cubicBezTo>
                  <a:pt x="491416" y="200005"/>
                  <a:pt x="466334" y="225261"/>
                  <a:pt x="417052" y="225261"/>
                </a:cubicBezTo>
                <a:lnTo>
                  <a:pt x="342777" y="225261"/>
                </a:lnTo>
                <a:cubicBezTo>
                  <a:pt x="293054" y="225261"/>
                  <a:pt x="268413" y="200448"/>
                  <a:pt x="268413" y="150381"/>
                </a:cubicBezTo>
                <a:lnTo>
                  <a:pt x="268413" y="75057"/>
                </a:lnTo>
                <a:cubicBezTo>
                  <a:pt x="268413" y="24989"/>
                  <a:pt x="293054" y="177"/>
                  <a:pt x="342777" y="177"/>
                </a:cubicBezTo>
                <a:lnTo>
                  <a:pt x="417140" y="177"/>
                </a:lnTo>
                <a:close/>
                <a:moveTo>
                  <a:pt x="759916" y="177"/>
                </a:moveTo>
                <a:lnTo>
                  <a:pt x="759916" y="45371"/>
                </a:lnTo>
                <a:lnTo>
                  <a:pt x="616909" y="45371"/>
                </a:lnTo>
                <a:cubicBezTo>
                  <a:pt x="593148" y="45371"/>
                  <a:pt x="580828" y="57334"/>
                  <a:pt x="580828" y="81260"/>
                </a:cubicBezTo>
                <a:lnTo>
                  <a:pt x="580828" y="144177"/>
                </a:lnTo>
                <a:cubicBezTo>
                  <a:pt x="580828" y="168103"/>
                  <a:pt x="592709" y="180510"/>
                  <a:pt x="616909" y="180510"/>
                </a:cubicBezTo>
                <a:lnTo>
                  <a:pt x="715035" y="180510"/>
                </a:lnTo>
                <a:lnTo>
                  <a:pt x="715035" y="105186"/>
                </a:lnTo>
                <a:lnTo>
                  <a:pt x="759828" y="105186"/>
                </a:lnTo>
                <a:lnTo>
                  <a:pt x="759828" y="225261"/>
                </a:lnTo>
                <a:lnTo>
                  <a:pt x="611189" y="225261"/>
                </a:lnTo>
                <a:cubicBezTo>
                  <a:pt x="561467" y="225261"/>
                  <a:pt x="536825" y="200448"/>
                  <a:pt x="536825" y="150381"/>
                </a:cubicBezTo>
                <a:lnTo>
                  <a:pt x="536825" y="75057"/>
                </a:lnTo>
                <a:cubicBezTo>
                  <a:pt x="536825" y="24989"/>
                  <a:pt x="561467" y="177"/>
                  <a:pt x="611189" y="177"/>
                </a:cubicBezTo>
                <a:lnTo>
                  <a:pt x="759916" y="177"/>
                </a:lnTo>
                <a:close/>
                <a:moveTo>
                  <a:pt x="1118094" y="177"/>
                </a:moveTo>
                <a:lnTo>
                  <a:pt x="1118006" y="225261"/>
                </a:lnTo>
                <a:lnTo>
                  <a:pt x="1073212" y="225261"/>
                </a:lnTo>
                <a:lnTo>
                  <a:pt x="1073212" y="177"/>
                </a:lnTo>
                <a:lnTo>
                  <a:pt x="1118094" y="177"/>
                </a:lnTo>
                <a:close/>
                <a:moveTo>
                  <a:pt x="1386418" y="177"/>
                </a:moveTo>
                <a:lnTo>
                  <a:pt x="1386418" y="45371"/>
                </a:lnTo>
                <a:lnTo>
                  <a:pt x="1243411" y="45371"/>
                </a:lnTo>
                <a:cubicBezTo>
                  <a:pt x="1219649" y="45371"/>
                  <a:pt x="1207328" y="57334"/>
                  <a:pt x="1207328" y="81260"/>
                </a:cubicBezTo>
                <a:lnTo>
                  <a:pt x="1207328" y="144177"/>
                </a:lnTo>
                <a:cubicBezTo>
                  <a:pt x="1207328" y="168103"/>
                  <a:pt x="1219214" y="180510"/>
                  <a:pt x="1243411" y="180510"/>
                </a:cubicBezTo>
                <a:lnTo>
                  <a:pt x="1341628" y="180510"/>
                </a:lnTo>
                <a:lnTo>
                  <a:pt x="1341628" y="105186"/>
                </a:lnTo>
                <a:lnTo>
                  <a:pt x="1386418" y="105186"/>
                </a:lnTo>
                <a:lnTo>
                  <a:pt x="1386418" y="225261"/>
                </a:lnTo>
                <a:lnTo>
                  <a:pt x="1237691" y="225261"/>
                </a:lnTo>
                <a:cubicBezTo>
                  <a:pt x="1187970" y="225261"/>
                  <a:pt x="1163327" y="200448"/>
                  <a:pt x="1163327" y="150381"/>
                </a:cubicBezTo>
                <a:lnTo>
                  <a:pt x="1163327" y="75057"/>
                </a:lnTo>
                <a:cubicBezTo>
                  <a:pt x="1163327" y="24989"/>
                  <a:pt x="1187970" y="177"/>
                  <a:pt x="1237691" y="177"/>
                </a:cubicBezTo>
                <a:lnTo>
                  <a:pt x="1386418" y="177"/>
                </a:lnTo>
                <a:close/>
                <a:moveTo>
                  <a:pt x="1468001" y="0"/>
                </a:moveTo>
                <a:lnTo>
                  <a:pt x="1468435" y="48295"/>
                </a:lnTo>
                <a:cubicBezTo>
                  <a:pt x="1468435" y="72665"/>
                  <a:pt x="1480322" y="84628"/>
                  <a:pt x="1504084" y="84628"/>
                </a:cubicBezTo>
                <a:lnTo>
                  <a:pt x="1504084" y="84628"/>
                </a:lnTo>
                <a:lnTo>
                  <a:pt x="1566126" y="84628"/>
                </a:lnTo>
                <a:cubicBezTo>
                  <a:pt x="1590323" y="84628"/>
                  <a:pt x="1602210" y="72665"/>
                  <a:pt x="1602210" y="48295"/>
                </a:cubicBezTo>
                <a:lnTo>
                  <a:pt x="1602210" y="48295"/>
                </a:lnTo>
                <a:lnTo>
                  <a:pt x="1602210" y="0"/>
                </a:lnTo>
                <a:lnTo>
                  <a:pt x="1647091" y="0"/>
                </a:lnTo>
                <a:lnTo>
                  <a:pt x="1647091" y="13292"/>
                </a:lnTo>
                <a:lnTo>
                  <a:pt x="1646645" y="54055"/>
                </a:lnTo>
                <a:cubicBezTo>
                  <a:pt x="1646645" y="104123"/>
                  <a:pt x="1622002" y="128935"/>
                  <a:pt x="1572281" y="128935"/>
                </a:cubicBezTo>
                <a:lnTo>
                  <a:pt x="1572281" y="128935"/>
                </a:lnTo>
                <a:lnTo>
                  <a:pt x="1557626" y="128935"/>
                </a:lnTo>
                <a:lnTo>
                  <a:pt x="1557626" y="225216"/>
                </a:lnTo>
                <a:lnTo>
                  <a:pt x="1512745" y="225216"/>
                </a:lnTo>
                <a:lnTo>
                  <a:pt x="1512745" y="128935"/>
                </a:lnTo>
                <a:lnTo>
                  <a:pt x="1497918" y="128935"/>
                </a:lnTo>
                <a:cubicBezTo>
                  <a:pt x="1448197" y="128935"/>
                  <a:pt x="1423554" y="104123"/>
                  <a:pt x="1423554" y="54055"/>
                </a:cubicBezTo>
                <a:lnTo>
                  <a:pt x="1423554" y="54055"/>
                </a:lnTo>
                <a:lnTo>
                  <a:pt x="1423554" y="0"/>
                </a:lnTo>
                <a:lnTo>
                  <a:pt x="1468001" y="0"/>
                </a:lnTo>
                <a:close/>
                <a:moveTo>
                  <a:pt x="409572" y="45371"/>
                </a:moveTo>
                <a:lnTo>
                  <a:pt x="342248" y="45371"/>
                </a:lnTo>
                <a:cubicBezTo>
                  <a:pt x="322007" y="45371"/>
                  <a:pt x="312767" y="57777"/>
                  <a:pt x="312767" y="83033"/>
                </a:cubicBezTo>
                <a:lnTo>
                  <a:pt x="312767" y="143291"/>
                </a:lnTo>
                <a:cubicBezTo>
                  <a:pt x="312767" y="168103"/>
                  <a:pt x="325087" y="180952"/>
                  <a:pt x="350169" y="180952"/>
                </a:cubicBezTo>
                <a:lnTo>
                  <a:pt x="409572" y="180510"/>
                </a:lnTo>
                <a:cubicBezTo>
                  <a:pt x="434213" y="180510"/>
                  <a:pt x="446974" y="168103"/>
                  <a:pt x="446974" y="142848"/>
                </a:cubicBezTo>
                <a:lnTo>
                  <a:pt x="446974" y="83033"/>
                </a:lnTo>
                <a:cubicBezTo>
                  <a:pt x="446974" y="58220"/>
                  <a:pt x="434653" y="45371"/>
                  <a:pt x="409572" y="45371"/>
                </a:cubicBezTo>
                <a:close/>
              </a:path>
            </a:pathLst>
          </a:custGeom>
          <a:solidFill>
            <a:schemeClr val="bg1"/>
          </a:solidFill>
          <a:ln w="11430" cap="flat">
            <a:noFill/>
            <a:prstDash val="solid"/>
            <a:miter/>
          </a:ln>
        </p:spPr>
        <p:txBody>
          <a:bodyPr rtlCol="0" anchor="ctr"/>
          <a:lstStyle/>
          <a:p>
            <a:endParaRPr lang="en-US"/>
          </a:p>
        </p:txBody>
      </p:sp>
      <p:sp>
        <p:nvSpPr>
          <p:cNvPr id="5" name="Title 5">
            <a:extLst>
              <a:ext uri="{FF2B5EF4-FFF2-40B4-BE49-F238E27FC236}">
                <a16:creationId xmlns:a16="http://schemas.microsoft.com/office/drawing/2014/main" id="{1591380E-46FC-4172-990E-91DDCE400DA3}"/>
              </a:ext>
            </a:extLst>
          </p:cNvPr>
          <p:cNvSpPr>
            <a:spLocks noGrp="1"/>
          </p:cNvSpPr>
          <p:nvPr>
            <p:ph type="title"/>
          </p:nvPr>
        </p:nvSpPr>
        <p:spPr>
          <a:xfrm>
            <a:off x="576835" y="3428999"/>
            <a:ext cx="8363965" cy="866775"/>
          </a:xfrm>
        </p:spPr>
        <p:txBody>
          <a:bodyPr anchor="t">
            <a:noAutofit/>
          </a:bodyPr>
          <a:lstStyle>
            <a:lvl1pPr>
              <a:defRPr sz="3200">
                <a:solidFill>
                  <a:schemeClr val="bg1"/>
                </a:solidFill>
              </a:defRPr>
            </a:lvl1pPr>
          </a:lstStyle>
          <a:p>
            <a:r>
              <a:rPr lang="en-US"/>
              <a:t>Click to edit Master title style</a:t>
            </a:r>
          </a:p>
        </p:txBody>
      </p:sp>
      <p:sp>
        <p:nvSpPr>
          <p:cNvPr id="6" name="Text Placeholder 11">
            <a:extLst>
              <a:ext uri="{FF2B5EF4-FFF2-40B4-BE49-F238E27FC236}">
                <a16:creationId xmlns:a16="http://schemas.microsoft.com/office/drawing/2014/main" id="{777396D4-01D2-420D-B30C-036F36EFAB02}"/>
              </a:ext>
            </a:extLst>
          </p:cNvPr>
          <p:cNvSpPr>
            <a:spLocks noGrp="1"/>
          </p:cNvSpPr>
          <p:nvPr>
            <p:ph type="body" sz="quarter" idx="10" hasCustomPrompt="1"/>
          </p:nvPr>
        </p:nvSpPr>
        <p:spPr>
          <a:xfrm>
            <a:off x="576835" y="4295775"/>
            <a:ext cx="8363965" cy="850900"/>
          </a:xfrm>
        </p:spPr>
        <p:txBody>
          <a:bodyPr lIns="0">
            <a:noAutofit/>
          </a:bodyPr>
          <a:lstStyle>
            <a:lvl1pPr marL="0" indent="0">
              <a:buFont typeface="Arial" panose="020B0604020202020204" pitchFamily="34" charset="0"/>
              <a:buNone/>
              <a:defRPr sz="2000">
                <a:solidFill>
                  <a:schemeClr val="bg1"/>
                </a:solidFill>
              </a:defRPr>
            </a:lvl1pPr>
          </a:lstStyle>
          <a:p>
            <a:pPr lvl="0"/>
            <a:r>
              <a:rPr lang="en-US"/>
              <a:t>Subtitle</a:t>
            </a:r>
          </a:p>
        </p:txBody>
      </p:sp>
    </p:spTree>
    <p:extLst>
      <p:ext uri="{BB962C8B-B14F-4D97-AF65-F5344CB8AC3E}">
        <p14:creationId xmlns:p14="http://schemas.microsoft.com/office/powerpoint/2010/main" val="60996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05">
    <p:bg>
      <p:bgPr>
        <a:solidFill>
          <a:schemeClr val="accent5"/>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A3EC203-11AE-4F6B-812B-265D32744EB0}"/>
              </a:ext>
            </a:extLst>
          </p:cNvPr>
          <p:cNvSpPr/>
          <p:nvPr/>
        </p:nvSpPr>
        <p:spPr>
          <a:xfrm>
            <a:off x="5248514" y="0"/>
            <a:ext cx="6943486" cy="6858000"/>
          </a:xfrm>
          <a:custGeom>
            <a:avLst/>
            <a:gdLst>
              <a:gd name="connsiteX0" fmla="*/ 0 w 6943486"/>
              <a:gd name="connsiteY0" fmla="*/ 0 h 6858000"/>
              <a:gd name="connsiteX1" fmla="*/ 2547711 w 6943486"/>
              <a:gd name="connsiteY1" fmla="*/ 0 h 6858000"/>
              <a:gd name="connsiteX2" fmla="*/ 2557124 w 6943486"/>
              <a:gd name="connsiteY2" fmla="*/ 977295 h 6858000"/>
              <a:gd name="connsiteX3" fmla="*/ 4586994 w 6943486"/>
              <a:gd name="connsiteY3" fmla="*/ 2963916 h 6858000"/>
              <a:gd name="connsiteX4" fmla="*/ 6943486 w 6943486"/>
              <a:gd name="connsiteY4" fmla="*/ 2963916 h 6858000"/>
              <a:gd name="connsiteX5" fmla="*/ 6943486 w 6943486"/>
              <a:gd name="connsiteY5" fmla="*/ 6858000 h 6858000"/>
              <a:gd name="connsiteX6" fmla="*/ 5080335 w 6943486"/>
              <a:gd name="connsiteY6" fmla="*/ 6858000 h 6858000"/>
              <a:gd name="connsiteX7" fmla="*/ 5080335 w 6943486"/>
              <a:gd name="connsiteY7" fmla="*/ 5386624 h 6858000"/>
              <a:gd name="connsiteX8" fmla="*/ 4235473 w 6943486"/>
              <a:gd name="connsiteY8" fmla="*/ 5386624 h 6858000"/>
              <a:gd name="connsiteX9" fmla="*/ 0 w 6943486"/>
              <a:gd name="connsiteY9" fmla="*/ 1292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43486" h="6858000">
                <a:moveTo>
                  <a:pt x="0" y="0"/>
                </a:moveTo>
                <a:lnTo>
                  <a:pt x="2547711" y="0"/>
                </a:lnTo>
                <a:lnTo>
                  <a:pt x="2557124" y="977295"/>
                </a:lnTo>
                <a:cubicBezTo>
                  <a:pt x="2557124" y="2309865"/>
                  <a:pt x="3233765" y="2963916"/>
                  <a:pt x="4586994" y="2963916"/>
                </a:cubicBezTo>
                <a:lnTo>
                  <a:pt x="6943486" y="2963916"/>
                </a:lnTo>
                <a:lnTo>
                  <a:pt x="6943486" y="6858000"/>
                </a:lnTo>
                <a:lnTo>
                  <a:pt x="5080335" y="6858000"/>
                </a:lnTo>
                <a:lnTo>
                  <a:pt x="5080335" y="5386624"/>
                </a:lnTo>
                <a:lnTo>
                  <a:pt x="4235473" y="5386624"/>
                </a:lnTo>
                <a:cubicBezTo>
                  <a:pt x="1403991" y="5386624"/>
                  <a:pt x="0" y="4029639"/>
                  <a:pt x="0" y="1292113"/>
                </a:cubicBezTo>
                <a:close/>
              </a:path>
            </a:pathLst>
          </a:custGeom>
          <a:solidFill>
            <a:schemeClr val="accent5">
              <a:lumMod val="75000"/>
              <a:alpha val="30000"/>
            </a:schemeClr>
          </a:solidFill>
          <a:ln w="5363" cap="flat">
            <a:noFill/>
            <a:prstDash val="solid"/>
            <a:miter/>
          </a:ln>
        </p:spPr>
        <p:txBody>
          <a:bodyPr rtlCol="0" anchor="ctr"/>
          <a:lstStyle/>
          <a:p>
            <a:endParaRPr lang="en-US"/>
          </a:p>
        </p:txBody>
      </p:sp>
      <p:sp>
        <p:nvSpPr>
          <p:cNvPr id="5" name="Title 5">
            <a:extLst>
              <a:ext uri="{FF2B5EF4-FFF2-40B4-BE49-F238E27FC236}">
                <a16:creationId xmlns:a16="http://schemas.microsoft.com/office/drawing/2014/main" id="{1591380E-46FC-4172-990E-91DDCE400DA3}"/>
              </a:ext>
            </a:extLst>
          </p:cNvPr>
          <p:cNvSpPr>
            <a:spLocks noGrp="1"/>
          </p:cNvSpPr>
          <p:nvPr>
            <p:ph type="title"/>
          </p:nvPr>
        </p:nvSpPr>
        <p:spPr>
          <a:xfrm>
            <a:off x="576835" y="3428999"/>
            <a:ext cx="8363965" cy="866775"/>
          </a:xfrm>
        </p:spPr>
        <p:txBody>
          <a:bodyPr anchor="t">
            <a:noAutofit/>
          </a:bodyPr>
          <a:lstStyle>
            <a:lvl1pPr>
              <a:defRPr sz="3200">
                <a:solidFill>
                  <a:schemeClr val="bg1"/>
                </a:solidFill>
              </a:defRPr>
            </a:lvl1pPr>
          </a:lstStyle>
          <a:p>
            <a:r>
              <a:rPr lang="en-US"/>
              <a:t>Click to edit Master title style</a:t>
            </a:r>
          </a:p>
        </p:txBody>
      </p:sp>
      <p:sp>
        <p:nvSpPr>
          <p:cNvPr id="6" name="Text Placeholder 11">
            <a:extLst>
              <a:ext uri="{FF2B5EF4-FFF2-40B4-BE49-F238E27FC236}">
                <a16:creationId xmlns:a16="http://schemas.microsoft.com/office/drawing/2014/main" id="{777396D4-01D2-420D-B30C-036F36EFAB02}"/>
              </a:ext>
            </a:extLst>
          </p:cNvPr>
          <p:cNvSpPr>
            <a:spLocks noGrp="1"/>
          </p:cNvSpPr>
          <p:nvPr>
            <p:ph type="body" sz="quarter" idx="10" hasCustomPrompt="1"/>
          </p:nvPr>
        </p:nvSpPr>
        <p:spPr>
          <a:xfrm>
            <a:off x="576835" y="4295775"/>
            <a:ext cx="8363965" cy="850900"/>
          </a:xfrm>
        </p:spPr>
        <p:txBody>
          <a:bodyPr lIns="0">
            <a:noAutofit/>
          </a:bodyPr>
          <a:lstStyle>
            <a:lvl1pPr marL="0" indent="0">
              <a:buFont typeface="Arial" panose="020B0604020202020204" pitchFamily="34" charset="0"/>
              <a:buNone/>
              <a:defRPr sz="2000">
                <a:solidFill>
                  <a:schemeClr val="bg1"/>
                </a:solidFill>
              </a:defRPr>
            </a:lvl1pPr>
          </a:lstStyle>
          <a:p>
            <a:pPr lvl="0"/>
            <a:r>
              <a:rPr lang="en-US"/>
              <a:t>Subtitle</a:t>
            </a:r>
          </a:p>
        </p:txBody>
      </p:sp>
    </p:spTree>
    <p:extLst>
      <p:ext uri="{BB962C8B-B14F-4D97-AF65-F5344CB8AC3E}">
        <p14:creationId xmlns:p14="http://schemas.microsoft.com/office/powerpoint/2010/main" val="10498001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BCF9B7-763C-4C14-8BFD-13E2ACFA9435}"/>
              </a:ext>
            </a:extLst>
          </p:cNvPr>
          <p:cNvSpPr>
            <a:spLocks noGrp="1"/>
          </p:cNvSpPr>
          <p:nvPr>
            <p:ph type="title"/>
          </p:nvPr>
        </p:nvSpPr>
        <p:spPr>
          <a:xfrm>
            <a:off x="563788" y="404813"/>
            <a:ext cx="8389767" cy="455868"/>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035CE29B-35EF-4699-9B8A-DE2F7BCF5F66}"/>
              </a:ext>
            </a:extLst>
          </p:cNvPr>
          <p:cNvSpPr>
            <a:spLocks noGrp="1"/>
          </p:cNvSpPr>
          <p:nvPr>
            <p:ph sz="quarter" idx="10"/>
          </p:nvPr>
        </p:nvSpPr>
        <p:spPr>
          <a:xfrm>
            <a:off x="550863" y="1449388"/>
            <a:ext cx="8389937" cy="4579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9559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D8169-87BF-4459-809A-28D68ABFD128}"/>
              </a:ext>
            </a:extLst>
          </p:cNvPr>
          <p:cNvSpPr>
            <a:spLocks noGrp="1"/>
          </p:cNvSpPr>
          <p:nvPr>
            <p:ph type="title"/>
          </p:nvPr>
        </p:nvSpPr>
        <p:spPr>
          <a:xfrm>
            <a:off x="563788" y="404813"/>
            <a:ext cx="8377011" cy="455868"/>
          </a:xfrm>
        </p:spPr>
        <p:txBody>
          <a:bodyPr/>
          <a:lstStyle>
            <a:lvl1pPr>
              <a:defRPr>
                <a:solidFill>
                  <a:schemeClr val="bg1"/>
                </a:solidFill>
              </a:defRPr>
            </a:lvl1pPr>
          </a:lstStyle>
          <a:p>
            <a:r>
              <a:rPr lang="en-US"/>
              <a:t>Click to edit Master title style</a:t>
            </a:r>
          </a:p>
        </p:txBody>
      </p:sp>
      <p:sp>
        <p:nvSpPr>
          <p:cNvPr id="19" name="TextBox 18">
            <a:extLst>
              <a:ext uri="{FF2B5EF4-FFF2-40B4-BE49-F238E27FC236}">
                <a16:creationId xmlns:a16="http://schemas.microsoft.com/office/drawing/2014/main" id="{D0F53C63-6ED0-45DE-BE8D-B806120E0723}"/>
              </a:ext>
            </a:extLst>
          </p:cNvPr>
          <p:cNvSpPr txBox="1"/>
          <p:nvPr userDrawn="1"/>
        </p:nvSpPr>
        <p:spPr>
          <a:xfrm>
            <a:off x="11346930" y="6372147"/>
            <a:ext cx="334421" cy="246221"/>
          </a:xfrm>
          <a:prstGeom prst="rect">
            <a:avLst/>
          </a:prstGeom>
          <a:noFill/>
        </p:spPr>
        <p:txBody>
          <a:bodyPr wrap="square" rIns="0" rtlCol="0">
            <a:spAutoFit/>
          </a:bodyPr>
          <a:lstStyle/>
          <a:p>
            <a:pPr algn="r"/>
            <a:fld id="{03663189-0CD8-4081-B37D-12846828361C}" type="slidenum">
              <a:rPr lang="en-US" sz="1000" smtClean="0">
                <a:solidFill>
                  <a:schemeClr val="bg1"/>
                </a:solidFill>
              </a:rPr>
              <a:t>‹#›</a:t>
            </a:fld>
            <a:endParaRPr lang="en-US" sz="1000">
              <a:solidFill>
                <a:schemeClr val="bg1"/>
              </a:solidFill>
            </a:endParaRPr>
          </a:p>
        </p:txBody>
      </p:sp>
      <p:sp>
        <p:nvSpPr>
          <p:cNvPr id="4" name="Text Placeholder 3">
            <a:extLst>
              <a:ext uri="{FF2B5EF4-FFF2-40B4-BE49-F238E27FC236}">
                <a16:creationId xmlns:a16="http://schemas.microsoft.com/office/drawing/2014/main" id="{F37C4F96-4844-4357-BDFE-F9AD06CA48AE}"/>
              </a:ext>
            </a:extLst>
          </p:cNvPr>
          <p:cNvSpPr>
            <a:spLocks noGrp="1"/>
          </p:cNvSpPr>
          <p:nvPr>
            <p:ph type="body" sz="quarter" idx="10"/>
          </p:nvPr>
        </p:nvSpPr>
        <p:spPr>
          <a:xfrm>
            <a:off x="550862" y="1449388"/>
            <a:ext cx="8389937" cy="4608512"/>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Grafik 6">
            <a:extLst>
              <a:ext uri="{FF2B5EF4-FFF2-40B4-BE49-F238E27FC236}">
                <a16:creationId xmlns:a16="http://schemas.microsoft.com/office/drawing/2014/main" id="{E523D326-A02A-47E2-BFFB-D5D1F581C720}"/>
              </a:ext>
            </a:extLst>
          </p:cNvPr>
          <p:cNvSpPr/>
          <p:nvPr userDrawn="1"/>
        </p:nvSpPr>
        <p:spPr>
          <a:xfrm>
            <a:off x="563788" y="6359447"/>
            <a:ext cx="1201869" cy="164694"/>
          </a:xfrm>
          <a:custGeom>
            <a:avLst/>
            <a:gdLst>
              <a:gd name="connsiteX0" fmla="*/ 223091 w 1647090"/>
              <a:gd name="connsiteY0" fmla="*/ 620 h 225703"/>
              <a:gd name="connsiteX1" fmla="*/ 223091 w 1647090"/>
              <a:gd name="connsiteY1" fmla="*/ 45814 h 225703"/>
              <a:gd name="connsiteX2" fmla="*/ 79996 w 1647090"/>
              <a:gd name="connsiteY2" fmla="*/ 45814 h 225703"/>
              <a:gd name="connsiteX3" fmla="*/ 43914 w 1647090"/>
              <a:gd name="connsiteY3" fmla="*/ 81703 h 225703"/>
              <a:gd name="connsiteX4" fmla="*/ 43914 w 1647090"/>
              <a:gd name="connsiteY4" fmla="*/ 144177 h 225703"/>
              <a:gd name="connsiteX5" fmla="*/ 79996 w 1647090"/>
              <a:gd name="connsiteY5" fmla="*/ 180510 h 225703"/>
              <a:gd name="connsiteX6" fmla="*/ 223003 w 1647090"/>
              <a:gd name="connsiteY6" fmla="*/ 180510 h 225703"/>
              <a:gd name="connsiteX7" fmla="*/ 223003 w 1647090"/>
              <a:gd name="connsiteY7" fmla="*/ 225703 h 225703"/>
              <a:gd name="connsiteX8" fmla="*/ 74364 w 1647090"/>
              <a:gd name="connsiteY8" fmla="*/ 225703 h 225703"/>
              <a:gd name="connsiteX9" fmla="*/ 0 w 1647090"/>
              <a:gd name="connsiteY9" fmla="*/ 150823 h 225703"/>
              <a:gd name="connsiteX10" fmla="*/ 0 w 1647090"/>
              <a:gd name="connsiteY10" fmla="*/ 75500 h 225703"/>
              <a:gd name="connsiteX11" fmla="*/ 74364 w 1647090"/>
              <a:gd name="connsiteY11" fmla="*/ 620 h 225703"/>
              <a:gd name="connsiteX12" fmla="*/ 223091 w 1647090"/>
              <a:gd name="connsiteY12" fmla="*/ 620 h 225703"/>
              <a:gd name="connsiteX13" fmla="*/ 850033 w 1647090"/>
              <a:gd name="connsiteY13" fmla="*/ 177 h 225703"/>
              <a:gd name="connsiteX14" fmla="*/ 983359 w 1647090"/>
              <a:gd name="connsiteY14" fmla="*/ 157027 h 225703"/>
              <a:gd name="connsiteX15" fmla="*/ 983359 w 1647090"/>
              <a:gd name="connsiteY15" fmla="*/ 177 h 225703"/>
              <a:gd name="connsiteX16" fmla="*/ 1028242 w 1647090"/>
              <a:gd name="connsiteY16" fmla="*/ 177 h 225703"/>
              <a:gd name="connsiteX17" fmla="*/ 1028242 w 1647090"/>
              <a:gd name="connsiteY17" fmla="*/ 225703 h 225703"/>
              <a:gd name="connsiteX18" fmla="*/ 982480 w 1647090"/>
              <a:gd name="connsiteY18" fmla="*/ 225703 h 225703"/>
              <a:gd name="connsiteX19" fmla="*/ 849153 w 1647090"/>
              <a:gd name="connsiteY19" fmla="*/ 68411 h 225703"/>
              <a:gd name="connsiteX20" fmla="*/ 849153 w 1647090"/>
              <a:gd name="connsiteY20" fmla="*/ 225261 h 225703"/>
              <a:gd name="connsiteX21" fmla="*/ 804271 w 1647090"/>
              <a:gd name="connsiteY21" fmla="*/ 225261 h 225703"/>
              <a:gd name="connsiteX22" fmla="*/ 804271 w 1647090"/>
              <a:gd name="connsiteY22" fmla="*/ 177 h 225703"/>
              <a:gd name="connsiteX23" fmla="*/ 850033 w 1647090"/>
              <a:gd name="connsiteY23" fmla="*/ 177 h 225703"/>
              <a:gd name="connsiteX24" fmla="*/ 417140 w 1647090"/>
              <a:gd name="connsiteY24" fmla="*/ 177 h 225703"/>
              <a:gd name="connsiteX25" fmla="*/ 491504 w 1647090"/>
              <a:gd name="connsiteY25" fmla="*/ 75057 h 225703"/>
              <a:gd name="connsiteX26" fmla="*/ 491504 w 1647090"/>
              <a:gd name="connsiteY26" fmla="*/ 149937 h 225703"/>
              <a:gd name="connsiteX27" fmla="*/ 417052 w 1647090"/>
              <a:gd name="connsiteY27" fmla="*/ 225261 h 225703"/>
              <a:gd name="connsiteX28" fmla="*/ 342777 w 1647090"/>
              <a:gd name="connsiteY28" fmla="*/ 225261 h 225703"/>
              <a:gd name="connsiteX29" fmla="*/ 268413 w 1647090"/>
              <a:gd name="connsiteY29" fmla="*/ 150381 h 225703"/>
              <a:gd name="connsiteX30" fmla="*/ 268413 w 1647090"/>
              <a:gd name="connsiteY30" fmla="*/ 75057 h 225703"/>
              <a:gd name="connsiteX31" fmla="*/ 342777 w 1647090"/>
              <a:gd name="connsiteY31" fmla="*/ 177 h 225703"/>
              <a:gd name="connsiteX32" fmla="*/ 417140 w 1647090"/>
              <a:gd name="connsiteY32" fmla="*/ 177 h 225703"/>
              <a:gd name="connsiteX33" fmla="*/ 759916 w 1647090"/>
              <a:gd name="connsiteY33" fmla="*/ 177 h 225703"/>
              <a:gd name="connsiteX34" fmla="*/ 759916 w 1647090"/>
              <a:gd name="connsiteY34" fmla="*/ 45371 h 225703"/>
              <a:gd name="connsiteX35" fmla="*/ 616909 w 1647090"/>
              <a:gd name="connsiteY35" fmla="*/ 45371 h 225703"/>
              <a:gd name="connsiteX36" fmla="*/ 580828 w 1647090"/>
              <a:gd name="connsiteY36" fmla="*/ 81260 h 225703"/>
              <a:gd name="connsiteX37" fmla="*/ 580828 w 1647090"/>
              <a:gd name="connsiteY37" fmla="*/ 144177 h 225703"/>
              <a:gd name="connsiteX38" fmla="*/ 616909 w 1647090"/>
              <a:gd name="connsiteY38" fmla="*/ 180510 h 225703"/>
              <a:gd name="connsiteX39" fmla="*/ 715035 w 1647090"/>
              <a:gd name="connsiteY39" fmla="*/ 180510 h 225703"/>
              <a:gd name="connsiteX40" fmla="*/ 715035 w 1647090"/>
              <a:gd name="connsiteY40" fmla="*/ 105186 h 225703"/>
              <a:gd name="connsiteX41" fmla="*/ 759828 w 1647090"/>
              <a:gd name="connsiteY41" fmla="*/ 105186 h 225703"/>
              <a:gd name="connsiteX42" fmla="*/ 759828 w 1647090"/>
              <a:gd name="connsiteY42" fmla="*/ 225261 h 225703"/>
              <a:gd name="connsiteX43" fmla="*/ 611189 w 1647090"/>
              <a:gd name="connsiteY43" fmla="*/ 225261 h 225703"/>
              <a:gd name="connsiteX44" fmla="*/ 536825 w 1647090"/>
              <a:gd name="connsiteY44" fmla="*/ 150381 h 225703"/>
              <a:gd name="connsiteX45" fmla="*/ 536825 w 1647090"/>
              <a:gd name="connsiteY45" fmla="*/ 75057 h 225703"/>
              <a:gd name="connsiteX46" fmla="*/ 611189 w 1647090"/>
              <a:gd name="connsiteY46" fmla="*/ 177 h 225703"/>
              <a:gd name="connsiteX47" fmla="*/ 759916 w 1647090"/>
              <a:gd name="connsiteY47" fmla="*/ 177 h 225703"/>
              <a:gd name="connsiteX48" fmla="*/ 1118094 w 1647090"/>
              <a:gd name="connsiteY48" fmla="*/ 177 h 225703"/>
              <a:gd name="connsiteX49" fmla="*/ 1118006 w 1647090"/>
              <a:gd name="connsiteY49" fmla="*/ 225261 h 225703"/>
              <a:gd name="connsiteX50" fmla="*/ 1073212 w 1647090"/>
              <a:gd name="connsiteY50" fmla="*/ 225261 h 225703"/>
              <a:gd name="connsiteX51" fmla="*/ 1073212 w 1647090"/>
              <a:gd name="connsiteY51" fmla="*/ 177 h 225703"/>
              <a:gd name="connsiteX52" fmla="*/ 1118094 w 1647090"/>
              <a:gd name="connsiteY52" fmla="*/ 177 h 225703"/>
              <a:gd name="connsiteX53" fmla="*/ 1386418 w 1647090"/>
              <a:gd name="connsiteY53" fmla="*/ 177 h 225703"/>
              <a:gd name="connsiteX54" fmla="*/ 1386418 w 1647090"/>
              <a:gd name="connsiteY54" fmla="*/ 45371 h 225703"/>
              <a:gd name="connsiteX55" fmla="*/ 1243411 w 1647090"/>
              <a:gd name="connsiteY55" fmla="*/ 45371 h 225703"/>
              <a:gd name="connsiteX56" fmla="*/ 1207328 w 1647090"/>
              <a:gd name="connsiteY56" fmla="*/ 81260 h 225703"/>
              <a:gd name="connsiteX57" fmla="*/ 1207328 w 1647090"/>
              <a:gd name="connsiteY57" fmla="*/ 144177 h 225703"/>
              <a:gd name="connsiteX58" fmla="*/ 1243411 w 1647090"/>
              <a:gd name="connsiteY58" fmla="*/ 180510 h 225703"/>
              <a:gd name="connsiteX59" fmla="*/ 1341628 w 1647090"/>
              <a:gd name="connsiteY59" fmla="*/ 180510 h 225703"/>
              <a:gd name="connsiteX60" fmla="*/ 1341628 w 1647090"/>
              <a:gd name="connsiteY60" fmla="*/ 105186 h 225703"/>
              <a:gd name="connsiteX61" fmla="*/ 1386418 w 1647090"/>
              <a:gd name="connsiteY61" fmla="*/ 105186 h 225703"/>
              <a:gd name="connsiteX62" fmla="*/ 1386418 w 1647090"/>
              <a:gd name="connsiteY62" fmla="*/ 225261 h 225703"/>
              <a:gd name="connsiteX63" fmla="*/ 1237691 w 1647090"/>
              <a:gd name="connsiteY63" fmla="*/ 225261 h 225703"/>
              <a:gd name="connsiteX64" fmla="*/ 1163327 w 1647090"/>
              <a:gd name="connsiteY64" fmla="*/ 150381 h 225703"/>
              <a:gd name="connsiteX65" fmla="*/ 1163327 w 1647090"/>
              <a:gd name="connsiteY65" fmla="*/ 75057 h 225703"/>
              <a:gd name="connsiteX66" fmla="*/ 1237691 w 1647090"/>
              <a:gd name="connsiteY66" fmla="*/ 177 h 225703"/>
              <a:gd name="connsiteX67" fmla="*/ 1386418 w 1647090"/>
              <a:gd name="connsiteY67" fmla="*/ 177 h 225703"/>
              <a:gd name="connsiteX68" fmla="*/ 1468001 w 1647090"/>
              <a:gd name="connsiteY68" fmla="*/ 0 h 225703"/>
              <a:gd name="connsiteX69" fmla="*/ 1468435 w 1647090"/>
              <a:gd name="connsiteY69" fmla="*/ 48295 h 225703"/>
              <a:gd name="connsiteX70" fmla="*/ 1504084 w 1647090"/>
              <a:gd name="connsiteY70" fmla="*/ 84628 h 225703"/>
              <a:gd name="connsiteX71" fmla="*/ 1504084 w 1647090"/>
              <a:gd name="connsiteY71" fmla="*/ 84628 h 225703"/>
              <a:gd name="connsiteX72" fmla="*/ 1566126 w 1647090"/>
              <a:gd name="connsiteY72" fmla="*/ 84628 h 225703"/>
              <a:gd name="connsiteX73" fmla="*/ 1602210 w 1647090"/>
              <a:gd name="connsiteY73" fmla="*/ 48295 h 225703"/>
              <a:gd name="connsiteX74" fmla="*/ 1602210 w 1647090"/>
              <a:gd name="connsiteY74" fmla="*/ 48295 h 225703"/>
              <a:gd name="connsiteX75" fmla="*/ 1602210 w 1647090"/>
              <a:gd name="connsiteY75" fmla="*/ 0 h 225703"/>
              <a:gd name="connsiteX76" fmla="*/ 1647091 w 1647090"/>
              <a:gd name="connsiteY76" fmla="*/ 0 h 225703"/>
              <a:gd name="connsiteX77" fmla="*/ 1647091 w 1647090"/>
              <a:gd name="connsiteY77" fmla="*/ 13292 h 225703"/>
              <a:gd name="connsiteX78" fmla="*/ 1646645 w 1647090"/>
              <a:gd name="connsiteY78" fmla="*/ 54055 h 225703"/>
              <a:gd name="connsiteX79" fmla="*/ 1572281 w 1647090"/>
              <a:gd name="connsiteY79" fmla="*/ 128935 h 225703"/>
              <a:gd name="connsiteX80" fmla="*/ 1572281 w 1647090"/>
              <a:gd name="connsiteY80" fmla="*/ 128935 h 225703"/>
              <a:gd name="connsiteX81" fmla="*/ 1557626 w 1647090"/>
              <a:gd name="connsiteY81" fmla="*/ 128935 h 225703"/>
              <a:gd name="connsiteX82" fmla="*/ 1557626 w 1647090"/>
              <a:gd name="connsiteY82" fmla="*/ 225216 h 225703"/>
              <a:gd name="connsiteX83" fmla="*/ 1512745 w 1647090"/>
              <a:gd name="connsiteY83" fmla="*/ 225216 h 225703"/>
              <a:gd name="connsiteX84" fmla="*/ 1512745 w 1647090"/>
              <a:gd name="connsiteY84" fmla="*/ 128935 h 225703"/>
              <a:gd name="connsiteX85" fmla="*/ 1497918 w 1647090"/>
              <a:gd name="connsiteY85" fmla="*/ 128935 h 225703"/>
              <a:gd name="connsiteX86" fmla="*/ 1423554 w 1647090"/>
              <a:gd name="connsiteY86" fmla="*/ 54055 h 225703"/>
              <a:gd name="connsiteX87" fmla="*/ 1423554 w 1647090"/>
              <a:gd name="connsiteY87" fmla="*/ 54055 h 225703"/>
              <a:gd name="connsiteX88" fmla="*/ 1423554 w 1647090"/>
              <a:gd name="connsiteY88" fmla="*/ 0 h 225703"/>
              <a:gd name="connsiteX89" fmla="*/ 1468001 w 1647090"/>
              <a:gd name="connsiteY89" fmla="*/ 0 h 225703"/>
              <a:gd name="connsiteX90" fmla="*/ 409572 w 1647090"/>
              <a:gd name="connsiteY90" fmla="*/ 45371 h 225703"/>
              <a:gd name="connsiteX91" fmla="*/ 342248 w 1647090"/>
              <a:gd name="connsiteY91" fmla="*/ 45371 h 225703"/>
              <a:gd name="connsiteX92" fmla="*/ 312767 w 1647090"/>
              <a:gd name="connsiteY92" fmla="*/ 83033 h 225703"/>
              <a:gd name="connsiteX93" fmla="*/ 312767 w 1647090"/>
              <a:gd name="connsiteY93" fmla="*/ 143291 h 225703"/>
              <a:gd name="connsiteX94" fmla="*/ 350169 w 1647090"/>
              <a:gd name="connsiteY94" fmla="*/ 180952 h 225703"/>
              <a:gd name="connsiteX95" fmla="*/ 409572 w 1647090"/>
              <a:gd name="connsiteY95" fmla="*/ 180510 h 225703"/>
              <a:gd name="connsiteX96" fmla="*/ 446974 w 1647090"/>
              <a:gd name="connsiteY96" fmla="*/ 142848 h 225703"/>
              <a:gd name="connsiteX97" fmla="*/ 446974 w 1647090"/>
              <a:gd name="connsiteY97" fmla="*/ 83033 h 225703"/>
              <a:gd name="connsiteX98" fmla="*/ 409572 w 1647090"/>
              <a:gd name="connsiteY98" fmla="*/ 45371 h 22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47090" h="225703">
                <a:moveTo>
                  <a:pt x="223091" y="620"/>
                </a:moveTo>
                <a:lnTo>
                  <a:pt x="223091" y="45814"/>
                </a:lnTo>
                <a:lnTo>
                  <a:pt x="79996" y="45814"/>
                </a:lnTo>
                <a:cubicBezTo>
                  <a:pt x="56235" y="45814"/>
                  <a:pt x="43914" y="57777"/>
                  <a:pt x="43914" y="81703"/>
                </a:cubicBezTo>
                <a:lnTo>
                  <a:pt x="43914" y="144177"/>
                </a:lnTo>
                <a:cubicBezTo>
                  <a:pt x="43914" y="168103"/>
                  <a:pt x="55795" y="180510"/>
                  <a:pt x="79996" y="180510"/>
                </a:cubicBezTo>
                <a:lnTo>
                  <a:pt x="223003" y="180510"/>
                </a:lnTo>
                <a:lnTo>
                  <a:pt x="223003" y="225703"/>
                </a:lnTo>
                <a:lnTo>
                  <a:pt x="74364" y="225703"/>
                </a:lnTo>
                <a:cubicBezTo>
                  <a:pt x="24641" y="225703"/>
                  <a:pt x="0" y="200891"/>
                  <a:pt x="0" y="150823"/>
                </a:cubicBezTo>
                <a:lnTo>
                  <a:pt x="0" y="75500"/>
                </a:lnTo>
                <a:cubicBezTo>
                  <a:pt x="0" y="25433"/>
                  <a:pt x="24641" y="620"/>
                  <a:pt x="74364" y="620"/>
                </a:cubicBezTo>
                <a:lnTo>
                  <a:pt x="223091" y="620"/>
                </a:lnTo>
                <a:close/>
                <a:moveTo>
                  <a:pt x="850033" y="177"/>
                </a:moveTo>
                <a:lnTo>
                  <a:pt x="983359" y="157027"/>
                </a:lnTo>
                <a:lnTo>
                  <a:pt x="983359" y="177"/>
                </a:lnTo>
                <a:lnTo>
                  <a:pt x="1028242" y="177"/>
                </a:lnTo>
                <a:lnTo>
                  <a:pt x="1028242" y="225703"/>
                </a:lnTo>
                <a:lnTo>
                  <a:pt x="982480" y="225703"/>
                </a:lnTo>
                <a:lnTo>
                  <a:pt x="849153" y="68411"/>
                </a:lnTo>
                <a:lnTo>
                  <a:pt x="849153" y="225261"/>
                </a:lnTo>
                <a:lnTo>
                  <a:pt x="804271" y="225261"/>
                </a:lnTo>
                <a:lnTo>
                  <a:pt x="804271" y="177"/>
                </a:lnTo>
                <a:lnTo>
                  <a:pt x="850033" y="177"/>
                </a:lnTo>
                <a:close/>
                <a:moveTo>
                  <a:pt x="417140" y="177"/>
                </a:moveTo>
                <a:cubicBezTo>
                  <a:pt x="466863" y="177"/>
                  <a:pt x="491504" y="24989"/>
                  <a:pt x="491504" y="75057"/>
                </a:cubicBezTo>
                <a:lnTo>
                  <a:pt x="491504" y="149937"/>
                </a:lnTo>
                <a:cubicBezTo>
                  <a:pt x="491416" y="200005"/>
                  <a:pt x="466334" y="225261"/>
                  <a:pt x="417052" y="225261"/>
                </a:cubicBezTo>
                <a:lnTo>
                  <a:pt x="342777" y="225261"/>
                </a:lnTo>
                <a:cubicBezTo>
                  <a:pt x="293054" y="225261"/>
                  <a:pt x="268413" y="200448"/>
                  <a:pt x="268413" y="150381"/>
                </a:cubicBezTo>
                <a:lnTo>
                  <a:pt x="268413" y="75057"/>
                </a:lnTo>
                <a:cubicBezTo>
                  <a:pt x="268413" y="24989"/>
                  <a:pt x="293054" y="177"/>
                  <a:pt x="342777" y="177"/>
                </a:cubicBezTo>
                <a:lnTo>
                  <a:pt x="417140" y="177"/>
                </a:lnTo>
                <a:close/>
                <a:moveTo>
                  <a:pt x="759916" y="177"/>
                </a:moveTo>
                <a:lnTo>
                  <a:pt x="759916" y="45371"/>
                </a:lnTo>
                <a:lnTo>
                  <a:pt x="616909" y="45371"/>
                </a:lnTo>
                <a:cubicBezTo>
                  <a:pt x="593148" y="45371"/>
                  <a:pt x="580828" y="57334"/>
                  <a:pt x="580828" y="81260"/>
                </a:cubicBezTo>
                <a:lnTo>
                  <a:pt x="580828" y="144177"/>
                </a:lnTo>
                <a:cubicBezTo>
                  <a:pt x="580828" y="168103"/>
                  <a:pt x="592709" y="180510"/>
                  <a:pt x="616909" y="180510"/>
                </a:cubicBezTo>
                <a:lnTo>
                  <a:pt x="715035" y="180510"/>
                </a:lnTo>
                <a:lnTo>
                  <a:pt x="715035" y="105186"/>
                </a:lnTo>
                <a:lnTo>
                  <a:pt x="759828" y="105186"/>
                </a:lnTo>
                <a:lnTo>
                  <a:pt x="759828" y="225261"/>
                </a:lnTo>
                <a:lnTo>
                  <a:pt x="611189" y="225261"/>
                </a:lnTo>
                <a:cubicBezTo>
                  <a:pt x="561467" y="225261"/>
                  <a:pt x="536825" y="200448"/>
                  <a:pt x="536825" y="150381"/>
                </a:cubicBezTo>
                <a:lnTo>
                  <a:pt x="536825" y="75057"/>
                </a:lnTo>
                <a:cubicBezTo>
                  <a:pt x="536825" y="24989"/>
                  <a:pt x="561467" y="177"/>
                  <a:pt x="611189" y="177"/>
                </a:cubicBezTo>
                <a:lnTo>
                  <a:pt x="759916" y="177"/>
                </a:lnTo>
                <a:close/>
                <a:moveTo>
                  <a:pt x="1118094" y="177"/>
                </a:moveTo>
                <a:lnTo>
                  <a:pt x="1118006" y="225261"/>
                </a:lnTo>
                <a:lnTo>
                  <a:pt x="1073212" y="225261"/>
                </a:lnTo>
                <a:lnTo>
                  <a:pt x="1073212" y="177"/>
                </a:lnTo>
                <a:lnTo>
                  <a:pt x="1118094" y="177"/>
                </a:lnTo>
                <a:close/>
                <a:moveTo>
                  <a:pt x="1386418" y="177"/>
                </a:moveTo>
                <a:lnTo>
                  <a:pt x="1386418" y="45371"/>
                </a:lnTo>
                <a:lnTo>
                  <a:pt x="1243411" y="45371"/>
                </a:lnTo>
                <a:cubicBezTo>
                  <a:pt x="1219649" y="45371"/>
                  <a:pt x="1207328" y="57334"/>
                  <a:pt x="1207328" y="81260"/>
                </a:cubicBezTo>
                <a:lnTo>
                  <a:pt x="1207328" y="144177"/>
                </a:lnTo>
                <a:cubicBezTo>
                  <a:pt x="1207328" y="168103"/>
                  <a:pt x="1219214" y="180510"/>
                  <a:pt x="1243411" y="180510"/>
                </a:cubicBezTo>
                <a:lnTo>
                  <a:pt x="1341628" y="180510"/>
                </a:lnTo>
                <a:lnTo>
                  <a:pt x="1341628" y="105186"/>
                </a:lnTo>
                <a:lnTo>
                  <a:pt x="1386418" y="105186"/>
                </a:lnTo>
                <a:lnTo>
                  <a:pt x="1386418" y="225261"/>
                </a:lnTo>
                <a:lnTo>
                  <a:pt x="1237691" y="225261"/>
                </a:lnTo>
                <a:cubicBezTo>
                  <a:pt x="1187970" y="225261"/>
                  <a:pt x="1163327" y="200448"/>
                  <a:pt x="1163327" y="150381"/>
                </a:cubicBezTo>
                <a:lnTo>
                  <a:pt x="1163327" y="75057"/>
                </a:lnTo>
                <a:cubicBezTo>
                  <a:pt x="1163327" y="24989"/>
                  <a:pt x="1187970" y="177"/>
                  <a:pt x="1237691" y="177"/>
                </a:cubicBezTo>
                <a:lnTo>
                  <a:pt x="1386418" y="177"/>
                </a:lnTo>
                <a:close/>
                <a:moveTo>
                  <a:pt x="1468001" y="0"/>
                </a:moveTo>
                <a:lnTo>
                  <a:pt x="1468435" y="48295"/>
                </a:lnTo>
                <a:cubicBezTo>
                  <a:pt x="1468435" y="72665"/>
                  <a:pt x="1480322" y="84628"/>
                  <a:pt x="1504084" y="84628"/>
                </a:cubicBezTo>
                <a:lnTo>
                  <a:pt x="1504084" y="84628"/>
                </a:lnTo>
                <a:lnTo>
                  <a:pt x="1566126" y="84628"/>
                </a:lnTo>
                <a:cubicBezTo>
                  <a:pt x="1590323" y="84628"/>
                  <a:pt x="1602210" y="72665"/>
                  <a:pt x="1602210" y="48295"/>
                </a:cubicBezTo>
                <a:lnTo>
                  <a:pt x="1602210" y="48295"/>
                </a:lnTo>
                <a:lnTo>
                  <a:pt x="1602210" y="0"/>
                </a:lnTo>
                <a:lnTo>
                  <a:pt x="1647091" y="0"/>
                </a:lnTo>
                <a:lnTo>
                  <a:pt x="1647091" y="13292"/>
                </a:lnTo>
                <a:lnTo>
                  <a:pt x="1646645" y="54055"/>
                </a:lnTo>
                <a:cubicBezTo>
                  <a:pt x="1646645" y="104123"/>
                  <a:pt x="1622002" y="128935"/>
                  <a:pt x="1572281" y="128935"/>
                </a:cubicBezTo>
                <a:lnTo>
                  <a:pt x="1572281" y="128935"/>
                </a:lnTo>
                <a:lnTo>
                  <a:pt x="1557626" y="128935"/>
                </a:lnTo>
                <a:lnTo>
                  <a:pt x="1557626" y="225216"/>
                </a:lnTo>
                <a:lnTo>
                  <a:pt x="1512745" y="225216"/>
                </a:lnTo>
                <a:lnTo>
                  <a:pt x="1512745" y="128935"/>
                </a:lnTo>
                <a:lnTo>
                  <a:pt x="1497918" y="128935"/>
                </a:lnTo>
                <a:cubicBezTo>
                  <a:pt x="1448197" y="128935"/>
                  <a:pt x="1423554" y="104123"/>
                  <a:pt x="1423554" y="54055"/>
                </a:cubicBezTo>
                <a:lnTo>
                  <a:pt x="1423554" y="54055"/>
                </a:lnTo>
                <a:lnTo>
                  <a:pt x="1423554" y="0"/>
                </a:lnTo>
                <a:lnTo>
                  <a:pt x="1468001" y="0"/>
                </a:lnTo>
                <a:close/>
                <a:moveTo>
                  <a:pt x="409572" y="45371"/>
                </a:moveTo>
                <a:lnTo>
                  <a:pt x="342248" y="45371"/>
                </a:lnTo>
                <a:cubicBezTo>
                  <a:pt x="322007" y="45371"/>
                  <a:pt x="312767" y="57777"/>
                  <a:pt x="312767" y="83033"/>
                </a:cubicBezTo>
                <a:lnTo>
                  <a:pt x="312767" y="143291"/>
                </a:lnTo>
                <a:cubicBezTo>
                  <a:pt x="312767" y="168103"/>
                  <a:pt x="325087" y="180952"/>
                  <a:pt x="350169" y="180952"/>
                </a:cubicBezTo>
                <a:lnTo>
                  <a:pt x="409572" y="180510"/>
                </a:lnTo>
                <a:cubicBezTo>
                  <a:pt x="434213" y="180510"/>
                  <a:pt x="446974" y="168103"/>
                  <a:pt x="446974" y="142848"/>
                </a:cubicBezTo>
                <a:lnTo>
                  <a:pt x="446974" y="83033"/>
                </a:lnTo>
                <a:cubicBezTo>
                  <a:pt x="446974" y="58220"/>
                  <a:pt x="434653" y="45371"/>
                  <a:pt x="409572" y="45371"/>
                </a:cubicBezTo>
                <a:close/>
              </a:path>
            </a:pathLst>
          </a:custGeom>
          <a:solidFill>
            <a:schemeClr val="bg1"/>
          </a:solidFill>
          <a:ln w="11430" cap="flat">
            <a:noFill/>
            <a:prstDash val="solid"/>
            <a:miter/>
          </a:ln>
        </p:spPr>
        <p:txBody>
          <a:bodyPr rtlCol="0" anchor="ctr"/>
          <a:lstStyle/>
          <a:p>
            <a:endParaRPr lang="en-US"/>
          </a:p>
        </p:txBody>
      </p:sp>
    </p:spTree>
    <p:extLst>
      <p:ext uri="{BB962C8B-B14F-4D97-AF65-F5344CB8AC3E}">
        <p14:creationId xmlns:p14="http://schemas.microsoft.com/office/powerpoint/2010/main" val="23458069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F38C5251-656E-4B18-9DEA-543D9BDB55FF}"/>
              </a:ext>
            </a:extLst>
          </p:cNvPr>
          <p:cNvSpPr>
            <a:spLocks noGrp="1"/>
          </p:cNvSpPr>
          <p:nvPr>
            <p:ph type="title"/>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9935082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BCF9B7-763C-4C14-8BFD-13E2ACFA943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035CE29B-35EF-4699-9B8A-DE2F7BCF5F66}"/>
              </a:ext>
            </a:extLst>
          </p:cNvPr>
          <p:cNvSpPr>
            <a:spLocks noGrp="1"/>
          </p:cNvSpPr>
          <p:nvPr>
            <p:ph sz="quarter" idx="10"/>
          </p:nvPr>
        </p:nvSpPr>
        <p:spPr>
          <a:xfrm>
            <a:off x="550864" y="1449388"/>
            <a:ext cx="5365750" cy="4579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B231B2B6-A9F5-405B-8D57-C7F18D09A9CA}"/>
              </a:ext>
            </a:extLst>
          </p:cNvPr>
          <p:cNvSpPr>
            <a:spLocks noGrp="1"/>
          </p:cNvSpPr>
          <p:nvPr>
            <p:ph sz="quarter" idx="11"/>
          </p:nvPr>
        </p:nvSpPr>
        <p:spPr>
          <a:xfrm>
            <a:off x="6275388" y="1449388"/>
            <a:ext cx="5365750" cy="4579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53312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35CE29B-35EF-4699-9B8A-DE2F7BCF5F66}"/>
              </a:ext>
            </a:extLst>
          </p:cNvPr>
          <p:cNvSpPr>
            <a:spLocks noGrp="1"/>
          </p:cNvSpPr>
          <p:nvPr>
            <p:ph sz="quarter" idx="10"/>
          </p:nvPr>
        </p:nvSpPr>
        <p:spPr>
          <a:xfrm>
            <a:off x="550865" y="1449388"/>
            <a:ext cx="3384000" cy="4579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B17CBB68-F7B6-411A-B6D8-E15B06F8D084}"/>
              </a:ext>
            </a:extLst>
          </p:cNvPr>
          <p:cNvSpPr>
            <a:spLocks noGrp="1"/>
          </p:cNvSpPr>
          <p:nvPr>
            <p:ph sz="quarter" idx="11"/>
          </p:nvPr>
        </p:nvSpPr>
        <p:spPr>
          <a:xfrm>
            <a:off x="4404001" y="1449388"/>
            <a:ext cx="3384000" cy="4579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B20B1CF0-E616-47BF-AA4F-932953813540}"/>
              </a:ext>
            </a:extLst>
          </p:cNvPr>
          <p:cNvSpPr>
            <a:spLocks noGrp="1"/>
          </p:cNvSpPr>
          <p:nvPr>
            <p:ph sz="quarter" idx="12"/>
          </p:nvPr>
        </p:nvSpPr>
        <p:spPr>
          <a:xfrm>
            <a:off x="8257138" y="1449388"/>
            <a:ext cx="3384000" cy="4579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015EB97-1F15-4712-B555-5D6D52B6A70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51569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5194A-6F7E-4ED4-0D4B-7027544B5C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9F8DE9-0810-85AA-D59D-A5241CAEB4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A1D78F-F5AD-08EE-DA65-180BCC15536D}"/>
              </a:ext>
            </a:extLst>
          </p:cNvPr>
          <p:cNvSpPr>
            <a:spLocks noGrp="1"/>
          </p:cNvSpPr>
          <p:nvPr>
            <p:ph type="dt" sz="half" idx="10"/>
          </p:nvPr>
        </p:nvSpPr>
        <p:spPr/>
        <p:txBody>
          <a:bodyPr/>
          <a:lstStyle/>
          <a:p>
            <a:fld id="{3914830C-35EC-4142-999F-A9D5264B8C0D}" type="datetimeFigureOut">
              <a:rPr lang="en-US" smtClean="0"/>
              <a:t>9/5/2023</a:t>
            </a:fld>
            <a:endParaRPr lang="en-US"/>
          </a:p>
        </p:txBody>
      </p:sp>
      <p:sp>
        <p:nvSpPr>
          <p:cNvPr id="5" name="Footer Placeholder 4">
            <a:extLst>
              <a:ext uri="{FF2B5EF4-FFF2-40B4-BE49-F238E27FC236}">
                <a16:creationId xmlns:a16="http://schemas.microsoft.com/office/drawing/2014/main" id="{7CF32C8D-F4DA-5D76-573A-787540C6B1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8518E0-3FC7-37D2-868E-121836730B08}"/>
              </a:ext>
            </a:extLst>
          </p:cNvPr>
          <p:cNvSpPr>
            <a:spLocks noGrp="1"/>
          </p:cNvSpPr>
          <p:nvPr>
            <p:ph type="sldNum" sz="quarter" idx="12"/>
          </p:nvPr>
        </p:nvSpPr>
        <p:spPr/>
        <p:txBody>
          <a:bodyPr/>
          <a:lstStyle/>
          <a:p>
            <a:fld id="{44050B9A-932D-45DA-AF8F-918D12AB7759}" type="slidenum">
              <a:rPr lang="en-US" smtClean="0"/>
              <a:t>‹#›</a:t>
            </a:fld>
            <a:endParaRPr lang="en-US"/>
          </a:p>
        </p:txBody>
      </p:sp>
    </p:spTree>
    <p:extLst>
      <p:ext uri="{BB962C8B-B14F-4D97-AF65-F5344CB8AC3E}">
        <p14:creationId xmlns:p14="http://schemas.microsoft.com/office/powerpoint/2010/main" val="37391096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BCF9B7-763C-4C14-8BFD-13E2ACFA943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035CE29B-35EF-4699-9B8A-DE2F7BCF5F66}"/>
              </a:ext>
            </a:extLst>
          </p:cNvPr>
          <p:cNvSpPr>
            <a:spLocks noGrp="1"/>
          </p:cNvSpPr>
          <p:nvPr>
            <p:ph sz="quarter" idx="10"/>
          </p:nvPr>
        </p:nvSpPr>
        <p:spPr>
          <a:xfrm>
            <a:off x="550865" y="1449388"/>
            <a:ext cx="7237136" cy="4579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B20B1CF0-E616-47BF-AA4F-932953813540}"/>
              </a:ext>
            </a:extLst>
          </p:cNvPr>
          <p:cNvSpPr>
            <a:spLocks noGrp="1"/>
          </p:cNvSpPr>
          <p:nvPr>
            <p:ph sz="quarter" idx="12"/>
          </p:nvPr>
        </p:nvSpPr>
        <p:spPr>
          <a:xfrm>
            <a:off x="8257138" y="1449388"/>
            <a:ext cx="3384000" cy="4579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90969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1 with Highl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971B52-41CB-4F00-8DBB-8BC54914D856}"/>
              </a:ext>
            </a:extLst>
          </p:cNvPr>
          <p:cNvSpPr/>
          <p:nvPr userDrawn="1"/>
        </p:nvSpPr>
        <p:spPr>
          <a:xfrm>
            <a:off x="0" y="0"/>
            <a:ext cx="7788001" cy="6858000"/>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800">
              <a:solidFill>
                <a:schemeClr val="tx1">
                  <a:lumMod val="65000"/>
                  <a:lumOff val="35000"/>
                </a:schemeClr>
              </a:solidFill>
              <a:latin typeface="+mn-lt"/>
              <a:ea typeface="+mn-ea"/>
              <a:cs typeface="+mn-cs"/>
              <a:sym typeface="Calibri"/>
            </a:endParaRPr>
          </a:p>
        </p:txBody>
      </p:sp>
      <p:sp>
        <p:nvSpPr>
          <p:cNvPr id="3" name="Title 2">
            <a:extLst>
              <a:ext uri="{FF2B5EF4-FFF2-40B4-BE49-F238E27FC236}">
                <a16:creationId xmlns:a16="http://schemas.microsoft.com/office/drawing/2014/main" id="{62BCF9B7-763C-4C14-8BFD-13E2ACFA943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035CE29B-35EF-4699-9B8A-DE2F7BCF5F66}"/>
              </a:ext>
            </a:extLst>
          </p:cNvPr>
          <p:cNvSpPr>
            <a:spLocks noGrp="1"/>
          </p:cNvSpPr>
          <p:nvPr>
            <p:ph sz="quarter" idx="10"/>
          </p:nvPr>
        </p:nvSpPr>
        <p:spPr>
          <a:xfrm>
            <a:off x="550865" y="1449388"/>
            <a:ext cx="6753702" cy="4579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B20B1CF0-E616-47BF-AA4F-932953813540}"/>
              </a:ext>
            </a:extLst>
          </p:cNvPr>
          <p:cNvSpPr>
            <a:spLocks noGrp="1"/>
          </p:cNvSpPr>
          <p:nvPr>
            <p:ph sz="quarter" idx="12"/>
          </p:nvPr>
        </p:nvSpPr>
        <p:spPr>
          <a:xfrm>
            <a:off x="8257138" y="1449388"/>
            <a:ext cx="3384000" cy="4579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Grafik 6">
            <a:extLst>
              <a:ext uri="{FF2B5EF4-FFF2-40B4-BE49-F238E27FC236}">
                <a16:creationId xmlns:a16="http://schemas.microsoft.com/office/drawing/2014/main" id="{BD16F795-4C1D-406D-80AA-02F0597E5CE4}"/>
              </a:ext>
            </a:extLst>
          </p:cNvPr>
          <p:cNvSpPr/>
          <p:nvPr userDrawn="1"/>
        </p:nvSpPr>
        <p:spPr>
          <a:xfrm>
            <a:off x="563788" y="6359447"/>
            <a:ext cx="1201869" cy="164694"/>
          </a:xfrm>
          <a:custGeom>
            <a:avLst/>
            <a:gdLst>
              <a:gd name="connsiteX0" fmla="*/ 223091 w 1647090"/>
              <a:gd name="connsiteY0" fmla="*/ 620 h 225703"/>
              <a:gd name="connsiteX1" fmla="*/ 223091 w 1647090"/>
              <a:gd name="connsiteY1" fmla="*/ 45814 h 225703"/>
              <a:gd name="connsiteX2" fmla="*/ 79996 w 1647090"/>
              <a:gd name="connsiteY2" fmla="*/ 45814 h 225703"/>
              <a:gd name="connsiteX3" fmla="*/ 43914 w 1647090"/>
              <a:gd name="connsiteY3" fmla="*/ 81703 h 225703"/>
              <a:gd name="connsiteX4" fmla="*/ 43914 w 1647090"/>
              <a:gd name="connsiteY4" fmla="*/ 144177 h 225703"/>
              <a:gd name="connsiteX5" fmla="*/ 79996 w 1647090"/>
              <a:gd name="connsiteY5" fmla="*/ 180510 h 225703"/>
              <a:gd name="connsiteX6" fmla="*/ 223003 w 1647090"/>
              <a:gd name="connsiteY6" fmla="*/ 180510 h 225703"/>
              <a:gd name="connsiteX7" fmla="*/ 223003 w 1647090"/>
              <a:gd name="connsiteY7" fmla="*/ 225703 h 225703"/>
              <a:gd name="connsiteX8" fmla="*/ 74364 w 1647090"/>
              <a:gd name="connsiteY8" fmla="*/ 225703 h 225703"/>
              <a:gd name="connsiteX9" fmla="*/ 0 w 1647090"/>
              <a:gd name="connsiteY9" fmla="*/ 150823 h 225703"/>
              <a:gd name="connsiteX10" fmla="*/ 0 w 1647090"/>
              <a:gd name="connsiteY10" fmla="*/ 75500 h 225703"/>
              <a:gd name="connsiteX11" fmla="*/ 74364 w 1647090"/>
              <a:gd name="connsiteY11" fmla="*/ 620 h 225703"/>
              <a:gd name="connsiteX12" fmla="*/ 223091 w 1647090"/>
              <a:gd name="connsiteY12" fmla="*/ 620 h 225703"/>
              <a:gd name="connsiteX13" fmla="*/ 850033 w 1647090"/>
              <a:gd name="connsiteY13" fmla="*/ 177 h 225703"/>
              <a:gd name="connsiteX14" fmla="*/ 983359 w 1647090"/>
              <a:gd name="connsiteY14" fmla="*/ 157027 h 225703"/>
              <a:gd name="connsiteX15" fmla="*/ 983359 w 1647090"/>
              <a:gd name="connsiteY15" fmla="*/ 177 h 225703"/>
              <a:gd name="connsiteX16" fmla="*/ 1028242 w 1647090"/>
              <a:gd name="connsiteY16" fmla="*/ 177 h 225703"/>
              <a:gd name="connsiteX17" fmla="*/ 1028242 w 1647090"/>
              <a:gd name="connsiteY17" fmla="*/ 225703 h 225703"/>
              <a:gd name="connsiteX18" fmla="*/ 982480 w 1647090"/>
              <a:gd name="connsiteY18" fmla="*/ 225703 h 225703"/>
              <a:gd name="connsiteX19" fmla="*/ 849153 w 1647090"/>
              <a:gd name="connsiteY19" fmla="*/ 68411 h 225703"/>
              <a:gd name="connsiteX20" fmla="*/ 849153 w 1647090"/>
              <a:gd name="connsiteY20" fmla="*/ 225261 h 225703"/>
              <a:gd name="connsiteX21" fmla="*/ 804271 w 1647090"/>
              <a:gd name="connsiteY21" fmla="*/ 225261 h 225703"/>
              <a:gd name="connsiteX22" fmla="*/ 804271 w 1647090"/>
              <a:gd name="connsiteY22" fmla="*/ 177 h 225703"/>
              <a:gd name="connsiteX23" fmla="*/ 850033 w 1647090"/>
              <a:gd name="connsiteY23" fmla="*/ 177 h 225703"/>
              <a:gd name="connsiteX24" fmla="*/ 417140 w 1647090"/>
              <a:gd name="connsiteY24" fmla="*/ 177 h 225703"/>
              <a:gd name="connsiteX25" fmla="*/ 491504 w 1647090"/>
              <a:gd name="connsiteY25" fmla="*/ 75057 h 225703"/>
              <a:gd name="connsiteX26" fmla="*/ 491504 w 1647090"/>
              <a:gd name="connsiteY26" fmla="*/ 149937 h 225703"/>
              <a:gd name="connsiteX27" fmla="*/ 417052 w 1647090"/>
              <a:gd name="connsiteY27" fmla="*/ 225261 h 225703"/>
              <a:gd name="connsiteX28" fmla="*/ 342777 w 1647090"/>
              <a:gd name="connsiteY28" fmla="*/ 225261 h 225703"/>
              <a:gd name="connsiteX29" fmla="*/ 268413 w 1647090"/>
              <a:gd name="connsiteY29" fmla="*/ 150381 h 225703"/>
              <a:gd name="connsiteX30" fmla="*/ 268413 w 1647090"/>
              <a:gd name="connsiteY30" fmla="*/ 75057 h 225703"/>
              <a:gd name="connsiteX31" fmla="*/ 342777 w 1647090"/>
              <a:gd name="connsiteY31" fmla="*/ 177 h 225703"/>
              <a:gd name="connsiteX32" fmla="*/ 417140 w 1647090"/>
              <a:gd name="connsiteY32" fmla="*/ 177 h 225703"/>
              <a:gd name="connsiteX33" fmla="*/ 759916 w 1647090"/>
              <a:gd name="connsiteY33" fmla="*/ 177 h 225703"/>
              <a:gd name="connsiteX34" fmla="*/ 759916 w 1647090"/>
              <a:gd name="connsiteY34" fmla="*/ 45371 h 225703"/>
              <a:gd name="connsiteX35" fmla="*/ 616909 w 1647090"/>
              <a:gd name="connsiteY35" fmla="*/ 45371 h 225703"/>
              <a:gd name="connsiteX36" fmla="*/ 580828 w 1647090"/>
              <a:gd name="connsiteY36" fmla="*/ 81260 h 225703"/>
              <a:gd name="connsiteX37" fmla="*/ 580828 w 1647090"/>
              <a:gd name="connsiteY37" fmla="*/ 144177 h 225703"/>
              <a:gd name="connsiteX38" fmla="*/ 616909 w 1647090"/>
              <a:gd name="connsiteY38" fmla="*/ 180510 h 225703"/>
              <a:gd name="connsiteX39" fmla="*/ 715035 w 1647090"/>
              <a:gd name="connsiteY39" fmla="*/ 180510 h 225703"/>
              <a:gd name="connsiteX40" fmla="*/ 715035 w 1647090"/>
              <a:gd name="connsiteY40" fmla="*/ 105186 h 225703"/>
              <a:gd name="connsiteX41" fmla="*/ 759828 w 1647090"/>
              <a:gd name="connsiteY41" fmla="*/ 105186 h 225703"/>
              <a:gd name="connsiteX42" fmla="*/ 759828 w 1647090"/>
              <a:gd name="connsiteY42" fmla="*/ 225261 h 225703"/>
              <a:gd name="connsiteX43" fmla="*/ 611189 w 1647090"/>
              <a:gd name="connsiteY43" fmla="*/ 225261 h 225703"/>
              <a:gd name="connsiteX44" fmla="*/ 536825 w 1647090"/>
              <a:gd name="connsiteY44" fmla="*/ 150381 h 225703"/>
              <a:gd name="connsiteX45" fmla="*/ 536825 w 1647090"/>
              <a:gd name="connsiteY45" fmla="*/ 75057 h 225703"/>
              <a:gd name="connsiteX46" fmla="*/ 611189 w 1647090"/>
              <a:gd name="connsiteY46" fmla="*/ 177 h 225703"/>
              <a:gd name="connsiteX47" fmla="*/ 759916 w 1647090"/>
              <a:gd name="connsiteY47" fmla="*/ 177 h 225703"/>
              <a:gd name="connsiteX48" fmla="*/ 1118094 w 1647090"/>
              <a:gd name="connsiteY48" fmla="*/ 177 h 225703"/>
              <a:gd name="connsiteX49" fmla="*/ 1118006 w 1647090"/>
              <a:gd name="connsiteY49" fmla="*/ 225261 h 225703"/>
              <a:gd name="connsiteX50" fmla="*/ 1073212 w 1647090"/>
              <a:gd name="connsiteY50" fmla="*/ 225261 h 225703"/>
              <a:gd name="connsiteX51" fmla="*/ 1073212 w 1647090"/>
              <a:gd name="connsiteY51" fmla="*/ 177 h 225703"/>
              <a:gd name="connsiteX52" fmla="*/ 1118094 w 1647090"/>
              <a:gd name="connsiteY52" fmla="*/ 177 h 225703"/>
              <a:gd name="connsiteX53" fmla="*/ 1386418 w 1647090"/>
              <a:gd name="connsiteY53" fmla="*/ 177 h 225703"/>
              <a:gd name="connsiteX54" fmla="*/ 1386418 w 1647090"/>
              <a:gd name="connsiteY54" fmla="*/ 45371 h 225703"/>
              <a:gd name="connsiteX55" fmla="*/ 1243411 w 1647090"/>
              <a:gd name="connsiteY55" fmla="*/ 45371 h 225703"/>
              <a:gd name="connsiteX56" fmla="*/ 1207328 w 1647090"/>
              <a:gd name="connsiteY56" fmla="*/ 81260 h 225703"/>
              <a:gd name="connsiteX57" fmla="*/ 1207328 w 1647090"/>
              <a:gd name="connsiteY57" fmla="*/ 144177 h 225703"/>
              <a:gd name="connsiteX58" fmla="*/ 1243411 w 1647090"/>
              <a:gd name="connsiteY58" fmla="*/ 180510 h 225703"/>
              <a:gd name="connsiteX59" fmla="*/ 1341628 w 1647090"/>
              <a:gd name="connsiteY59" fmla="*/ 180510 h 225703"/>
              <a:gd name="connsiteX60" fmla="*/ 1341628 w 1647090"/>
              <a:gd name="connsiteY60" fmla="*/ 105186 h 225703"/>
              <a:gd name="connsiteX61" fmla="*/ 1386418 w 1647090"/>
              <a:gd name="connsiteY61" fmla="*/ 105186 h 225703"/>
              <a:gd name="connsiteX62" fmla="*/ 1386418 w 1647090"/>
              <a:gd name="connsiteY62" fmla="*/ 225261 h 225703"/>
              <a:gd name="connsiteX63" fmla="*/ 1237691 w 1647090"/>
              <a:gd name="connsiteY63" fmla="*/ 225261 h 225703"/>
              <a:gd name="connsiteX64" fmla="*/ 1163327 w 1647090"/>
              <a:gd name="connsiteY64" fmla="*/ 150381 h 225703"/>
              <a:gd name="connsiteX65" fmla="*/ 1163327 w 1647090"/>
              <a:gd name="connsiteY65" fmla="*/ 75057 h 225703"/>
              <a:gd name="connsiteX66" fmla="*/ 1237691 w 1647090"/>
              <a:gd name="connsiteY66" fmla="*/ 177 h 225703"/>
              <a:gd name="connsiteX67" fmla="*/ 1386418 w 1647090"/>
              <a:gd name="connsiteY67" fmla="*/ 177 h 225703"/>
              <a:gd name="connsiteX68" fmla="*/ 1468001 w 1647090"/>
              <a:gd name="connsiteY68" fmla="*/ 0 h 225703"/>
              <a:gd name="connsiteX69" fmla="*/ 1468435 w 1647090"/>
              <a:gd name="connsiteY69" fmla="*/ 48295 h 225703"/>
              <a:gd name="connsiteX70" fmla="*/ 1504084 w 1647090"/>
              <a:gd name="connsiteY70" fmla="*/ 84628 h 225703"/>
              <a:gd name="connsiteX71" fmla="*/ 1504084 w 1647090"/>
              <a:gd name="connsiteY71" fmla="*/ 84628 h 225703"/>
              <a:gd name="connsiteX72" fmla="*/ 1566126 w 1647090"/>
              <a:gd name="connsiteY72" fmla="*/ 84628 h 225703"/>
              <a:gd name="connsiteX73" fmla="*/ 1602210 w 1647090"/>
              <a:gd name="connsiteY73" fmla="*/ 48295 h 225703"/>
              <a:gd name="connsiteX74" fmla="*/ 1602210 w 1647090"/>
              <a:gd name="connsiteY74" fmla="*/ 48295 h 225703"/>
              <a:gd name="connsiteX75" fmla="*/ 1602210 w 1647090"/>
              <a:gd name="connsiteY75" fmla="*/ 0 h 225703"/>
              <a:gd name="connsiteX76" fmla="*/ 1647091 w 1647090"/>
              <a:gd name="connsiteY76" fmla="*/ 0 h 225703"/>
              <a:gd name="connsiteX77" fmla="*/ 1647091 w 1647090"/>
              <a:gd name="connsiteY77" fmla="*/ 13292 h 225703"/>
              <a:gd name="connsiteX78" fmla="*/ 1646645 w 1647090"/>
              <a:gd name="connsiteY78" fmla="*/ 54055 h 225703"/>
              <a:gd name="connsiteX79" fmla="*/ 1572281 w 1647090"/>
              <a:gd name="connsiteY79" fmla="*/ 128935 h 225703"/>
              <a:gd name="connsiteX80" fmla="*/ 1572281 w 1647090"/>
              <a:gd name="connsiteY80" fmla="*/ 128935 h 225703"/>
              <a:gd name="connsiteX81" fmla="*/ 1557626 w 1647090"/>
              <a:gd name="connsiteY81" fmla="*/ 128935 h 225703"/>
              <a:gd name="connsiteX82" fmla="*/ 1557626 w 1647090"/>
              <a:gd name="connsiteY82" fmla="*/ 225216 h 225703"/>
              <a:gd name="connsiteX83" fmla="*/ 1512745 w 1647090"/>
              <a:gd name="connsiteY83" fmla="*/ 225216 h 225703"/>
              <a:gd name="connsiteX84" fmla="*/ 1512745 w 1647090"/>
              <a:gd name="connsiteY84" fmla="*/ 128935 h 225703"/>
              <a:gd name="connsiteX85" fmla="*/ 1497918 w 1647090"/>
              <a:gd name="connsiteY85" fmla="*/ 128935 h 225703"/>
              <a:gd name="connsiteX86" fmla="*/ 1423554 w 1647090"/>
              <a:gd name="connsiteY86" fmla="*/ 54055 h 225703"/>
              <a:gd name="connsiteX87" fmla="*/ 1423554 w 1647090"/>
              <a:gd name="connsiteY87" fmla="*/ 54055 h 225703"/>
              <a:gd name="connsiteX88" fmla="*/ 1423554 w 1647090"/>
              <a:gd name="connsiteY88" fmla="*/ 0 h 225703"/>
              <a:gd name="connsiteX89" fmla="*/ 1468001 w 1647090"/>
              <a:gd name="connsiteY89" fmla="*/ 0 h 225703"/>
              <a:gd name="connsiteX90" fmla="*/ 409572 w 1647090"/>
              <a:gd name="connsiteY90" fmla="*/ 45371 h 225703"/>
              <a:gd name="connsiteX91" fmla="*/ 342248 w 1647090"/>
              <a:gd name="connsiteY91" fmla="*/ 45371 h 225703"/>
              <a:gd name="connsiteX92" fmla="*/ 312767 w 1647090"/>
              <a:gd name="connsiteY92" fmla="*/ 83033 h 225703"/>
              <a:gd name="connsiteX93" fmla="*/ 312767 w 1647090"/>
              <a:gd name="connsiteY93" fmla="*/ 143291 h 225703"/>
              <a:gd name="connsiteX94" fmla="*/ 350169 w 1647090"/>
              <a:gd name="connsiteY94" fmla="*/ 180952 h 225703"/>
              <a:gd name="connsiteX95" fmla="*/ 409572 w 1647090"/>
              <a:gd name="connsiteY95" fmla="*/ 180510 h 225703"/>
              <a:gd name="connsiteX96" fmla="*/ 446974 w 1647090"/>
              <a:gd name="connsiteY96" fmla="*/ 142848 h 225703"/>
              <a:gd name="connsiteX97" fmla="*/ 446974 w 1647090"/>
              <a:gd name="connsiteY97" fmla="*/ 83033 h 225703"/>
              <a:gd name="connsiteX98" fmla="*/ 409572 w 1647090"/>
              <a:gd name="connsiteY98" fmla="*/ 45371 h 22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47090" h="225703">
                <a:moveTo>
                  <a:pt x="223091" y="620"/>
                </a:moveTo>
                <a:lnTo>
                  <a:pt x="223091" y="45814"/>
                </a:lnTo>
                <a:lnTo>
                  <a:pt x="79996" y="45814"/>
                </a:lnTo>
                <a:cubicBezTo>
                  <a:pt x="56235" y="45814"/>
                  <a:pt x="43914" y="57777"/>
                  <a:pt x="43914" y="81703"/>
                </a:cubicBezTo>
                <a:lnTo>
                  <a:pt x="43914" y="144177"/>
                </a:lnTo>
                <a:cubicBezTo>
                  <a:pt x="43914" y="168103"/>
                  <a:pt x="55795" y="180510"/>
                  <a:pt x="79996" y="180510"/>
                </a:cubicBezTo>
                <a:lnTo>
                  <a:pt x="223003" y="180510"/>
                </a:lnTo>
                <a:lnTo>
                  <a:pt x="223003" y="225703"/>
                </a:lnTo>
                <a:lnTo>
                  <a:pt x="74364" y="225703"/>
                </a:lnTo>
                <a:cubicBezTo>
                  <a:pt x="24641" y="225703"/>
                  <a:pt x="0" y="200891"/>
                  <a:pt x="0" y="150823"/>
                </a:cubicBezTo>
                <a:lnTo>
                  <a:pt x="0" y="75500"/>
                </a:lnTo>
                <a:cubicBezTo>
                  <a:pt x="0" y="25433"/>
                  <a:pt x="24641" y="620"/>
                  <a:pt x="74364" y="620"/>
                </a:cubicBezTo>
                <a:lnTo>
                  <a:pt x="223091" y="620"/>
                </a:lnTo>
                <a:close/>
                <a:moveTo>
                  <a:pt x="850033" y="177"/>
                </a:moveTo>
                <a:lnTo>
                  <a:pt x="983359" y="157027"/>
                </a:lnTo>
                <a:lnTo>
                  <a:pt x="983359" y="177"/>
                </a:lnTo>
                <a:lnTo>
                  <a:pt x="1028242" y="177"/>
                </a:lnTo>
                <a:lnTo>
                  <a:pt x="1028242" y="225703"/>
                </a:lnTo>
                <a:lnTo>
                  <a:pt x="982480" y="225703"/>
                </a:lnTo>
                <a:lnTo>
                  <a:pt x="849153" y="68411"/>
                </a:lnTo>
                <a:lnTo>
                  <a:pt x="849153" y="225261"/>
                </a:lnTo>
                <a:lnTo>
                  <a:pt x="804271" y="225261"/>
                </a:lnTo>
                <a:lnTo>
                  <a:pt x="804271" y="177"/>
                </a:lnTo>
                <a:lnTo>
                  <a:pt x="850033" y="177"/>
                </a:lnTo>
                <a:close/>
                <a:moveTo>
                  <a:pt x="417140" y="177"/>
                </a:moveTo>
                <a:cubicBezTo>
                  <a:pt x="466863" y="177"/>
                  <a:pt x="491504" y="24989"/>
                  <a:pt x="491504" y="75057"/>
                </a:cubicBezTo>
                <a:lnTo>
                  <a:pt x="491504" y="149937"/>
                </a:lnTo>
                <a:cubicBezTo>
                  <a:pt x="491416" y="200005"/>
                  <a:pt x="466334" y="225261"/>
                  <a:pt x="417052" y="225261"/>
                </a:cubicBezTo>
                <a:lnTo>
                  <a:pt x="342777" y="225261"/>
                </a:lnTo>
                <a:cubicBezTo>
                  <a:pt x="293054" y="225261"/>
                  <a:pt x="268413" y="200448"/>
                  <a:pt x="268413" y="150381"/>
                </a:cubicBezTo>
                <a:lnTo>
                  <a:pt x="268413" y="75057"/>
                </a:lnTo>
                <a:cubicBezTo>
                  <a:pt x="268413" y="24989"/>
                  <a:pt x="293054" y="177"/>
                  <a:pt x="342777" y="177"/>
                </a:cubicBezTo>
                <a:lnTo>
                  <a:pt x="417140" y="177"/>
                </a:lnTo>
                <a:close/>
                <a:moveTo>
                  <a:pt x="759916" y="177"/>
                </a:moveTo>
                <a:lnTo>
                  <a:pt x="759916" y="45371"/>
                </a:lnTo>
                <a:lnTo>
                  <a:pt x="616909" y="45371"/>
                </a:lnTo>
                <a:cubicBezTo>
                  <a:pt x="593148" y="45371"/>
                  <a:pt x="580828" y="57334"/>
                  <a:pt x="580828" y="81260"/>
                </a:cubicBezTo>
                <a:lnTo>
                  <a:pt x="580828" y="144177"/>
                </a:lnTo>
                <a:cubicBezTo>
                  <a:pt x="580828" y="168103"/>
                  <a:pt x="592709" y="180510"/>
                  <a:pt x="616909" y="180510"/>
                </a:cubicBezTo>
                <a:lnTo>
                  <a:pt x="715035" y="180510"/>
                </a:lnTo>
                <a:lnTo>
                  <a:pt x="715035" y="105186"/>
                </a:lnTo>
                <a:lnTo>
                  <a:pt x="759828" y="105186"/>
                </a:lnTo>
                <a:lnTo>
                  <a:pt x="759828" y="225261"/>
                </a:lnTo>
                <a:lnTo>
                  <a:pt x="611189" y="225261"/>
                </a:lnTo>
                <a:cubicBezTo>
                  <a:pt x="561467" y="225261"/>
                  <a:pt x="536825" y="200448"/>
                  <a:pt x="536825" y="150381"/>
                </a:cubicBezTo>
                <a:lnTo>
                  <a:pt x="536825" y="75057"/>
                </a:lnTo>
                <a:cubicBezTo>
                  <a:pt x="536825" y="24989"/>
                  <a:pt x="561467" y="177"/>
                  <a:pt x="611189" y="177"/>
                </a:cubicBezTo>
                <a:lnTo>
                  <a:pt x="759916" y="177"/>
                </a:lnTo>
                <a:close/>
                <a:moveTo>
                  <a:pt x="1118094" y="177"/>
                </a:moveTo>
                <a:lnTo>
                  <a:pt x="1118006" y="225261"/>
                </a:lnTo>
                <a:lnTo>
                  <a:pt x="1073212" y="225261"/>
                </a:lnTo>
                <a:lnTo>
                  <a:pt x="1073212" y="177"/>
                </a:lnTo>
                <a:lnTo>
                  <a:pt x="1118094" y="177"/>
                </a:lnTo>
                <a:close/>
                <a:moveTo>
                  <a:pt x="1386418" y="177"/>
                </a:moveTo>
                <a:lnTo>
                  <a:pt x="1386418" y="45371"/>
                </a:lnTo>
                <a:lnTo>
                  <a:pt x="1243411" y="45371"/>
                </a:lnTo>
                <a:cubicBezTo>
                  <a:pt x="1219649" y="45371"/>
                  <a:pt x="1207328" y="57334"/>
                  <a:pt x="1207328" y="81260"/>
                </a:cubicBezTo>
                <a:lnTo>
                  <a:pt x="1207328" y="144177"/>
                </a:lnTo>
                <a:cubicBezTo>
                  <a:pt x="1207328" y="168103"/>
                  <a:pt x="1219214" y="180510"/>
                  <a:pt x="1243411" y="180510"/>
                </a:cubicBezTo>
                <a:lnTo>
                  <a:pt x="1341628" y="180510"/>
                </a:lnTo>
                <a:lnTo>
                  <a:pt x="1341628" y="105186"/>
                </a:lnTo>
                <a:lnTo>
                  <a:pt x="1386418" y="105186"/>
                </a:lnTo>
                <a:lnTo>
                  <a:pt x="1386418" y="225261"/>
                </a:lnTo>
                <a:lnTo>
                  <a:pt x="1237691" y="225261"/>
                </a:lnTo>
                <a:cubicBezTo>
                  <a:pt x="1187970" y="225261"/>
                  <a:pt x="1163327" y="200448"/>
                  <a:pt x="1163327" y="150381"/>
                </a:cubicBezTo>
                <a:lnTo>
                  <a:pt x="1163327" y="75057"/>
                </a:lnTo>
                <a:cubicBezTo>
                  <a:pt x="1163327" y="24989"/>
                  <a:pt x="1187970" y="177"/>
                  <a:pt x="1237691" y="177"/>
                </a:cubicBezTo>
                <a:lnTo>
                  <a:pt x="1386418" y="177"/>
                </a:lnTo>
                <a:close/>
                <a:moveTo>
                  <a:pt x="1468001" y="0"/>
                </a:moveTo>
                <a:lnTo>
                  <a:pt x="1468435" y="48295"/>
                </a:lnTo>
                <a:cubicBezTo>
                  <a:pt x="1468435" y="72665"/>
                  <a:pt x="1480322" y="84628"/>
                  <a:pt x="1504084" y="84628"/>
                </a:cubicBezTo>
                <a:lnTo>
                  <a:pt x="1504084" y="84628"/>
                </a:lnTo>
                <a:lnTo>
                  <a:pt x="1566126" y="84628"/>
                </a:lnTo>
                <a:cubicBezTo>
                  <a:pt x="1590323" y="84628"/>
                  <a:pt x="1602210" y="72665"/>
                  <a:pt x="1602210" y="48295"/>
                </a:cubicBezTo>
                <a:lnTo>
                  <a:pt x="1602210" y="48295"/>
                </a:lnTo>
                <a:lnTo>
                  <a:pt x="1602210" y="0"/>
                </a:lnTo>
                <a:lnTo>
                  <a:pt x="1647091" y="0"/>
                </a:lnTo>
                <a:lnTo>
                  <a:pt x="1647091" y="13292"/>
                </a:lnTo>
                <a:lnTo>
                  <a:pt x="1646645" y="54055"/>
                </a:lnTo>
                <a:cubicBezTo>
                  <a:pt x="1646645" y="104123"/>
                  <a:pt x="1622002" y="128935"/>
                  <a:pt x="1572281" y="128935"/>
                </a:cubicBezTo>
                <a:lnTo>
                  <a:pt x="1572281" y="128935"/>
                </a:lnTo>
                <a:lnTo>
                  <a:pt x="1557626" y="128935"/>
                </a:lnTo>
                <a:lnTo>
                  <a:pt x="1557626" y="225216"/>
                </a:lnTo>
                <a:lnTo>
                  <a:pt x="1512745" y="225216"/>
                </a:lnTo>
                <a:lnTo>
                  <a:pt x="1512745" y="128935"/>
                </a:lnTo>
                <a:lnTo>
                  <a:pt x="1497918" y="128935"/>
                </a:lnTo>
                <a:cubicBezTo>
                  <a:pt x="1448197" y="128935"/>
                  <a:pt x="1423554" y="104123"/>
                  <a:pt x="1423554" y="54055"/>
                </a:cubicBezTo>
                <a:lnTo>
                  <a:pt x="1423554" y="54055"/>
                </a:lnTo>
                <a:lnTo>
                  <a:pt x="1423554" y="0"/>
                </a:lnTo>
                <a:lnTo>
                  <a:pt x="1468001" y="0"/>
                </a:lnTo>
                <a:close/>
                <a:moveTo>
                  <a:pt x="409572" y="45371"/>
                </a:moveTo>
                <a:lnTo>
                  <a:pt x="342248" y="45371"/>
                </a:lnTo>
                <a:cubicBezTo>
                  <a:pt x="322007" y="45371"/>
                  <a:pt x="312767" y="57777"/>
                  <a:pt x="312767" y="83033"/>
                </a:cubicBezTo>
                <a:lnTo>
                  <a:pt x="312767" y="143291"/>
                </a:lnTo>
                <a:cubicBezTo>
                  <a:pt x="312767" y="168103"/>
                  <a:pt x="325087" y="180952"/>
                  <a:pt x="350169" y="180952"/>
                </a:cubicBezTo>
                <a:lnTo>
                  <a:pt x="409572" y="180510"/>
                </a:lnTo>
                <a:cubicBezTo>
                  <a:pt x="434213" y="180510"/>
                  <a:pt x="446974" y="168103"/>
                  <a:pt x="446974" y="142848"/>
                </a:cubicBezTo>
                <a:lnTo>
                  <a:pt x="446974" y="83033"/>
                </a:lnTo>
                <a:cubicBezTo>
                  <a:pt x="446974" y="58220"/>
                  <a:pt x="434653" y="45371"/>
                  <a:pt x="409572" y="45371"/>
                </a:cubicBezTo>
                <a:close/>
              </a:path>
            </a:pathLst>
          </a:custGeom>
          <a:solidFill>
            <a:schemeClr val="tx1"/>
          </a:solidFill>
          <a:ln w="11430" cap="flat">
            <a:noFill/>
            <a:prstDash val="solid"/>
            <a:miter/>
          </a:ln>
        </p:spPr>
        <p:txBody>
          <a:bodyPr rtlCol="0" anchor="ctr"/>
          <a:lstStyle/>
          <a:p>
            <a:endParaRPr lang="en-US"/>
          </a:p>
        </p:txBody>
      </p:sp>
    </p:spTree>
    <p:extLst>
      <p:ext uri="{BB962C8B-B14F-4D97-AF65-F5344CB8AC3E}">
        <p14:creationId xmlns:p14="http://schemas.microsoft.com/office/powerpoint/2010/main" val="15809870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BCF9B7-763C-4C14-8BFD-13E2ACFA943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035CE29B-35EF-4699-9B8A-DE2F7BCF5F66}"/>
              </a:ext>
            </a:extLst>
          </p:cNvPr>
          <p:cNvSpPr>
            <a:spLocks noGrp="1"/>
          </p:cNvSpPr>
          <p:nvPr>
            <p:ph sz="quarter" idx="10"/>
          </p:nvPr>
        </p:nvSpPr>
        <p:spPr>
          <a:xfrm>
            <a:off x="550865" y="1449388"/>
            <a:ext cx="3384000" cy="4579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B17CBB68-F7B6-411A-B6D8-E15B06F8D084}"/>
              </a:ext>
            </a:extLst>
          </p:cNvPr>
          <p:cNvSpPr>
            <a:spLocks noGrp="1"/>
          </p:cNvSpPr>
          <p:nvPr>
            <p:ph sz="quarter" idx="11"/>
          </p:nvPr>
        </p:nvSpPr>
        <p:spPr>
          <a:xfrm>
            <a:off x="4404000" y="1449388"/>
            <a:ext cx="7237137" cy="4579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87803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alf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D8169-87BF-4459-809A-28D68ABFD128}"/>
              </a:ext>
            </a:extLst>
          </p:cNvPr>
          <p:cNvSpPr>
            <a:spLocks noGrp="1"/>
          </p:cNvSpPr>
          <p:nvPr>
            <p:ph type="title"/>
          </p:nvPr>
        </p:nvSpPr>
        <p:spPr>
          <a:xfrm>
            <a:off x="563789" y="404813"/>
            <a:ext cx="5172286" cy="455868"/>
          </a:xfrm>
        </p:spPr>
        <p:txBody>
          <a:bodyPr/>
          <a:lstStyle/>
          <a:p>
            <a:r>
              <a:rPr lang="en-US"/>
              <a:t>Click to edit Master title style</a:t>
            </a:r>
          </a:p>
        </p:txBody>
      </p:sp>
      <p:sp>
        <p:nvSpPr>
          <p:cNvPr id="14" name="TextBox 13">
            <a:extLst>
              <a:ext uri="{FF2B5EF4-FFF2-40B4-BE49-F238E27FC236}">
                <a16:creationId xmlns:a16="http://schemas.microsoft.com/office/drawing/2014/main" id="{B929B037-A4B6-4400-B315-70E0E8FD583E}"/>
              </a:ext>
            </a:extLst>
          </p:cNvPr>
          <p:cNvSpPr txBox="1"/>
          <p:nvPr userDrawn="1"/>
        </p:nvSpPr>
        <p:spPr>
          <a:xfrm>
            <a:off x="5559520" y="1803173"/>
            <a:ext cx="1289644" cy="280716"/>
          </a:xfrm>
          <a:prstGeom prst="rect">
            <a:avLst/>
          </a:prstGeom>
          <a:noFill/>
        </p:spPr>
        <p:txBody>
          <a:bodyPr wrap="square" rtlCol="0">
            <a:spAutoFit/>
          </a:bodyPr>
          <a:lstStyle/>
          <a:p>
            <a:pPr algn="r"/>
            <a:r>
              <a:rPr lang="en-US" sz="1100" b="1"/>
              <a:t>18:18</a:t>
            </a:r>
          </a:p>
        </p:txBody>
      </p:sp>
      <p:sp>
        <p:nvSpPr>
          <p:cNvPr id="18" name="Rectangle 17">
            <a:extLst>
              <a:ext uri="{FF2B5EF4-FFF2-40B4-BE49-F238E27FC236}">
                <a16:creationId xmlns:a16="http://schemas.microsoft.com/office/drawing/2014/main" id="{0509A67E-9C92-4338-8A1D-D4939413F6CC}"/>
              </a:ext>
            </a:extLst>
          </p:cNvPr>
          <p:cNvSpPr/>
          <p:nvPr userDrawn="1"/>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0F53C63-6ED0-45DE-BE8D-B806120E0723}"/>
              </a:ext>
            </a:extLst>
          </p:cNvPr>
          <p:cNvSpPr txBox="1"/>
          <p:nvPr userDrawn="1"/>
        </p:nvSpPr>
        <p:spPr>
          <a:xfrm>
            <a:off x="11346930" y="6372147"/>
            <a:ext cx="334421" cy="246221"/>
          </a:xfrm>
          <a:prstGeom prst="rect">
            <a:avLst/>
          </a:prstGeom>
          <a:noFill/>
        </p:spPr>
        <p:txBody>
          <a:bodyPr wrap="square" rIns="0" rtlCol="0">
            <a:spAutoFit/>
          </a:bodyPr>
          <a:lstStyle/>
          <a:p>
            <a:pPr algn="r"/>
            <a:fld id="{03663189-0CD8-4081-B37D-12846828361C}" type="slidenum">
              <a:rPr lang="en-US" sz="1000" smtClean="0">
                <a:solidFill>
                  <a:schemeClr val="bg1"/>
                </a:solidFill>
              </a:rPr>
              <a:t>‹#›</a:t>
            </a:fld>
            <a:endParaRPr lang="en-US" sz="1000">
              <a:solidFill>
                <a:schemeClr val="bg1"/>
              </a:solidFill>
            </a:endParaRPr>
          </a:p>
        </p:txBody>
      </p:sp>
      <p:sp>
        <p:nvSpPr>
          <p:cNvPr id="4" name="Text Placeholder 3">
            <a:extLst>
              <a:ext uri="{FF2B5EF4-FFF2-40B4-BE49-F238E27FC236}">
                <a16:creationId xmlns:a16="http://schemas.microsoft.com/office/drawing/2014/main" id="{F37C4F96-4844-4357-BDFE-F9AD06CA48AE}"/>
              </a:ext>
            </a:extLst>
          </p:cNvPr>
          <p:cNvSpPr>
            <a:spLocks noGrp="1"/>
          </p:cNvSpPr>
          <p:nvPr>
            <p:ph type="body" sz="quarter" idx="10"/>
          </p:nvPr>
        </p:nvSpPr>
        <p:spPr>
          <a:xfrm>
            <a:off x="550863" y="1449388"/>
            <a:ext cx="5184775"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08481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alf 02">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509A67E-9C92-4338-8A1D-D4939413F6CC}"/>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3D8169-87BF-4459-809A-28D68ABFD128}"/>
              </a:ext>
            </a:extLst>
          </p:cNvPr>
          <p:cNvSpPr>
            <a:spLocks noGrp="1"/>
          </p:cNvSpPr>
          <p:nvPr>
            <p:ph type="title"/>
          </p:nvPr>
        </p:nvSpPr>
        <p:spPr>
          <a:xfrm>
            <a:off x="563789" y="404813"/>
            <a:ext cx="5172286" cy="455868"/>
          </a:xfrm>
        </p:spPr>
        <p:txBody>
          <a:bodyPr/>
          <a:lstStyle>
            <a:lvl1pPr>
              <a:defRPr>
                <a:solidFill>
                  <a:schemeClr val="bg1"/>
                </a:solidFill>
              </a:defRPr>
            </a:lvl1pPr>
          </a:lstStyle>
          <a:p>
            <a:r>
              <a:rPr lang="en-US"/>
              <a:t>Click to edit Master title style</a:t>
            </a:r>
          </a:p>
        </p:txBody>
      </p:sp>
      <p:sp>
        <p:nvSpPr>
          <p:cNvPr id="19" name="TextBox 18">
            <a:extLst>
              <a:ext uri="{FF2B5EF4-FFF2-40B4-BE49-F238E27FC236}">
                <a16:creationId xmlns:a16="http://schemas.microsoft.com/office/drawing/2014/main" id="{D0F53C63-6ED0-45DE-BE8D-B806120E0723}"/>
              </a:ext>
            </a:extLst>
          </p:cNvPr>
          <p:cNvSpPr txBox="1"/>
          <p:nvPr userDrawn="1"/>
        </p:nvSpPr>
        <p:spPr>
          <a:xfrm>
            <a:off x="11346930" y="6372147"/>
            <a:ext cx="334421" cy="246221"/>
          </a:xfrm>
          <a:prstGeom prst="rect">
            <a:avLst/>
          </a:prstGeom>
          <a:noFill/>
        </p:spPr>
        <p:txBody>
          <a:bodyPr wrap="square" rIns="0" rtlCol="0">
            <a:spAutoFit/>
          </a:bodyPr>
          <a:lstStyle/>
          <a:p>
            <a:pPr algn="r"/>
            <a:fld id="{03663189-0CD8-4081-B37D-12846828361C}" type="slidenum">
              <a:rPr lang="en-US" sz="1000" smtClean="0">
                <a:solidFill>
                  <a:schemeClr val="tx1"/>
                </a:solidFill>
              </a:rPr>
              <a:t>‹#›</a:t>
            </a:fld>
            <a:endParaRPr lang="en-US" sz="1000">
              <a:solidFill>
                <a:schemeClr val="tx1"/>
              </a:solidFill>
            </a:endParaRPr>
          </a:p>
        </p:txBody>
      </p:sp>
      <p:sp>
        <p:nvSpPr>
          <p:cNvPr id="4" name="Text Placeholder 3">
            <a:extLst>
              <a:ext uri="{FF2B5EF4-FFF2-40B4-BE49-F238E27FC236}">
                <a16:creationId xmlns:a16="http://schemas.microsoft.com/office/drawing/2014/main" id="{F37C4F96-4844-4357-BDFE-F9AD06CA48AE}"/>
              </a:ext>
            </a:extLst>
          </p:cNvPr>
          <p:cNvSpPr>
            <a:spLocks noGrp="1"/>
          </p:cNvSpPr>
          <p:nvPr>
            <p:ph type="body" sz="quarter" idx="10"/>
          </p:nvPr>
        </p:nvSpPr>
        <p:spPr>
          <a:xfrm>
            <a:off x="550863" y="1449388"/>
            <a:ext cx="5184775" cy="4608512"/>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a:extLst>
              <a:ext uri="{FF2B5EF4-FFF2-40B4-BE49-F238E27FC236}">
                <a16:creationId xmlns:a16="http://schemas.microsoft.com/office/drawing/2014/main" id="{45F74F59-17E3-4F8A-9BFF-9B39B2647789}"/>
              </a:ext>
            </a:extLst>
          </p:cNvPr>
          <p:cNvSpPr>
            <a:spLocks noGrp="1"/>
          </p:cNvSpPr>
          <p:nvPr>
            <p:ph type="body" sz="quarter" idx="11"/>
          </p:nvPr>
        </p:nvSpPr>
        <p:spPr>
          <a:xfrm>
            <a:off x="6456362" y="1449388"/>
            <a:ext cx="5184775"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Grafik 6">
            <a:extLst>
              <a:ext uri="{FF2B5EF4-FFF2-40B4-BE49-F238E27FC236}">
                <a16:creationId xmlns:a16="http://schemas.microsoft.com/office/drawing/2014/main" id="{E523D326-A02A-47E2-BFFB-D5D1F581C720}"/>
              </a:ext>
            </a:extLst>
          </p:cNvPr>
          <p:cNvSpPr/>
          <p:nvPr userDrawn="1"/>
        </p:nvSpPr>
        <p:spPr>
          <a:xfrm>
            <a:off x="563788" y="6359447"/>
            <a:ext cx="1201869" cy="164694"/>
          </a:xfrm>
          <a:custGeom>
            <a:avLst/>
            <a:gdLst>
              <a:gd name="connsiteX0" fmla="*/ 223091 w 1647090"/>
              <a:gd name="connsiteY0" fmla="*/ 620 h 225703"/>
              <a:gd name="connsiteX1" fmla="*/ 223091 w 1647090"/>
              <a:gd name="connsiteY1" fmla="*/ 45814 h 225703"/>
              <a:gd name="connsiteX2" fmla="*/ 79996 w 1647090"/>
              <a:gd name="connsiteY2" fmla="*/ 45814 h 225703"/>
              <a:gd name="connsiteX3" fmla="*/ 43914 w 1647090"/>
              <a:gd name="connsiteY3" fmla="*/ 81703 h 225703"/>
              <a:gd name="connsiteX4" fmla="*/ 43914 w 1647090"/>
              <a:gd name="connsiteY4" fmla="*/ 144177 h 225703"/>
              <a:gd name="connsiteX5" fmla="*/ 79996 w 1647090"/>
              <a:gd name="connsiteY5" fmla="*/ 180510 h 225703"/>
              <a:gd name="connsiteX6" fmla="*/ 223003 w 1647090"/>
              <a:gd name="connsiteY6" fmla="*/ 180510 h 225703"/>
              <a:gd name="connsiteX7" fmla="*/ 223003 w 1647090"/>
              <a:gd name="connsiteY7" fmla="*/ 225703 h 225703"/>
              <a:gd name="connsiteX8" fmla="*/ 74364 w 1647090"/>
              <a:gd name="connsiteY8" fmla="*/ 225703 h 225703"/>
              <a:gd name="connsiteX9" fmla="*/ 0 w 1647090"/>
              <a:gd name="connsiteY9" fmla="*/ 150823 h 225703"/>
              <a:gd name="connsiteX10" fmla="*/ 0 w 1647090"/>
              <a:gd name="connsiteY10" fmla="*/ 75500 h 225703"/>
              <a:gd name="connsiteX11" fmla="*/ 74364 w 1647090"/>
              <a:gd name="connsiteY11" fmla="*/ 620 h 225703"/>
              <a:gd name="connsiteX12" fmla="*/ 223091 w 1647090"/>
              <a:gd name="connsiteY12" fmla="*/ 620 h 225703"/>
              <a:gd name="connsiteX13" fmla="*/ 850033 w 1647090"/>
              <a:gd name="connsiteY13" fmla="*/ 177 h 225703"/>
              <a:gd name="connsiteX14" fmla="*/ 983359 w 1647090"/>
              <a:gd name="connsiteY14" fmla="*/ 157027 h 225703"/>
              <a:gd name="connsiteX15" fmla="*/ 983359 w 1647090"/>
              <a:gd name="connsiteY15" fmla="*/ 177 h 225703"/>
              <a:gd name="connsiteX16" fmla="*/ 1028242 w 1647090"/>
              <a:gd name="connsiteY16" fmla="*/ 177 h 225703"/>
              <a:gd name="connsiteX17" fmla="*/ 1028242 w 1647090"/>
              <a:gd name="connsiteY17" fmla="*/ 225703 h 225703"/>
              <a:gd name="connsiteX18" fmla="*/ 982480 w 1647090"/>
              <a:gd name="connsiteY18" fmla="*/ 225703 h 225703"/>
              <a:gd name="connsiteX19" fmla="*/ 849153 w 1647090"/>
              <a:gd name="connsiteY19" fmla="*/ 68411 h 225703"/>
              <a:gd name="connsiteX20" fmla="*/ 849153 w 1647090"/>
              <a:gd name="connsiteY20" fmla="*/ 225261 h 225703"/>
              <a:gd name="connsiteX21" fmla="*/ 804271 w 1647090"/>
              <a:gd name="connsiteY21" fmla="*/ 225261 h 225703"/>
              <a:gd name="connsiteX22" fmla="*/ 804271 w 1647090"/>
              <a:gd name="connsiteY22" fmla="*/ 177 h 225703"/>
              <a:gd name="connsiteX23" fmla="*/ 850033 w 1647090"/>
              <a:gd name="connsiteY23" fmla="*/ 177 h 225703"/>
              <a:gd name="connsiteX24" fmla="*/ 417140 w 1647090"/>
              <a:gd name="connsiteY24" fmla="*/ 177 h 225703"/>
              <a:gd name="connsiteX25" fmla="*/ 491504 w 1647090"/>
              <a:gd name="connsiteY25" fmla="*/ 75057 h 225703"/>
              <a:gd name="connsiteX26" fmla="*/ 491504 w 1647090"/>
              <a:gd name="connsiteY26" fmla="*/ 149937 h 225703"/>
              <a:gd name="connsiteX27" fmla="*/ 417052 w 1647090"/>
              <a:gd name="connsiteY27" fmla="*/ 225261 h 225703"/>
              <a:gd name="connsiteX28" fmla="*/ 342777 w 1647090"/>
              <a:gd name="connsiteY28" fmla="*/ 225261 h 225703"/>
              <a:gd name="connsiteX29" fmla="*/ 268413 w 1647090"/>
              <a:gd name="connsiteY29" fmla="*/ 150381 h 225703"/>
              <a:gd name="connsiteX30" fmla="*/ 268413 w 1647090"/>
              <a:gd name="connsiteY30" fmla="*/ 75057 h 225703"/>
              <a:gd name="connsiteX31" fmla="*/ 342777 w 1647090"/>
              <a:gd name="connsiteY31" fmla="*/ 177 h 225703"/>
              <a:gd name="connsiteX32" fmla="*/ 417140 w 1647090"/>
              <a:gd name="connsiteY32" fmla="*/ 177 h 225703"/>
              <a:gd name="connsiteX33" fmla="*/ 759916 w 1647090"/>
              <a:gd name="connsiteY33" fmla="*/ 177 h 225703"/>
              <a:gd name="connsiteX34" fmla="*/ 759916 w 1647090"/>
              <a:gd name="connsiteY34" fmla="*/ 45371 h 225703"/>
              <a:gd name="connsiteX35" fmla="*/ 616909 w 1647090"/>
              <a:gd name="connsiteY35" fmla="*/ 45371 h 225703"/>
              <a:gd name="connsiteX36" fmla="*/ 580828 w 1647090"/>
              <a:gd name="connsiteY36" fmla="*/ 81260 h 225703"/>
              <a:gd name="connsiteX37" fmla="*/ 580828 w 1647090"/>
              <a:gd name="connsiteY37" fmla="*/ 144177 h 225703"/>
              <a:gd name="connsiteX38" fmla="*/ 616909 w 1647090"/>
              <a:gd name="connsiteY38" fmla="*/ 180510 h 225703"/>
              <a:gd name="connsiteX39" fmla="*/ 715035 w 1647090"/>
              <a:gd name="connsiteY39" fmla="*/ 180510 h 225703"/>
              <a:gd name="connsiteX40" fmla="*/ 715035 w 1647090"/>
              <a:gd name="connsiteY40" fmla="*/ 105186 h 225703"/>
              <a:gd name="connsiteX41" fmla="*/ 759828 w 1647090"/>
              <a:gd name="connsiteY41" fmla="*/ 105186 h 225703"/>
              <a:gd name="connsiteX42" fmla="*/ 759828 w 1647090"/>
              <a:gd name="connsiteY42" fmla="*/ 225261 h 225703"/>
              <a:gd name="connsiteX43" fmla="*/ 611189 w 1647090"/>
              <a:gd name="connsiteY43" fmla="*/ 225261 h 225703"/>
              <a:gd name="connsiteX44" fmla="*/ 536825 w 1647090"/>
              <a:gd name="connsiteY44" fmla="*/ 150381 h 225703"/>
              <a:gd name="connsiteX45" fmla="*/ 536825 w 1647090"/>
              <a:gd name="connsiteY45" fmla="*/ 75057 h 225703"/>
              <a:gd name="connsiteX46" fmla="*/ 611189 w 1647090"/>
              <a:gd name="connsiteY46" fmla="*/ 177 h 225703"/>
              <a:gd name="connsiteX47" fmla="*/ 759916 w 1647090"/>
              <a:gd name="connsiteY47" fmla="*/ 177 h 225703"/>
              <a:gd name="connsiteX48" fmla="*/ 1118094 w 1647090"/>
              <a:gd name="connsiteY48" fmla="*/ 177 h 225703"/>
              <a:gd name="connsiteX49" fmla="*/ 1118006 w 1647090"/>
              <a:gd name="connsiteY49" fmla="*/ 225261 h 225703"/>
              <a:gd name="connsiteX50" fmla="*/ 1073212 w 1647090"/>
              <a:gd name="connsiteY50" fmla="*/ 225261 h 225703"/>
              <a:gd name="connsiteX51" fmla="*/ 1073212 w 1647090"/>
              <a:gd name="connsiteY51" fmla="*/ 177 h 225703"/>
              <a:gd name="connsiteX52" fmla="*/ 1118094 w 1647090"/>
              <a:gd name="connsiteY52" fmla="*/ 177 h 225703"/>
              <a:gd name="connsiteX53" fmla="*/ 1386418 w 1647090"/>
              <a:gd name="connsiteY53" fmla="*/ 177 h 225703"/>
              <a:gd name="connsiteX54" fmla="*/ 1386418 w 1647090"/>
              <a:gd name="connsiteY54" fmla="*/ 45371 h 225703"/>
              <a:gd name="connsiteX55" fmla="*/ 1243411 w 1647090"/>
              <a:gd name="connsiteY55" fmla="*/ 45371 h 225703"/>
              <a:gd name="connsiteX56" fmla="*/ 1207328 w 1647090"/>
              <a:gd name="connsiteY56" fmla="*/ 81260 h 225703"/>
              <a:gd name="connsiteX57" fmla="*/ 1207328 w 1647090"/>
              <a:gd name="connsiteY57" fmla="*/ 144177 h 225703"/>
              <a:gd name="connsiteX58" fmla="*/ 1243411 w 1647090"/>
              <a:gd name="connsiteY58" fmla="*/ 180510 h 225703"/>
              <a:gd name="connsiteX59" fmla="*/ 1341628 w 1647090"/>
              <a:gd name="connsiteY59" fmla="*/ 180510 h 225703"/>
              <a:gd name="connsiteX60" fmla="*/ 1341628 w 1647090"/>
              <a:gd name="connsiteY60" fmla="*/ 105186 h 225703"/>
              <a:gd name="connsiteX61" fmla="*/ 1386418 w 1647090"/>
              <a:gd name="connsiteY61" fmla="*/ 105186 h 225703"/>
              <a:gd name="connsiteX62" fmla="*/ 1386418 w 1647090"/>
              <a:gd name="connsiteY62" fmla="*/ 225261 h 225703"/>
              <a:gd name="connsiteX63" fmla="*/ 1237691 w 1647090"/>
              <a:gd name="connsiteY63" fmla="*/ 225261 h 225703"/>
              <a:gd name="connsiteX64" fmla="*/ 1163327 w 1647090"/>
              <a:gd name="connsiteY64" fmla="*/ 150381 h 225703"/>
              <a:gd name="connsiteX65" fmla="*/ 1163327 w 1647090"/>
              <a:gd name="connsiteY65" fmla="*/ 75057 h 225703"/>
              <a:gd name="connsiteX66" fmla="*/ 1237691 w 1647090"/>
              <a:gd name="connsiteY66" fmla="*/ 177 h 225703"/>
              <a:gd name="connsiteX67" fmla="*/ 1386418 w 1647090"/>
              <a:gd name="connsiteY67" fmla="*/ 177 h 225703"/>
              <a:gd name="connsiteX68" fmla="*/ 1468001 w 1647090"/>
              <a:gd name="connsiteY68" fmla="*/ 0 h 225703"/>
              <a:gd name="connsiteX69" fmla="*/ 1468435 w 1647090"/>
              <a:gd name="connsiteY69" fmla="*/ 48295 h 225703"/>
              <a:gd name="connsiteX70" fmla="*/ 1504084 w 1647090"/>
              <a:gd name="connsiteY70" fmla="*/ 84628 h 225703"/>
              <a:gd name="connsiteX71" fmla="*/ 1504084 w 1647090"/>
              <a:gd name="connsiteY71" fmla="*/ 84628 h 225703"/>
              <a:gd name="connsiteX72" fmla="*/ 1566126 w 1647090"/>
              <a:gd name="connsiteY72" fmla="*/ 84628 h 225703"/>
              <a:gd name="connsiteX73" fmla="*/ 1602210 w 1647090"/>
              <a:gd name="connsiteY73" fmla="*/ 48295 h 225703"/>
              <a:gd name="connsiteX74" fmla="*/ 1602210 w 1647090"/>
              <a:gd name="connsiteY74" fmla="*/ 48295 h 225703"/>
              <a:gd name="connsiteX75" fmla="*/ 1602210 w 1647090"/>
              <a:gd name="connsiteY75" fmla="*/ 0 h 225703"/>
              <a:gd name="connsiteX76" fmla="*/ 1647091 w 1647090"/>
              <a:gd name="connsiteY76" fmla="*/ 0 h 225703"/>
              <a:gd name="connsiteX77" fmla="*/ 1647091 w 1647090"/>
              <a:gd name="connsiteY77" fmla="*/ 13292 h 225703"/>
              <a:gd name="connsiteX78" fmla="*/ 1646645 w 1647090"/>
              <a:gd name="connsiteY78" fmla="*/ 54055 h 225703"/>
              <a:gd name="connsiteX79" fmla="*/ 1572281 w 1647090"/>
              <a:gd name="connsiteY79" fmla="*/ 128935 h 225703"/>
              <a:gd name="connsiteX80" fmla="*/ 1572281 w 1647090"/>
              <a:gd name="connsiteY80" fmla="*/ 128935 h 225703"/>
              <a:gd name="connsiteX81" fmla="*/ 1557626 w 1647090"/>
              <a:gd name="connsiteY81" fmla="*/ 128935 h 225703"/>
              <a:gd name="connsiteX82" fmla="*/ 1557626 w 1647090"/>
              <a:gd name="connsiteY82" fmla="*/ 225216 h 225703"/>
              <a:gd name="connsiteX83" fmla="*/ 1512745 w 1647090"/>
              <a:gd name="connsiteY83" fmla="*/ 225216 h 225703"/>
              <a:gd name="connsiteX84" fmla="*/ 1512745 w 1647090"/>
              <a:gd name="connsiteY84" fmla="*/ 128935 h 225703"/>
              <a:gd name="connsiteX85" fmla="*/ 1497918 w 1647090"/>
              <a:gd name="connsiteY85" fmla="*/ 128935 h 225703"/>
              <a:gd name="connsiteX86" fmla="*/ 1423554 w 1647090"/>
              <a:gd name="connsiteY86" fmla="*/ 54055 h 225703"/>
              <a:gd name="connsiteX87" fmla="*/ 1423554 w 1647090"/>
              <a:gd name="connsiteY87" fmla="*/ 54055 h 225703"/>
              <a:gd name="connsiteX88" fmla="*/ 1423554 w 1647090"/>
              <a:gd name="connsiteY88" fmla="*/ 0 h 225703"/>
              <a:gd name="connsiteX89" fmla="*/ 1468001 w 1647090"/>
              <a:gd name="connsiteY89" fmla="*/ 0 h 225703"/>
              <a:gd name="connsiteX90" fmla="*/ 409572 w 1647090"/>
              <a:gd name="connsiteY90" fmla="*/ 45371 h 225703"/>
              <a:gd name="connsiteX91" fmla="*/ 342248 w 1647090"/>
              <a:gd name="connsiteY91" fmla="*/ 45371 h 225703"/>
              <a:gd name="connsiteX92" fmla="*/ 312767 w 1647090"/>
              <a:gd name="connsiteY92" fmla="*/ 83033 h 225703"/>
              <a:gd name="connsiteX93" fmla="*/ 312767 w 1647090"/>
              <a:gd name="connsiteY93" fmla="*/ 143291 h 225703"/>
              <a:gd name="connsiteX94" fmla="*/ 350169 w 1647090"/>
              <a:gd name="connsiteY94" fmla="*/ 180952 h 225703"/>
              <a:gd name="connsiteX95" fmla="*/ 409572 w 1647090"/>
              <a:gd name="connsiteY95" fmla="*/ 180510 h 225703"/>
              <a:gd name="connsiteX96" fmla="*/ 446974 w 1647090"/>
              <a:gd name="connsiteY96" fmla="*/ 142848 h 225703"/>
              <a:gd name="connsiteX97" fmla="*/ 446974 w 1647090"/>
              <a:gd name="connsiteY97" fmla="*/ 83033 h 225703"/>
              <a:gd name="connsiteX98" fmla="*/ 409572 w 1647090"/>
              <a:gd name="connsiteY98" fmla="*/ 45371 h 22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47090" h="225703">
                <a:moveTo>
                  <a:pt x="223091" y="620"/>
                </a:moveTo>
                <a:lnTo>
                  <a:pt x="223091" y="45814"/>
                </a:lnTo>
                <a:lnTo>
                  <a:pt x="79996" y="45814"/>
                </a:lnTo>
                <a:cubicBezTo>
                  <a:pt x="56235" y="45814"/>
                  <a:pt x="43914" y="57777"/>
                  <a:pt x="43914" y="81703"/>
                </a:cubicBezTo>
                <a:lnTo>
                  <a:pt x="43914" y="144177"/>
                </a:lnTo>
                <a:cubicBezTo>
                  <a:pt x="43914" y="168103"/>
                  <a:pt x="55795" y="180510"/>
                  <a:pt x="79996" y="180510"/>
                </a:cubicBezTo>
                <a:lnTo>
                  <a:pt x="223003" y="180510"/>
                </a:lnTo>
                <a:lnTo>
                  <a:pt x="223003" y="225703"/>
                </a:lnTo>
                <a:lnTo>
                  <a:pt x="74364" y="225703"/>
                </a:lnTo>
                <a:cubicBezTo>
                  <a:pt x="24641" y="225703"/>
                  <a:pt x="0" y="200891"/>
                  <a:pt x="0" y="150823"/>
                </a:cubicBezTo>
                <a:lnTo>
                  <a:pt x="0" y="75500"/>
                </a:lnTo>
                <a:cubicBezTo>
                  <a:pt x="0" y="25433"/>
                  <a:pt x="24641" y="620"/>
                  <a:pt x="74364" y="620"/>
                </a:cubicBezTo>
                <a:lnTo>
                  <a:pt x="223091" y="620"/>
                </a:lnTo>
                <a:close/>
                <a:moveTo>
                  <a:pt x="850033" y="177"/>
                </a:moveTo>
                <a:lnTo>
                  <a:pt x="983359" y="157027"/>
                </a:lnTo>
                <a:lnTo>
                  <a:pt x="983359" y="177"/>
                </a:lnTo>
                <a:lnTo>
                  <a:pt x="1028242" y="177"/>
                </a:lnTo>
                <a:lnTo>
                  <a:pt x="1028242" y="225703"/>
                </a:lnTo>
                <a:lnTo>
                  <a:pt x="982480" y="225703"/>
                </a:lnTo>
                <a:lnTo>
                  <a:pt x="849153" y="68411"/>
                </a:lnTo>
                <a:lnTo>
                  <a:pt x="849153" y="225261"/>
                </a:lnTo>
                <a:lnTo>
                  <a:pt x="804271" y="225261"/>
                </a:lnTo>
                <a:lnTo>
                  <a:pt x="804271" y="177"/>
                </a:lnTo>
                <a:lnTo>
                  <a:pt x="850033" y="177"/>
                </a:lnTo>
                <a:close/>
                <a:moveTo>
                  <a:pt x="417140" y="177"/>
                </a:moveTo>
                <a:cubicBezTo>
                  <a:pt x="466863" y="177"/>
                  <a:pt x="491504" y="24989"/>
                  <a:pt x="491504" y="75057"/>
                </a:cubicBezTo>
                <a:lnTo>
                  <a:pt x="491504" y="149937"/>
                </a:lnTo>
                <a:cubicBezTo>
                  <a:pt x="491416" y="200005"/>
                  <a:pt x="466334" y="225261"/>
                  <a:pt x="417052" y="225261"/>
                </a:cubicBezTo>
                <a:lnTo>
                  <a:pt x="342777" y="225261"/>
                </a:lnTo>
                <a:cubicBezTo>
                  <a:pt x="293054" y="225261"/>
                  <a:pt x="268413" y="200448"/>
                  <a:pt x="268413" y="150381"/>
                </a:cubicBezTo>
                <a:lnTo>
                  <a:pt x="268413" y="75057"/>
                </a:lnTo>
                <a:cubicBezTo>
                  <a:pt x="268413" y="24989"/>
                  <a:pt x="293054" y="177"/>
                  <a:pt x="342777" y="177"/>
                </a:cubicBezTo>
                <a:lnTo>
                  <a:pt x="417140" y="177"/>
                </a:lnTo>
                <a:close/>
                <a:moveTo>
                  <a:pt x="759916" y="177"/>
                </a:moveTo>
                <a:lnTo>
                  <a:pt x="759916" y="45371"/>
                </a:lnTo>
                <a:lnTo>
                  <a:pt x="616909" y="45371"/>
                </a:lnTo>
                <a:cubicBezTo>
                  <a:pt x="593148" y="45371"/>
                  <a:pt x="580828" y="57334"/>
                  <a:pt x="580828" y="81260"/>
                </a:cubicBezTo>
                <a:lnTo>
                  <a:pt x="580828" y="144177"/>
                </a:lnTo>
                <a:cubicBezTo>
                  <a:pt x="580828" y="168103"/>
                  <a:pt x="592709" y="180510"/>
                  <a:pt x="616909" y="180510"/>
                </a:cubicBezTo>
                <a:lnTo>
                  <a:pt x="715035" y="180510"/>
                </a:lnTo>
                <a:lnTo>
                  <a:pt x="715035" y="105186"/>
                </a:lnTo>
                <a:lnTo>
                  <a:pt x="759828" y="105186"/>
                </a:lnTo>
                <a:lnTo>
                  <a:pt x="759828" y="225261"/>
                </a:lnTo>
                <a:lnTo>
                  <a:pt x="611189" y="225261"/>
                </a:lnTo>
                <a:cubicBezTo>
                  <a:pt x="561467" y="225261"/>
                  <a:pt x="536825" y="200448"/>
                  <a:pt x="536825" y="150381"/>
                </a:cubicBezTo>
                <a:lnTo>
                  <a:pt x="536825" y="75057"/>
                </a:lnTo>
                <a:cubicBezTo>
                  <a:pt x="536825" y="24989"/>
                  <a:pt x="561467" y="177"/>
                  <a:pt x="611189" y="177"/>
                </a:cubicBezTo>
                <a:lnTo>
                  <a:pt x="759916" y="177"/>
                </a:lnTo>
                <a:close/>
                <a:moveTo>
                  <a:pt x="1118094" y="177"/>
                </a:moveTo>
                <a:lnTo>
                  <a:pt x="1118006" y="225261"/>
                </a:lnTo>
                <a:lnTo>
                  <a:pt x="1073212" y="225261"/>
                </a:lnTo>
                <a:lnTo>
                  <a:pt x="1073212" y="177"/>
                </a:lnTo>
                <a:lnTo>
                  <a:pt x="1118094" y="177"/>
                </a:lnTo>
                <a:close/>
                <a:moveTo>
                  <a:pt x="1386418" y="177"/>
                </a:moveTo>
                <a:lnTo>
                  <a:pt x="1386418" y="45371"/>
                </a:lnTo>
                <a:lnTo>
                  <a:pt x="1243411" y="45371"/>
                </a:lnTo>
                <a:cubicBezTo>
                  <a:pt x="1219649" y="45371"/>
                  <a:pt x="1207328" y="57334"/>
                  <a:pt x="1207328" y="81260"/>
                </a:cubicBezTo>
                <a:lnTo>
                  <a:pt x="1207328" y="144177"/>
                </a:lnTo>
                <a:cubicBezTo>
                  <a:pt x="1207328" y="168103"/>
                  <a:pt x="1219214" y="180510"/>
                  <a:pt x="1243411" y="180510"/>
                </a:cubicBezTo>
                <a:lnTo>
                  <a:pt x="1341628" y="180510"/>
                </a:lnTo>
                <a:lnTo>
                  <a:pt x="1341628" y="105186"/>
                </a:lnTo>
                <a:lnTo>
                  <a:pt x="1386418" y="105186"/>
                </a:lnTo>
                <a:lnTo>
                  <a:pt x="1386418" y="225261"/>
                </a:lnTo>
                <a:lnTo>
                  <a:pt x="1237691" y="225261"/>
                </a:lnTo>
                <a:cubicBezTo>
                  <a:pt x="1187970" y="225261"/>
                  <a:pt x="1163327" y="200448"/>
                  <a:pt x="1163327" y="150381"/>
                </a:cubicBezTo>
                <a:lnTo>
                  <a:pt x="1163327" y="75057"/>
                </a:lnTo>
                <a:cubicBezTo>
                  <a:pt x="1163327" y="24989"/>
                  <a:pt x="1187970" y="177"/>
                  <a:pt x="1237691" y="177"/>
                </a:cubicBezTo>
                <a:lnTo>
                  <a:pt x="1386418" y="177"/>
                </a:lnTo>
                <a:close/>
                <a:moveTo>
                  <a:pt x="1468001" y="0"/>
                </a:moveTo>
                <a:lnTo>
                  <a:pt x="1468435" y="48295"/>
                </a:lnTo>
                <a:cubicBezTo>
                  <a:pt x="1468435" y="72665"/>
                  <a:pt x="1480322" y="84628"/>
                  <a:pt x="1504084" y="84628"/>
                </a:cubicBezTo>
                <a:lnTo>
                  <a:pt x="1504084" y="84628"/>
                </a:lnTo>
                <a:lnTo>
                  <a:pt x="1566126" y="84628"/>
                </a:lnTo>
                <a:cubicBezTo>
                  <a:pt x="1590323" y="84628"/>
                  <a:pt x="1602210" y="72665"/>
                  <a:pt x="1602210" y="48295"/>
                </a:cubicBezTo>
                <a:lnTo>
                  <a:pt x="1602210" y="48295"/>
                </a:lnTo>
                <a:lnTo>
                  <a:pt x="1602210" y="0"/>
                </a:lnTo>
                <a:lnTo>
                  <a:pt x="1647091" y="0"/>
                </a:lnTo>
                <a:lnTo>
                  <a:pt x="1647091" y="13292"/>
                </a:lnTo>
                <a:lnTo>
                  <a:pt x="1646645" y="54055"/>
                </a:lnTo>
                <a:cubicBezTo>
                  <a:pt x="1646645" y="104123"/>
                  <a:pt x="1622002" y="128935"/>
                  <a:pt x="1572281" y="128935"/>
                </a:cubicBezTo>
                <a:lnTo>
                  <a:pt x="1572281" y="128935"/>
                </a:lnTo>
                <a:lnTo>
                  <a:pt x="1557626" y="128935"/>
                </a:lnTo>
                <a:lnTo>
                  <a:pt x="1557626" y="225216"/>
                </a:lnTo>
                <a:lnTo>
                  <a:pt x="1512745" y="225216"/>
                </a:lnTo>
                <a:lnTo>
                  <a:pt x="1512745" y="128935"/>
                </a:lnTo>
                <a:lnTo>
                  <a:pt x="1497918" y="128935"/>
                </a:lnTo>
                <a:cubicBezTo>
                  <a:pt x="1448197" y="128935"/>
                  <a:pt x="1423554" y="104123"/>
                  <a:pt x="1423554" y="54055"/>
                </a:cubicBezTo>
                <a:lnTo>
                  <a:pt x="1423554" y="54055"/>
                </a:lnTo>
                <a:lnTo>
                  <a:pt x="1423554" y="0"/>
                </a:lnTo>
                <a:lnTo>
                  <a:pt x="1468001" y="0"/>
                </a:lnTo>
                <a:close/>
                <a:moveTo>
                  <a:pt x="409572" y="45371"/>
                </a:moveTo>
                <a:lnTo>
                  <a:pt x="342248" y="45371"/>
                </a:lnTo>
                <a:cubicBezTo>
                  <a:pt x="322007" y="45371"/>
                  <a:pt x="312767" y="57777"/>
                  <a:pt x="312767" y="83033"/>
                </a:cubicBezTo>
                <a:lnTo>
                  <a:pt x="312767" y="143291"/>
                </a:lnTo>
                <a:cubicBezTo>
                  <a:pt x="312767" y="168103"/>
                  <a:pt x="325087" y="180952"/>
                  <a:pt x="350169" y="180952"/>
                </a:cubicBezTo>
                <a:lnTo>
                  <a:pt x="409572" y="180510"/>
                </a:lnTo>
                <a:cubicBezTo>
                  <a:pt x="434213" y="180510"/>
                  <a:pt x="446974" y="168103"/>
                  <a:pt x="446974" y="142848"/>
                </a:cubicBezTo>
                <a:lnTo>
                  <a:pt x="446974" y="83033"/>
                </a:lnTo>
                <a:cubicBezTo>
                  <a:pt x="446974" y="58220"/>
                  <a:pt x="434653" y="45371"/>
                  <a:pt x="409572" y="45371"/>
                </a:cubicBezTo>
                <a:close/>
              </a:path>
            </a:pathLst>
          </a:custGeom>
          <a:solidFill>
            <a:schemeClr val="bg1"/>
          </a:solidFill>
          <a:ln w="11430" cap="flat">
            <a:noFill/>
            <a:prstDash val="solid"/>
            <a:miter/>
          </a:ln>
        </p:spPr>
        <p:txBody>
          <a:bodyPr rtlCol="0" anchor="ctr"/>
          <a:lstStyle/>
          <a:p>
            <a:endParaRPr lang="en-US"/>
          </a:p>
        </p:txBody>
      </p:sp>
    </p:spTree>
    <p:extLst>
      <p:ext uri="{BB962C8B-B14F-4D97-AF65-F5344CB8AC3E}">
        <p14:creationId xmlns:p14="http://schemas.microsoft.com/office/powerpoint/2010/main" val="4575539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alf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D8169-87BF-4459-809A-28D68ABFD128}"/>
              </a:ext>
            </a:extLst>
          </p:cNvPr>
          <p:cNvSpPr>
            <a:spLocks noGrp="1"/>
          </p:cNvSpPr>
          <p:nvPr>
            <p:ph type="title"/>
          </p:nvPr>
        </p:nvSpPr>
        <p:spPr>
          <a:xfrm>
            <a:off x="563789" y="404813"/>
            <a:ext cx="5172286" cy="455868"/>
          </a:xfrm>
        </p:spPr>
        <p:txBody>
          <a:bodyPr/>
          <a:lstStyle/>
          <a:p>
            <a:r>
              <a:rPr lang="en-US"/>
              <a:t>Click to edit Master title style</a:t>
            </a:r>
          </a:p>
        </p:txBody>
      </p:sp>
      <p:sp>
        <p:nvSpPr>
          <p:cNvPr id="14" name="TextBox 13">
            <a:extLst>
              <a:ext uri="{FF2B5EF4-FFF2-40B4-BE49-F238E27FC236}">
                <a16:creationId xmlns:a16="http://schemas.microsoft.com/office/drawing/2014/main" id="{B929B037-A4B6-4400-B315-70E0E8FD583E}"/>
              </a:ext>
            </a:extLst>
          </p:cNvPr>
          <p:cNvSpPr txBox="1"/>
          <p:nvPr userDrawn="1"/>
        </p:nvSpPr>
        <p:spPr>
          <a:xfrm>
            <a:off x="5559520" y="1803173"/>
            <a:ext cx="1289644" cy="280716"/>
          </a:xfrm>
          <a:prstGeom prst="rect">
            <a:avLst/>
          </a:prstGeom>
          <a:noFill/>
        </p:spPr>
        <p:txBody>
          <a:bodyPr wrap="square" rtlCol="0">
            <a:spAutoFit/>
          </a:bodyPr>
          <a:lstStyle/>
          <a:p>
            <a:pPr algn="r"/>
            <a:r>
              <a:rPr lang="en-US" sz="1100" b="1"/>
              <a:t>18:18</a:t>
            </a:r>
          </a:p>
        </p:txBody>
      </p:sp>
      <p:sp>
        <p:nvSpPr>
          <p:cNvPr id="18" name="Rectangle 17">
            <a:extLst>
              <a:ext uri="{FF2B5EF4-FFF2-40B4-BE49-F238E27FC236}">
                <a16:creationId xmlns:a16="http://schemas.microsoft.com/office/drawing/2014/main" id="{0509A67E-9C92-4338-8A1D-D4939413F6CC}"/>
              </a:ext>
            </a:extLst>
          </p:cNvPr>
          <p:cNvSpPr/>
          <p:nvPr userDrawn="1"/>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0F53C63-6ED0-45DE-BE8D-B806120E0723}"/>
              </a:ext>
            </a:extLst>
          </p:cNvPr>
          <p:cNvSpPr txBox="1"/>
          <p:nvPr userDrawn="1"/>
        </p:nvSpPr>
        <p:spPr>
          <a:xfrm>
            <a:off x="11346930" y="6372147"/>
            <a:ext cx="334421" cy="246221"/>
          </a:xfrm>
          <a:prstGeom prst="rect">
            <a:avLst/>
          </a:prstGeom>
          <a:noFill/>
        </p:spPr>
        <p:txBody>
          <a:bodyPr wrap="square" rIns="0" rtlCol="0">
            <a:spAutoFit/>
          </a:bodyPr>
          <a:lstStyle/>
          <a:p>
            <a:pPr algn="r"/>
            <a:fld id="{03663189-0CD8-4081-B37D-12846828361C}" type="slidenum">
              <a:rPr lang="en-US" sz="1000" smtClean="0">
                <a:solidFill>
                  <a:schemeClr val="bg1"/>
                </a:solidFill>
              </a:rPr>
              <a:t>‹#›</a:t>
            </a:fld>
            <a:endParaRPr lang="en-US" sz="1000">
              <a:solidFill>
                <a:schemeClr val="bg1"/>
              </a:solidFill>
            </a:endParaRPr>
          </a:p>
        </p:txBody>
      </p:sp>
      <p:sp>
        <p:nvSpPr>
          <p:cNvPr id="4" name="Text Placeholder 3">
            <a:extLst>
              <a:ext uri="{FF2B5EF4-FFF2-40B4-BE49-F238E27FC236}">
                <a16:creationId xmlns:a16="http://schemas.microsoft.com/office/drawing/2014/main" id="{F37C4F96-4844-4357-BDFE-F9AD06CA48AE}"/>
              </a:ext>
            </a:extLst>
          </p:cNvPr>
          <p:cNvSpPr>
            <a:spLocks noGrp="1"/>
          </p:cNvSpPr>
          <p:nvPr>
            <p:ph type="body" sz="quarter" idx="10"/>
          </p:nvPr>
        </p:nvSpPr>
        <p:spPr>
          <a:xfrm>
            <a:off x="550863" y="1449388"/>
            <a:ext cx="5184775"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BE67AA7C-312F-4A40-B747-80ED7FC47C2B}"/>
              </a:ext>
            </a:extLst>
          </p:cNvPr>
          <p:cNvSpPr>
            <a:spLocks noGrp="1"/>
          </p:cNvSpPr>
          <p:nvPr>
            <p:ph type="pic" sz="quarter" idx="11"/>
          </p:nvPr>
        </p:nvSpPr>
        <p:spPr>
          <a:xfrm>
            <a:off x="6096000" y="0"/>
            <a:ext cx="6096000" cy="6858000"/>
          </a:xfrm>
          <a:solidFill>
            <a:schemeClr val="accent2">
              <a:lumMod val="20000"/>
              <a:lumOff val="80000"/>
            </a:schemeClr>
          </a:solidFill>
        </p:spPr>
        <p:txBody>
          <a:bodyPr/>
          <a:lstStyle/>
          <a:p>
            <a:endParaRPr lang="en-US"/>
          </a:p>
        </p:txBody>
      </p:sp>
    </p:spTree>
    <p:extLst>
      <p:ext uri="{BB962C8B-B14F-4D97-AF65-F5344CB8AC3E}">
        <p14:creationId xmlns:p14="http://schemas.microsoft.com/office/powerpoint/2010/main" val="15506431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8A829-B70B-463B-A20D-AF1D65AE81CA}"/>
              </a:ext>
            </a:extLst>
          </p:cNvPr>
          <p:cNvSpPr>
            <a:spLocks noGrp="1"/>
          </p:cNvSpPr>
          <p:nvPr>
            <p:ph type="title"/>
          </p:nvPr>
        </p:nvSpPr>
        <p:spPr>
          <a:xfrm>
            <a:off x="563788" y="404812"/>
            <a:ext cx="2615347" cy="1317661"/>
          </a:xfrm>
        </p:spPr>
        <p:txBody>
          <a:bodyPr/>
          <a:lstStyle/>
          <a:p>
            <a:r>
              <a:rPr lang="en-US"/>
              <a:t>Click to edit Master title style</a:t>
            </a:r>
          </a:p>
        </p:txBody>
      </p:sp>
      <p:sp>
        <p:nvSpPr>
          <p:cNvPr id="6" name="Picture Placeholder 5">
            <a:extLst>
              <a:ext uri="{FF2B5EF4-FFF2-40B4-BE49-F238E27FC236}">
                <a16:creationId xmlns:a16="http://schemas.microsoft.com/office/drawing/2014/main" id="{321603DE-5E17-48F3-A5D0-5DAB124AFED4}"/>
              </a:ext>
            </a:extLst>
          </p:cNvPr>
          <p:cNvSpPr>
            <a:spLocks noGrp="1"/>
          </p:cNvSpPr>
          <p:nvPr>
            <p:ph type="pic" sz="quarter" idx="10"/>
          </p:nvPr>
        </p:nvSpPr>
        <p:spPr>
          <a:xfrm>
            <a:off x="3639556" y="0"/>
            <a:ext cx="8552445" cy="6422266"/>
          </a:xfrm>
          <a:custGeom>
            <a:avLst/>
            <a:gdLst>
              <a:gd name="connsiteX0" fmla="*/ 534489 w 8552445"/>
              <a:gd name="connsiteY0" fmla="*/ 0 h 6422266"/>
              <a:gd name="connsiteX1" fmla="*/ 8552445 w 8552445"/>
              <a:gd name="connsiteY1" fmla="*/ 0 h 6422266"/>
              <a:gd name="connsiteX2" fmla="*/ 8552445 w 8552445"/>
              <a:gd name="connsiteY2" fmla="*/ 3757598 h 6422266"/>
              <a:gd name="connsiteX3" fmla="*/ 6294251 w 8552445"/>
              <a:gd name="connsiteY3" fmla="*/ 6015792 h 6422266"/>
              <a:gd name="connsiteX4" fmla="*/ 4331620 w 8552445"/>
              <a:gd name="connsiteY4" fmla="*/ 6015792 h 6422266"/>
              <a:gd name="connsiteX5" fmla="*/ 406474 w 8552445"/>
              <a:gd name="connsiteY5" fmla="*/ 2090647 h 6422266"/>
              <a:gd name="connsiteX6" fmla="*/ 406474 w 8552445"/>
              <a:gd name="connsiteY6" fmla="*/ 128015 h 642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2445" h="6422266">
                <a:moveTo>
                  <a:pt x="534489" y="0"/>
                </a:moveTo>
                <a:lnTo>
                  <a:pt x="8552445" y="0"/>
                </a:lnTo>
                <a:lnTo>
                  <a:pt x="8552445" y="3757598"/>
                </a:lnTo>
                <a:lnTo>
                  <a:pt x="6294251" y="6015792"/>
                </a:lnTo>
                <a:cubicBezTo>
                  <a:pt x="5752285" y="6557758"/>
                  <a:pt x="4873585" y="6557758"/>
                  <a:pt x="4331620" y="6015792"/>
                </a:cubicBezTo>
                <a:lnTo>
                  <a:pt x="406474" y="2090647"/>
                </a:lnTo>
                <a:cubicBezTo>
                  <a:pt x="-135491" y="1548681"/>
                  <a:pt x="-135491" y="669981"/>
                  <a:pt x="406474" y="128015"/>
                </a:cubicBezTo>
                <a:close/>
              </a:path>
            </a:pathLst>
          </a:custGeom>
          <a:solidFill>
            <a:schemeClr val="accent2">
              <a:lumMod val="20000"/>
              <a:lumOff val="80000"/>
            </a:schemeClr>
          </a:solidFill>
        </p:spPr>
        <p:txBody>
          <a:bodyPr wrap="square">
            <a:noAutofit/>
          </a:bodyPr>
          <a:lstStyle/>
          <a:p>
            <a:endParaRPr lang="en-US"/>
          </a:p>
        </p:txBody>
      </p:sp>
      <p:sp>
        <p:nvSpPr>
          <p:cNvPr id="7" name="Content Placeholder 3">
            <a:extLst>
              <a:ext uri="{FF2B5EF4-FFF2-40B4-BE49-F238E27FC236}">
                <a16:creationId xmlns:a16="http://schemas.microsoft.com/office/drawing/2014/main" id="{F7A0E314-8BC4-4812-8114-4B8CE126810F}"/>
              </a:ext>
            </a:extLst>
          </p:cNvPr>
          <p:cNvSpPr>
            <a:spLocks noGrp="1"/>
          </p:cNvSpPr>
          <p:nvPr>
            <p:ph sz="quarter" idx="11"/>
          </p:nvPr>
        </p:nvSpPr>
        <p:spPr>
          <a:xfrm>
            <a:off x="550865" y="1449388"/>
            <a:ext cx="2628270" cy="4579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39162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0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75E7B86-CE8B-4F30-A03C-93F1BC68F34B}"/>
              </a:ext>
            </a:extLst>
          </p:cNvPr>
          <p:cNvSpPr>
            <a:spLocks noGrp="1"/>
          </p:cNvSpPr>
          <p:nvPr>
            <p:ph type="pic" sz="quarter" idx="12"/>
          </p:nvPr>
        </p:nvSpPr>
        <p:spPr>
          <a:xfrm>
            <a:off x="0" y="404813"/>
            <a:ext cx="5916613" cy="6453187"/>
          </a:xfrm>
          <a:prstGeom prst="round1Rect">
            <a:avLst/>
          </a:prstGeom>
          <a:solidFill>
            <a:schemeClr val="accent2">
              <a:lumMod val="20000"/>
              <a:lumOff val="80000"/>
            </a:schemeClr>
          </a:solidFill>
        </p:spPr>
        <p:txBody>
          <a:bodyPr/>
          <a:lstStyle/>
          <a:p>
            <a:endParaRPr lang="en-US"/>
          </a:p>
        </p:txBody>
      </p:sp>
      <p:sp>
        <p:nvSpPr>
          <p:cNvPr id="2" name="Title 1">
            <a:extLst>
              <a:ext uri="{FF2B5EF4-FFF2-40B4-BE49-F238E27FC236}">
                <a16:creationId xmlns:a16="http://schemas.microsoft.com/office/drawing/2014/main" id="{6C78A829-B70B-463B-A20D-AF1D65AE81CA}"/>
              </a:ext>
            </a:extLst>
          </p:cNvPr>
          <p:cNvSpPr>
            <a:spLocks noGrp="1"/>
          </p:cNvSpPr>
          <p:nvPr>
            <p:ph type="title"/>
          </p:nvPr>
        </p:nvSpPr>
        <p:spPr>
          <a:xfrm>
            <a:off x="6469286" y="404812"/>
            <a:ext cx="5171852" cy="1317661"/>
          </a:xfrm>
        </p:spPr>
        <p:txBody>
          <a:bodyPr/>
          <a:lstStyle/>
          <a:p>
            <a:r>
              <a:rPr lang="en-US"/>
              <a:t>Click to edit Master title style</a:t>
            </a:r>
          </a:p>
        </p:txBody>
      </p:sp>
      <p:sp>
        <p:nvSpPr>
          <p:cNvPr id="7" name="Content Placeholder 3">
            <a:extLst>
              <a:ext uri="{FF2B5EF4-FFF2-40B4-BE49-F238E27FC236}">
                <a16:creationId xmlns:a16="http://schemas.microsoft.com/office/drawing/2014/main" id="{F7A0E314-8BC4-4812-8114-4B8CE126810F}"/>
              </a:ext>
            </a:extLst>
          </p:cNvPr>
          <p:cNvSpPr>
            <a:spLocks noGrp="1"/>
          </p:cNvSpPr>
          <p:nvPr>
            <p:ph sz="quarter" idx="11"/>
          </p:nvPr>
        </p:nvSpPr>
        <p:spPr>
          <a:xfrm>
            <a:off x="6469285" y="1449388"/>
            <a:ext cx="5171852" cy="4579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53746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ofile 0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62BFA9-2368-4C70-AF9D-B5A18B54FF2F}"/>
              </a:ext>
            </a:extLst>
          </p:cNvPr>
          <p:cNvSpPr/>
          <p:nvPr userDrawn="1"/>
        </p:nvSpPr>
        <p:spPr>
          <a:xfrm>
            <a:off x="6096000" y="0"/>
            <a:ext cx="6096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800">
              <a:solidFill>
                <a:schemeClr val="tx1">
                  <a:lumMod val="65000"/>
                  <a:lumOff val="35000"/>
                </a:schemeClr>
              </a:solidFill>
              <a:latin typeface="+mn-lt"/>
              <a:ea typeface="+mn-ea"/>
              <a:cs typeface="+mn-cs"/>
              <a:sym typeface="Calibri"/>
            </a:endParaRPr>
          </a:p>
        </p:txBody>
      </p:sp>
      <p:sp>
        <p:nvSpPr>
          <p:cNvPr id="2" name="Title 1">
            <a:extLst>
              <a:ext uri="{FF2B5EF4-FFF2-40B4-BE49-F238E27FC236}">
                <a16:creationId xmlns:a16="http://schemas.microsoft.com/office/drawing/2014/main" id="{6C78A829-B70B-463B-A20D-AF1D65AE81CA}"/>
              </a:ext>
            </a:extLst>
          </p:cNvPr>
          <p:cNvSpPr>
            <a:spLocks noGrp="1"/>
          </p:cNvSpPr>
          <p:nvPr>
            <p:ph type="title"/>
          </p:nvPr>
        </p:nvSpPr>
        <p:spPr>
          <a:xfrm>
            <a:off x="563788" y="404812"/>
            <a:ext cx="5177793" cy="562751"/>
          </a:xfrm>
        </p:spPr>
        <p:txBody>
          <a:bodyPr/>
          <a:lstStyle/>
          <a:p>
            <a:r>
              <a:rPr lang="en-US"/>
              <a:t>Click to edit Master title style</a:t>
            </a:r>
          </a:p>
        </p:txBody>
      </p:sp>
      <p:sp>
        <p:nvSpPr>
          <p:cNvPr id="6" name="Text Placeholder 3">
            <a:extLst>
              <a:ext uri="{FF2B5EF4-FFF2-40B4-BE49-F238E27FC236}">
                <a16:creationId xmlns:a16="http://schemas.microsoft.com/office/drawing/2014/main" id="{EA6C4523-5F70-4944-A305-5FA454527551}"/>
              </a:ext>
            </a:extLst>
          </p:cNvPr>
          <p:cNvSpPr>
            <a:spLocks noGrp="1"/>
          </p:cNvSpPr>
          <p:nvPr>
            <p:ph type="body" sz="quarter" idx="10"/>
          </p:nvPr>
        </p:nvSpPr>
        <p:spPr>
          <a:xfrm>
            <a:off x="8071825" y="1449388"/>
            <a:ext cx="3664562" cy="4608512"/>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5BC0C776-D701-43AA-B0AF-A9D7F4FE25B9}"/>
              </a:ext>
            </a:extLst>
          </p:cNvPr>
          <p:cNvSpPr>
            <a:spLocks noGrp="1"/>
          </p:cNvSpPr>
          <p:nvPr>
            <p:ph type="pic" sz="quarter" idx="11"/>
          </p:nvPr>
        </p:nvSpPr>
        <p:spPr>
          <a:xfrm>
            <a:off x="4486275" y="1812925"/>
            <a:ext cx="3230563" cy="3232150"/>
          </a:xfrm>
          <a:prstGeom prst="roundRect">
            <a:avLst>
              <a:gd name="adj" fmla="val 13047"/>
            </a:avLst>
          </a:prstGeom>
          <a:solidFill>
            <a:schemeClr val="accent2">
              <a:lumMod val="20000"/>
              <a:lumOff val="80000"/>
            </a:schemeClr>
          </a:solidFill>
        </p:spPr>
        <p:txBody>
          <a:bodyPr/>
          <a:lstStyle/>
          <a:p>
            <a:endParaRPr lang="en-US"/>
          </a:p>
        </p:txBody>
      </p:sp>
      <p:sp>
        <p:nvSpPr>
          <p:cNvPr id="9" name="Text Placeholder 11">
            <a:extLst>
              <a:ext uri="{FF2B5EF4-FFF2-40B4-BE49-F238E27FC236}">
                <a16:creationId xmlns:a16="http://schemas.microsoft.com/office/drawing/2014/main" id="{72E49A3F-6C36-4992-BFDC-E588B76AD4F2}"/>
              </a:ext>
            </a:extLst>
          </p:cNvPr>
          <p:cNvSpPr>
            <a:spLocks noGrp="1"/>
          </p:cNvSpPr>
          <p:nvPr>
            <p:ph type="body" sz="quarter" idx="13" hasCustomPrompt="1"/>
          </p:nvPr>
        </p:nvSpPr>
        <p:spPr>
          <a:xfrm>
            <a:off x="563789" y="2980476"/>
            <a:ext cx="3567500" cy="347662"/>
          </a:xfrm>
        </p:spPr>
        <p:txBody>
          <a:bodyPr>
            <a:normAutofit/>
          </a:bodyPr>
          <a:lstStyle>
            <a:lvl1pPr marL="0" indent="0">
              <a:buNone/>
              <a:defRPr sz="1500" b="1">
                <a:solidFill>
                  <a:schemeClr val="accent1"/>
                </a:solidFill>
              </a:defRPr>
            </a:lvl1pPr>
            <a:lvl5pPr>
              <a:defRPr/>
            </a:lvl5pPr>
          </a:lstStyle>
          <a:p>
            <a:pPr lvl="0"/>
            <a:r>
              <a:rPr lang="en-US"/>
              <a:t>Full name</a:t>
            </a:r>
          </a:p>
        </p:txBody>
      </p:sp>
      <p:sp>
        <p:nvSpPr>
          <p:cNvPr id="10" name="Text Placeholder 11">
            <a:extLst>
              <a:ext uri="{FF2B5EF4-FFF2-40B4-BE49-F238E27FC236}">
                <a16:creationId xmlns:a16="http://schemas.microsoft.com/office/drawing/2014/main" id="{8CE9BF97-6026-4768-AF70-CB9B9AD84F6F}"/>
              </a:ext>
            </a:extLst>
          </p:cNvPr>
          <p:cNvSpPr>
            <a:spLocks noGrp="1"/>
          </p:cNvSpPr>
          <p:nvPr>
            <p:ph type="body" sz="quarter" idx="14" hasCustomPrompt="1"/>
          </p:nvPr>
        </p:nvSpPr>
        <p:spPr>
          <a:xfrm>
            <a:off x="563789" y="3359688"/>
            <a:ext cx="3567500" cy="685999"/>
          </a:xfrm>
        </p:spPr>
        <p:txBody>
          <a:bodyPr>
            <a:normAutofit/>
          </a:bodyPr>
          <a:lstStyle>
            <a:lvl1pPr marL="0" indent="0">
              <a:buNone/>
              <a:defRPr sz="1300" b="0"/>
            </a:lvl1pPr>
            <a:lvl5pPr>
              <a:defRPr/>
            </a:lvl5pPr>
          </a:lstStyle>
          <a:p>
            <a:pPr lvl="0"/>
            <a:r>
              <a:rPr lang="en-US"/>
              <a:t>Job title</a:t>
            </a:r>
          </a:p>
        </p:txBody>
      </p:sp>
      <p:sp>
        <p:nvSpPr>
          <p:cNvPr id="11" name="TextBox 10">
            <a:extLst>
              <a:ext uri="{FF2B5EF4-FFF2-40B4-BE49-F238E27FC236}">
                <a16:creationId xmlns:a16="http://schemas.microsoft.com/office/drawing/2014/main" id="{150B99FA-427B-4592-8180-FE641E1A0EC2}"/>
              </a:ext>
            </a:extLst>
          </p:cNvPr>
          <p:cNvSpPr txBox="1"/>
          <p:nvPr userDrawn="1"/>
        </p:nvSpPr>
        <p:spPr>
          <a:xfrm>
            <a:off x="11346930" y="6372147"/>
            <a:ext cx="334421" cy="246221"/>
          </a:xfrm>
          <a:prstGeom prst="rect">
            <a:avLst/>
          </a:prstGeom>
          <a:noFill/>
        </p:spPr>
        <p:txBody>
          <a:bodyPr wrap="square" rIns="0" rtlCol="0">
            <a:spAutoFit/>
          </a:bodyPr>
          <a:lstStyle/>
          <a:p>
            <a:pPr algn="r"/>
            <a:fld id="{03663189-0CD8-4081-B37D-12846828361C}" type="slidenum">
              <a:rPr lang="en-US" sz="1000" smtClean="0">
                <a:solidFill>
                  <a:schemeClr val="bg1"/>
                </a:solidFill>
              </a:rPr>
              <a:t>‹#›</a:t>
            </a:fld>
            <a:endParaRPr lang="en-US" sz="1000">
              <a:solidFill>
                <a:schemeClr val="bg1"/>
              </a:solidFill>
            </a:endParaRPr>
          </a:p>
        </p:txBody>
      </p:sp>
    </p:spTree>
    <p:extLst>
      <p:ext uri="{BB962C8B-B14F-4D97-AF65-F5344CB8AC3E}">
        <p14:creationId xmlns:p14="http://schemas.microsoft.com/office/powerpoint/2010/main" val="4575052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ofile 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62BFA9-2368-4C70-AF9D-B5A18B54FF2F}"/>
              </a:ext>
            </a:extLst>
          </p:cNvPr>
          <p:cNvSpPr/>
          <p:nvPr userDrawn="1"/>
        </p:nvSpPr>
        <p:spPr>
          <a:xfrm>
            <a:off x="0" y="3429000"/>
            <a:ext cx="12192000" cy="3429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800">
              <a:solidFill>
                <a:schemeClr val="tx1">
                  <a:lumMod val="65000"/>
                  <a:lumOff val="35000"/>
                </a:schemeClr>
              </a:solidFill>
              <a:latin typeface="+mn-lt"/>
              <a:ea typeface="+mn-ea"/>
              <a:cs typeface="+mn-cs"/>
              <a:sym typeface="Calibri"/>
            </a:endParaRPr>
          </a:p>
        </p:txBody>
      </p:sp>
      <p:sp>
        <p:nvSpPr>
          <p:cNvPr id="6" name="Text Placeholder 3">
            <a:extLst>
              <a:ext uri="{FF2B5EF4-FFF2-40B4-BE49-F238E27FC236}">
                <a16:creationId xmlns:a16="http://schemas.microsoft.com/office/drawing/2014/main" id="{EA6C4523-5F70-4944-A305-5FA454527551}"/>
              </a:ext>
            </a:extLst>
          </p:cNvPr>
          <p:cNvSpPr>
            <a:spLocks noGrp="1"/>
          </p:cNvSpPr>
          <p:nvPr>
            <p:ph type="body" sz="quarter" idx="10"/>
          </p:nvPr>
        </p:nvSpPr>
        <p:spPr>
          <a:xfrm>
            <a:off x="563788" y="4359349"/>
            <a:ext cx="5352825" cy="1698550"/>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5BC0C776-D701-43AA-B0AF-A9D7F4FE25B9}"/>
              </a:ext>
            </a:extLst>
          </p:cNvPr>
          <p:cNvSpPr>
            <a:spLocks noGrp="1"/>
          </p:cNvSpPr>
          <p:nvPr>
            <p:ph type="pic" sz="quarter" idx="11"/>
          </p:nvPr>
        </p:nvSpPr>
        <p:spPr>
          <a:xfrm>
            <a:off x="563788" y="1449388"/>
            <a:ext cx="2652487" cy="2596299"/>
          </a:xfrm>
          <a:prstGeom prst="roundRect">
            <a:avLst>
              <a:gd name="adj" fmla="val 8950"/>
            </a:avLst>
          </a:prstGeom>
          <a:solidFill>
            <a:schemeClr val="accent2">
              <a:lumMod val="20000"/>
              <a:lumOff val="80000"/>
            </a:schemeClr>
          </a:solidFill>
        </p:spPr>
        <p:txBody>
          <a:bodyPr/>
          <a:lstStyle/>
          <a:p>
            <a:endParaRPr lang="en-US"/>
          </a:p>
        </p:txBody>
      </p:sp>
      <p:sp>
        <p:nvSpPr>
          <p:cNvPr id="9" name="Text Placeholder 11">
            <a:extLst>
              <a:ext uri="{FF2B5EF4-FFF2-40B4-BE49-F238E27FC236}">
                <a16:creationId xmlns:a16="http://schemas.microsoft.com/office/drawing/2014/main" id="{72E49A3F-6C36-4992-BFDC-E588B76AD4F2}"/>
              </a:ext>
            </a:extLst>
          </p:cNvPr>
          <p:cNvSpPr>
            <a:spLocks noGrp="1"/>
          </p:cNvSpPr>
          <p:nvPr>
            <p:ph type="body" sz="quarter" idx="13" hasCustomPrompt="1"/>
          </p:nvPr>
        </p:nvSpPr>
        <p:spPr>
          <a:xfrm>
            <a:off x="3434580" y="2363789"/>
            <a:ext cx="2462687" cy="347662"/>
          </a:xfrm>
        </p:spPr>
        <p:txBody>
          <a:bodyPr>
            <a:normAutofit/>
          </a:bodyPr>
          <a:lstStyle>
            <a:lvl1pPr marL="0" indent="0">
              <a:buNone/>
              <a:defRPr sz="1500" b="1">
                <a:solidFill>
                  <a:schemeClr val="accent1"/>
                </a:solidFill>
              </a:defRPr>
            </a:lvl1pPr>
            <a:lvl5pPr>
              <a:defRPr/>
            </a:lvl5pPr>
          </a:lstStyle>
          <a:p>
            <a:pPr lvl="0"/>
            <a:r>
              <a:rPr lang="en-US"/>
              <a:t>Full name</a:t>
            </a:r>
          </a:p>
        </p:txBody>
      </p:sp>
      <p:sp>
        <p:nvSpPr>
          <p:cNvPr id="10" name="Text Placeholder 11">
            <a:extLst>
              <a:ext uri="{FF2B5EF4-FFF2-40B4-BE49-F238E27FC236}">
                <a16:creationId xmlns:a16="http://schemas.microsoft.com/office/drawing/2014/main" id="{8CE9BF97-6026-4768-AF70-CB9B9AD84F6F}"/>
              </a:ext>
            </a:extLst>
          </p:cNvPr>
          <p:cNvSpPr>
            <a:spLocks noGrp="1"/>
          </p:cNvSpPr>
          <p:nvPr>
            <p:ph type="body" sz="quarter" idx="14" hasCustomPrompt="1"/>
          </p:nvPr>
        </p:nvSpPr>
        <p:spPr>
          <a:xfrm>
            <a:off x="3434580" y="2743001"/>
            <a:ext cx="2462687" cy="685999"/>
          </a:xfrm>
        </p:spPr>
        <p:txBody>
          <a:bodyPr>
            <a:normAutofit/>
          </a:bodyPr>
          <a:lstStyle>
            <a:lvl1pPr marL="0" indent="0">
              <a:buNone/>
              <a:defRPr sz="1300" b="0"/>
            </a:lvl1pPr>
            <a:lvl5pPr>
              <a:defRPr/>
            </a:lvl5pPr>
          </a:lstStyle>
          <a:p>
            <a:pPr lvl="0"/>
            <a:r>
              <a:rPr lang="en-US"/>
              <a:t>Job title</a:t>
            </a:r>
          </a:p>
        </p:txBody>
      </p:sp>
      <p:sp>
        <p:nvSpPr>
          <p:cNvPr id="3" name="Title 2">
            <a:extLst>
              <a:ext uri="{FF2B5EF4-FFF2-40B4-BE49-F238E27FC236}">
                <a16:creationId xmlns:a16="http://schemas.microsoft.com/office/drawing/2014/main" id="{4232D1C4-E21D-4785-AD7E-C31B018CE19B}"/>
              </a:ext>
            </a:extLst>
          </p:cNvPr>
          <p:cNvSpPr>
            <a:spLocks noGrp="1"/>
          </p:cNvSpPr>
          <p:nvPr>
            <p:ph type="title"/>
          </p:nvPr>
        </p:nvSpPr>
        <p:spPr/>
        <p:txBody>
          <a:bodyPr/>
          <a:lstStyle/>
          <a:p>
            <a:r>
              <a:rPr lang="en-US"/>
              <a:t>Click to edit Master title style</a:t>
            </a:r>
          </a:p>
        </p:txBody>
      </p:sp>
      <p:sp>
        <p:nvSpPr>
          <p:cNvPr id="11" name="Grafik 6">
            <a:extLst>
              <a:ext uri="{FF2B5EF4-FFF2-40B4-BE49-F238E27FC236}">
                <a16:creationId xmlns:a16="http://schemas.microsoft.com/office/drawing/2014/main" id="{FDDA09BE-1A0C-48BE-A715-F3384EC20489}"/>
              </a:ext>
            </a:extLst>
          </p:cNvPr>
          <p:cNvSpPr/>
          <p:nvPr userDrawn="1"/>
        </p:nvSpPr>
        <p:spPr>
          <a:xfrm>
            <a:off x="563788" y="6359447"/>
            <a:ext cx="1201869" cy="164694"/>
          </a:xfrm>
          <a:custGeom>
            <a:avLst/>
            <a:gdLst>
              <a:gd name="connsiteX0" fmla="*/ 223091 w 1647090"/>
              <a:gd name="connsiteY0" fmla="*/ 620 h 225703"/>
              <a:gd name="connsiteX1" fmla="*/ 223091 w 1647090"/>
              <a:gd name="connsiteY1" fmla="*/ 45814 h 225703"/>
              <a:gd name="connsiteX2" fmla="*/ 79996 w 1647090"/>
              <a:gd name="connsiteY2" fmla="*/ 45814 h 225703"/>
              <a:gd name="connsiteX3" fmla="*/ 43914 w 1647090"/>
              <a:gd name="connsiteY3" fmla="*/ 81703 h 225703"/>
              <a:gd name="connsiteX4" fmla="*/ 43914 w 1647090"/>
              <a:gd name="connsiteY4" fmla="*/ 144177 h 225703"/>
              <a:gd name="connsiteX5" fmla="*/ 79996 w 1647090"/>
              <a:gd name="connsiteY5" fmla="*/ 180510 h 225703"/>
              <a:gd name="connsiteX6" fmla="*/ 223003 w 1647090"/>
              <a:gd name="connsiteY6" fmla="*/ 180510 h 225703"/>
              <a:gd name="connsiteX7" fmla="*/ 223003 w 1647090"/>
              <a:gd name="connsiteY7" fmla="*/ 225703 h 225703"/>
              <a:gd name="connsiteX8" fmla="*/ 74364 w 1647090"/>
              <a:gd name="connsiteY8" fmla="*/ 225703 h 225703"/>
              <a:gd name="connsiteX9" fmla="*/ 0 w 1647090"/>
              <a:gd name="connsiteY9" fmla="*/ 150823 h 225703"/>
              <a:gd name="connsiteX10" fmla="*/ 0 w 1647090"/>
              <a:gd name="connsiteY10" fmla="*/ 75500 h 225703"/>
              <a:gd name="connsiteX11" fmla="*/ 74364 w 1647090"/>
              <a:gd name="connsiteY11" fmla="*/ 620 h 225703"/>
              <a:gd name="connsiteX12" fmla="*/ 223091 w 1647090"/>
              <a:gd name="connsiteY12" fmla="*/ 620 h 225703"/>
              <a:gd name="connsiteX13" fmla="*/ 850033 w 1647090"/>
              <a:gd name="connsiteY13" fmla="*/ 177 h 225703"/>
              <a:gd name="connsiteX14" fmla="*/ 983359 w 1647090"/>
              <a:gd name="connsiteY14" fmla="*/ 157027 h 225703"/>
              <a:gd name="connsiteX15" fmla="*/ 983359 w 1647090"/>
              <a:gd name="connsiteY15" fmla="*/ 177 h 225703"/>
              <a:gd name="connsiteX16" fmla="*/ 1028242 w 1647090"/>
              <a:gd name="connsiteY16" fmla="*/ 177 h 225703"/>
              <a:gd name="connsiteX17" fmla="*/ 1028242 w 1647090"/>
              <a:gd name="connsiteY17" fmla="*/ 225703 h 225703"/>
              <a:gd name="connsiteX18" fmla="*/ 982480 w 1647090"/>
              <a:gd name="connsiteY18" fmla="*/ 225703 h 225703"/>
              <a:gd name="connsiteX19" fmla="*/ 849153 w 1647090"/>
              <a:gd name="connsiteY19" fmla="*/ 68411 h 225703"/>
              <a:gd name="connsiteX20" fmla="*/ 849153 w 1647090"/>
              <a:gd name="connsiteY20" fmla="*/ 225261 h 225703"/>
              <a:gd name="connsiteX21" fmla="*/ 804271 w 1647090"/>
              <a:gd name="connsiteY21" fmla="*/ 225261 h 225703"/>
              <a:gd name="connsiteX22" fmla="*/ 804271 w 1647090"/>
              <a:gd name="connsiteY22" fmla="*/ 177 h 225703"/>
              <a:gd name="connsiteX23" fmla="*/ 850033 w 1647090"/>
              <a:gd name="connsiteY23" fmla="*/ 177 h 225703"/>
              <a:gd name="connsiteX24" fmla="*/ 417140 w 1647090"/>
              <a:gd name="connsiteY24" fmla="*/ 177 h 225703"/>
              <a:gd name="connsiteX25" fmla="*/ 491504 w 1647090"/>
              <a:gd name="connsiteY25" fmla="*/ 75057 h 225703"/>
              <a:gd name="connsiteX26" fmla="*/ 491504 w 1647090"/>
              <a:gd name="connsiteY26" fmla="*/ 149937 h 225703"/>
              <a:gd name="connsiteX27" fmla="*/ 417052 w 1647090"/>
              <a:gd name="connsiteY27" fmla="*/ 225261 h 225703"/>
              <a:gd name="connsiteX28" fmla="*/ 342777 w 1647090"/>
              <a:gd name="connsiteY28" fmla="*/ 225261 h 225703"/>
              <a:gd name="connsiteX29" fmla="*/ 268413 w 1647090"/>
              <a:gd name="connsiteY29" fmla="*/ 150381 h 225703"/>
              <a:gd name="connsiteX30" fmla="*/ 268413 w 1647090"/>
              <a:gd name="connsiteY30" fmla="*/ 75057 h 225703"/>
              <a:gd name="connsiteX31" fmla="*/ 342777 w 1647090"/>
              <a:gd name="connsiteY31" fmla="*/ 177 h 225703"/>
              <a:gd name="connsiteX32" fmla="*/ 417140 w 1647090"/>
              <a:gd name="connsiteY32" fmla="*/ 177 h 225703"/>
              <a:gd name="connsiteX33" fmla="*/ 759916 w 1647090"/>
              <a:gd name="connsiteY33" fmla="*/ 177 h 225703"/>
              <a:gd name="connsiteX34" fmla="*/ 759916 w 1647090"/>
              <a:gd name="connsiteY34" fmla="*/ 45371 h 225703"/>
              <a:gd name="connsiteX35" fmla="*/ 616909 w 1647090"/>
              <a:gd name="connsiteY35" fmla="*/ 45371 h 225703"/>
              <a:gd name="connsiteX36" fmla="*/ 580828 w 1647090"/>
              <a:gd name="connsiteY36" fmla="*/ 81260 h 225703"/>
              <a:gd name="connsiteX37" fmla="*/ 580828 w 1647090"/>
              <a:gd name="connsiteY37" fmla="*/ 144177 h 225703"/>
              <a:gd name="connsiteX38" fmla="*/ 616909 w 1647090"/>
              <a:gd name="connsiteY38" fmla="*/ 180510 h 225703"/>
              <a:gd name="connsiteX39" fmla="*/ 715035 w 1647090"/>
              <a:gd name="connsiteY39" fmla="*/ 180510 h 225703"/>
              <a:gd name="connsiteX40" fmla="*/ 715035 w 1647090"/>
              <a:gd name="connsiteY40" fmla="*/ 105186 h 225703"/>
              <a:gd name="connsiteX41" fmla="*/ 759828 w 1647090"/>
              <a:gd name="connsiteY41" fmla="*/ 105186 h 225703"/>
              <a:gd name="connsiteX42" fmla="*/ 759828 w 1647090"/>
              <a:gd name="connsiteY42" fmla="*/ 225261 h 225703"/>
              <a:gd name="connsiteX43" fmla="*/ 611189 w 1647090"/>
              <a:gd name="connsiteY43" fmla="*/ 225261 h 225703"/>
              <a:gd name="connsiteX44" fmla="*/ 536825 w 1647090"/>
              <a:gd name="connsiteY44" fmla="*/ 150381 h 225703"/>
              <a:gd name="connsiteX45" fmla="*/ 536825 w 1647090"/>
              <a:gd name="connsiteY45" fmla="*/ 75057 h 225703"/>
              <a:gd name="connsiteX46" fmla="*/ 611189 w 1647090"/>
              <a:gd name="connsiteY46" fmla="*/ 177 h 225703"/>
              <a:gd name="connsiteX47" fmla="*/ 759916 w 1647090"/>
              <a:gd name="connsiteY47" fmla="*/ 177 h 225703"/>
              <a:gd name="connsiteX48" fmla="*/ 1118094 w 1647090"/>
              <a:gd name="connsiteY48" fmla="*/ 177 h 225703"/>
              <a:gd name="connsiteX49" fmla="*/ 1118006 w 1647090"/>
              <a:gd name="connsiteY49" fmla="*/ 225261 h 225703"/>
              <a:gd name="connsiteX50" fmla="*/ 1073212 w 1647090"/>
              <a:gd name="connsiteY50" fmla="*/ 225261 h 225703"/>
              <a:gd name="connsiteX51" fmla="*/ 1073212 w 1647090"/>
              <a:gd name="connsiteY51" fmla="*/ 177 h 225703"/>
              <a:gd name="connsiteX52" fmla="*/ 1118094 w 1647090"/>
              <a:gd name="connsiteY52" fmla="*/ 177 h 225703"/>
              <a:gd name="connsiteX53" fmla="*/ 1386418 w 1647090"/>
              <a:gd name="connsiteY53" fmla="*/ 177 h 225703"/>
              <a:gd name="connsiteX54" fmla="*/ 1386418 w 1647090"/>
              <a:gd name="connsiteY54" fmla="*/ 45371 h 225703"/>
              <a:gd name="connsiteX55" fmla="*/ 1243411 w 1647090"/>
              <a:gd name="connsiteY55" fmla="*/ 45371 h 225703"/>
              <a:gd name="connsiteX56" fmla="*/ 1207328 w 1647090"/>
              <a:gd name="connsiteY56" fmla="*/ 81260 h 225703"/>
              <a:gd name="connsiteX57" fmla="*/ 1207328 w 1647090"/>
              <a:gd name="connsiteY57" fmla="*/ 144177 h 225703"/>
              <a:gd name="connsiteX58" fmla="*/ 1243411 w 1647090"/>
              <a:gd name="connsiteY58" fmla="*/ 180510 h 225703"/>
              <a:gd name="connsiteX59" fmla="*/ 1341628 w 1647090"/>
              <a:gd name="connsiteY59" fmla="*/ 180510 h 225703"/>
              <a:gd name="connsiteX60" fmla="*/ 1341628 w 1647090"/>
              <a:gd name="connsiteY60" fmla="*/ 105186 h 225703"/>
              <a:gd name="connsiteX61" fmla="*/ 1386418 w 1647090"/>
              <a:gd name="connsiteY61" fmla="*/ 105186 h 225703"/>
              <a:gd name="connsiteX62" fmla="*/ 1386418 w 1647090"/>
              <a:gd name="connsiteY62" fmla="*/ 225261 h 225703"/>
              <a:gd name="connsiteX63" fmla="*/ 1237691 w 1647090"/>
              <a:gd name="connsiteY63" fmla="*/ 225261 h 225703"/>
              <a:gd name="connsiteX64" fmla="*/ 1163327 w 1647090"/>
              <a:gd name="connsiteY64" fmla="*/ 150381 h 225703"/>
              <a:gd name="connsiteX65" fmla="*/ 1163327 w 1647090"/>
              <a:gd name="connsiteY65" fmla="*/ 75057 h 225703"/>
              <a:gd name="connsiteX66" fmla="*/ 1237691 w 1647090"/>
              <a:gd name="connsiteY66" fmla="*/ 177 h 225703"/>
              <a:gd name="connsiteX67" fmla="*/ 1386418 w 1647090"/>
              <a:gd name="connsiteY67" fmla="*/ 177 h 225703"/>
              <a:gd name="connsiteX68" fmla="*/ 1468001 w 1647090"/>
              <a:gd name="connsiteY68" fmla="*/ 0 h 225703"/>
              <a:gd name="connsiteX69" fmla="*/ 1468435 w 1647090"/>
              <a:gd name="connsiteY69" fmla="*/ 48295 h 225703"/>
              <a:gd name="connsiteX70" fmla="*/ 1504084 w 1647090"/>
              <a:gd name="connsiteY70" fmla="*/ 84628 h 225703"/>
              <a:gd name="connsiteX71" fmla="*/ 1504084 w 1647090"/>
              <a:gd name="connsiteY71" fmla="*/ 84628 h 225703"/>
              <a:gd name="connsiteX72" fmla="*/ 1566126 w 1647090"/>
              <a:gd name="connsiteY72" fmla="*/ 84628 h 225703"/>
              <a:gd name="connsiteX73" fmla="*/ 1602210 w 1647090"/>
              <a:gd name="connsiteY73" fmla="*/ 48295 h 225703"/>
              <a:gd name="connsiteX74" fmla="*/ 1602210 w 1647090"/>
              <a:gd name="connsiteY74" fmla="*/ 48295 h 225703"/>
              <a:gd name="connsiteX75" fmla="*/ 1602210 w 1647090"/>
              <a:gd name="connsiteY75" fmla="*/ 0 h 225703"/>
              <a:gd name="connsiteX76" fmla="*/ 1647091 w 1647090"/>
              <a:gd name="connsiteY76" fmla="*/ 0 h 225703"/>
              <a:gd name="connsiteX77" fmla="*/ 1647091 w 1647090"/>
              <a:gd name="connsiteY77" fmla="*/ 13292 h 225703"/>
              <a:gd name="connsiteX78" fmla="*/ 1646645 w 1647090"/>
              <a:gd name="connsiteY78" fmla="*/ 54055 h 225703"/>
              <a:gd name="connsiteX79" fmla="*/ 1572281 w 1647090"/>
              <a:gd name="connsiteY79" fmla="*/ 128935 h 225703"/>
              <a:gd name="connsiteX80" fmla="*/ 1572281 w 1647090"/>
              <a:gd name="connsiteY80" fmla="*/ 128935 h 225703"/>
              <a:gd name="connsiteX81" fmla="*/ 1557626 w 1647090"/>
              <a:gd name="connsiteY81" fmla="*/ 128935 h 225703"/>
              <a:gd name="connsiteX82" fmla="*/ 1557626 w 1647090"/>
              <a:gd name="connsiteY82" fmla="*/ 225216 h 225703"/>
              <a:gd name="connsiteX83" fmla="*/ 1512745 w 1647090"/>
              <a:gd name="connsiteY83" fmla="*/ 225216 h 225703"/>
              <a:gd name="connsiteX84" fmla="*/ 1512745 w 1647090"/>
              <a:gd name="connsiteY84" fmla="*/ 128935 h 225703"/>
              <a:gd name="connsiteX85" fmla="*/ 1497918 w 1647090"/>
              <a:gd name="connsiteY85" fmla="*/ 128935 h 225703"/>
              <a:gd name="connsiteX86" fmla="*/ 1423554 w 1647090"/>
              <a:gd name="connsiteY86" fmla="*/ 54055 h 225703"/>
              <a:gd name="connsiteX87" fmla="*/ 1423554 w 1647090"/>
              <a:gd name="connsiteY87" fmla="*/ 54055 h 225703"/>
              <a:gd name="connsiteX88" fmla="*/ 1423554 w 1647090"/>
              <a:gd name="connsiteY88" fmla="*/ 0 h 225703"/>
              <a:gd name="connsiteX89" fmla="*/ 1468001 w 1647090"/>
              <a:gd name="connsiteY89" fmla="*/ 0 h 225703"/>
              <a:gd name="connsiteX90" fmla="*/ 409572 w 1647090"/>
              <a:gd name="connsiteY90" fmla="*/ 45371 h 225703"/>
              <a:gd name="connsiteX91" fmla="*/ 342248 w 1647090"/>
              <a:gd name="connsiteY91" fmla="*/ 45371 h 225703"/>
              <a:gd name="connsiteX92" fmla="*/ 312767 w 1647090"/>
              <a:gd name="connsiteY92" fmla="*/ 83033 h 225703"/>
              <a:gd name="connsiteX93" fmla="*/ 312767 w 1647090"/>
              <a:gd name="connsiteY93" fmla="*/ 143291 h 225703"/>
              <a:gd name="connsiteX94" fmla="*/ 350169 w 1647090"/>
              <a:gd name="connsiteY94" fmla="*/ 180952 h 225703"/>
              <a:gd name="connsiteX95" fmla="*/ 409572 w 1647090"/>
              <a:gd name="connsiteY95" fmla="*/ 180510 h 225703"/>
              <a:gd name="connsiteX96" fmla="*/ 446974 w 1647090"/>
              <a:gd name="connsiteY96" fmla="*/ 142848 h 225703"/>
              <a:gd name="connsiteX97" fmla="*/ 446974 w 1647090"/>
              <a:gd name="connsiteY97" fmla="*/ 83033 h 225703"/>
              <a:gd name="connsiteX98" fmla="*/ 409572 w 1647090"/>
              <a:gd name="connsiteY98" fmla="*/ 45371 h 22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47090" h="225703">
                <a:moveTo>
                  <a:pt x="223091" y="620"/>
                </a:moveTo>
                <a:lnTo>
                  <a:pt x="223091" y="45814"/>
                </a:lnTo>
                <a:lnTo>
                  <a:pt x="79996" y="45814"/>
                </a:lnTo>
                <a:cubicBezTo>
                  <a:pt x="56235" y="45814"/>
                  <a:pt x="43914" y="57777"/>
                  <a:pt x="43914" y="81703"/>
                </a:cubicBezTo>
                <a:lnTo>
                  <a:pt x="43914" y="144177"/>
                </a:lnTo>
                <a:cubicBezTo>
                  <a:pt x="43914" y="168103"/>
                  <a:pt x="55795" y="180510"/>
                  <a:pt x="79996" y="180510"/>
                </a:cubicBezTo>
                <a:lnTo>
                  <a:pt x="223003" y="180510"/>
                </a:lnTo>
                <a:lnTo>
                  <a:pt x="223003" y="225703"/>
                </a:lnTo>
                <a:lnTo>
                  <a:pt x="74364" y="225703"/>
                </a:lnTo>
                <a:cubicBezTo>
                  <a:pt x="24641" y="225703"/>
                  <a:pt x="0" y="200891"/>
                  <a:pt x="0" y="150823"/>
                </a:cubicBezTo>
                <a:lnTo>
                  <a:pt x="0" y="75500"/>
                </a:lnTo>
                <a:cubicBezTo>
                  <a:pt x="0" y="25433"/>
                  <a:pt x="24641" y="620"/>
                  <a:pt x="74364" y="620"/>
                </a:cubicBezTo>
                <a:lnTo>
                  <a:pt x="223091" y="620"/>
                </a:lnTo>
                <a:close/>
                <a:moveTo>
                  <a:pt x="850033" y="177"/>
                </a:moveTo>
                <a:lnTo>
                  <a:pt x="983359" y="157027"/>
                </a:lnTo>
                <a:lnTo>
                  <a:pt x="983359" y="177"/>
                </a:lnTo>
                <a:lnTo>
                  <a:pt x="1028242" y="177"/>
                </a:lnTo>
                <a:lnTo>
                  <a:pt x="1028242" y="225703"/>
                </a:lnTo>
                <a:lnTo>
                  <a:pt x="982480" y="225703"/>
                </a:lnTo>
                <a:lnTo>
                  <a:pt x="849153" y="68411"/>
                </a:lnTo>
                <a:lnTo>
                  <a:pt x="849153" y="225261"/>
                </a:lnTo>
                <a:lnTo>
                  <a:pt x="804271" y="225261"/>
                </a:lnTo>
                <a:lnTo>
                  <a:pt x="804271" y="177"/>
                </a:lnTo>
                <a:lnTo>
                  <a:pt x="850033" y="177"/>
                </a:lnTo>
                <a:close/>
                <a:moveTo>
                  <a:pt x="417140" y="177"/>
                </a:moveTo>
                <a:cubicBezTo>
                  <a:pt x="466863" y="177"/>
                  <a:pt x="491504" y="24989"/>
                  <a:pt x="491504" y="75057"/>
                </a:cubicBezTo>
                <a:lnTo>
                  <a:pt x="491504" y="149937"/>
                </a:lnTo>
                <a:cubicBezTo>
                  <a:pt x="491416" y="200005"/>
                  <a:pt x="466334" y="225261"/>
                  <a:pt x="417052" y="225261"/>
                </a:cubicBezTo>
                <a:lnTo>
                  <a:pt x="342777" y="225261"/>
                </a:lnTo>
                <a:cubicBezTo>
                  <a:pt x="293054" y="225261"/>
                  <a:pt x="268413" y="200448"/>
                  <a:pt x="268413" y="150381"/>
                </a:cubicBezTo>
                <a:lnTo>
                  <a:pt x="268413" y="75057"/>
                </a:lnTo>
                <a:cubicBezTo>
                  <a:pt x="268413" y="24989"/>
                  <a:pt x="293054" y="177"/>
                  <a:pt x="342777" y="177"/>
                </a:cubicBezTo>
                <a:lnTo>
                  <a:pt x="417140" y="177"/>
                </a:lnTo>
                <a:close/>
                <a:moveTo>
                  <a:pt x="759916" y="177"/>
                </a:moveTo>
                <a:lnTo>
                  <a:pt x="759916" y="45371"/>
                </a:lnTo>
                <a:lnTo>
                  <a:pt x="616909" y="45371"/>
                </a:lnTo>
                <a:cubicBezTo>
                  <a:pt x="593148" y="45371"/>
                  <a:pt x="580828" y="57334"/>
                  <a:pt x="580828" y="81260"/>
                </a:cubicBezTo>
                <a:lnTo>
                  <a:pt x="580828" y="144177"/>
                </a:lnTo>
                <a:cubicBezTo>
                  <a:pt x="580828" y="168103"/>
                  <a:pt x="592709" y="180510"/>
                  <a:pt x="616909" y="180510"/>
                </a:cubicBezTo>
                <a:lnTo>
                  <a:pt x="715035" y="180510"/>
                </a:lnTo>
                <a:lnTo>
                  <a:pt x="715035" y="105186"/>
                </a:lnTo>
                <a:lnTo>
                  <a:pt x="759828" y="105186"/>
                </a:lnTo>
                <a:lnTo>
                  <a:pt x="759828" y="225261"/>
                </a:lnTo>
                <a:lnTo>
                  <a:pt x="611189" y="225261"/>
                </a:lnTo>
                <a:cubicBezTo>
                  <a:pt x="561467" y="225261"/>
                  <a:pt x="536825" y="200448"/>
                  <a:pt x="536825" y="150381"/>
                </a:cubicBezTo>
                <a:lnTo>
                  <a:pt x="536825" y="75057"/>
                </a:lnTo>
                <a:cubicBezTo>
                  <a:pt x="536825" y="24989"/>
                  <a:pt x="561467" y="177"/>
                  <a:pt x="611189" y="177"/>
                </a:cubicBezTo>
                <a:lnTo>
                  <a:pt x="759916" y="177"/>
                </a:lnTo>
                <a:close/>
                <a:moveTo>
                  <a:pt x="1118094" y="177"/>
                </a:moveTo>
                <a:lnTo>
                  <a:pt x="1118006" y="225261"/>
                </a:lnTo>
                <a:lnTo>
                  <a:pt x="1073212" y="225261"/>
                </a:lnTo>
                <a:lnTo>
                  <a:pt x="1073212" y="177"/>
                </a:lnTo>
                <a:lnTo>
                  <a:pt x="1118094" y="177"/>
                </a:lnTo>
                <a:close/>
                <a:moveTo>
                  <a:pt x="1386418" y="177"/>
                </a:moveTo>
                <a:lnTo>
                  <a:pt x="1386418" y="45371"/>
                </a:lnTo>
                <a:lnTo>
                  <a:pt x="1243411" y="45371"/>
                </a:lnTo>
                <a:cubicBezTo>
                  <a:pt x="1219649" y="45371"/>
                  <a:pt x="1207328" y="57334"/>
                  <a:pt x="1207328" y="81260"/>
                </a:cubicBezTo>
                <a:lnTo>
                  <a:pt x="1207328" y="144177"/>
                </a:lnTo>
                <a:cubicBezTo>
                  <a:pt x="1207328" y="168103"/>
                  <a:pt x="1219214" y="180510"/>
                  <a:pt x="1243411" y="180510"/>
                </a:cubicBezTo>
                <a:lnTo>
                  <a:pt x="1341628" y="180510"/>
                </a:lnTo>
                <a:lnTo>
                  <a:pt x="1341628" y="105186"/>
                </a:lnTo>
                <a:lnTo>
                  <a:pt x="1386418" y="105186"/>
                </a:lnTo>
                <a:lnTo>
                  <a:pt x="1386418" y="225261"/>
                </a:lnTo>
                <a:lnTo>
                  <a:pt x="1237691" y="225261"/>
                </a:lnTo>
                <a:cubicBezTo>
                  <a:pt x="1187970" y="225261"/>
                  <a:pt x="1163327" y="200448"/>
                  <a:pt x="1163327" y="150381"/>
                </a:cubicBezTo>
                <a:lnTo>
                  <a:pt x="1163327" y="75057"/>
                </a:lnTo>
                <a:cubicBezTo>
                  <a:pt x="1163327" y="24989"/>
                  <a:pt x="1187970" y="177"/>
                  <a:pt x="1237691" y="177"/>
                </a:cubicBezTo>
                <a:lnTo>
                  <a:pt x="1386418" y="177"/>
                </a:lnTo>
                <a:close/>
                <a:moveTo>
                  <a:pt x="1468001" y="0"/>
                </a:moveTo>
                <a:lnTo>
                  <a:pt x="1468435" y="48295"/>
                </a:lnTo>
                <a:cubicBezTo>
                  <a:pt x="1468435" y="72665"/>
                  <a:pt x="1480322" y="84628"/>
                  <a:pt x="1504084" y="84628"/>
                </a:cubicBezTo>
                <a:lnTo>
                  <a:pt x="1504084" y="84628"/>
                </a:lnTo>
                <a:lnTo>
                  <a:pt x="1566126" y="84628"/>
                </a:lnTo>
                <a:cubicBezTo>
                  <a:pt x="1590323" y="84628"/>
                  <a:pt x="1602210" y="72665"/>
                  <a:pt x="1602210" y="48295"/>
                </a:cubicBezTo>
                <a:lnTo>
                  <a:pt x="1602210" y="48295"/>
                </a:lnTo>
                <a:lnTo>
                  <a:pt x="1602210" y="0"/>
                </a:lnTo>
                <a:lnTo>
                  <a:pt x="1647091" y="0"/>
                </a:lnTo>
                <a:lnTo>
                  <a:pt x="1647091" y="13292"/>
                </a:lnTo>
                <a:lnTo>
                  <a:pt x="1646645" y="54055"/>
                </a:lnTo>
                <a:cubicBezTo>
                  <a:pt x="1646645" y="104123"/>
                  <a:pt x="1622002" y="128935"/>
                  <a:pt x="1572281" y="128935"/>
                </a:cubicBezTo>
                <a:lnTo>
                  <a:pt x="1572281" y="128935"/>
                </a:lnTo>
                <a:lnTo>
                  <a:pt x="1557626" y="128935"/>
                </a:lnTo>
                <a:lnTo>
                  <a:pt x="1557626" y="225216"/>
                </a:lnTo>
                <a:lnTo>
                  <a:pt x="1512745" y="225216"/>
                </a:lnTo>
                <a:lnTo>
                  <a:pt x="1512745" y="128935"/>
                </a:lnTo>
                <a:lnTo>
                  <a:pt x="1497918" y="128935"/>
                </a:lnTo>
                <a:cubicBezTo>
                  <a:pt x="1448197" y="128935"/>
                  <a:pt x="1423554" y="104123"/>
                  <a:pt x="1423554" y="54055"/>
                </a:cubicBezTo>
                <a:lnTo>
                  <a:pt x="1423554" y="54055"/>
                </a:lnTo>
                <a:lnTo>
                  <a:pt x="1423554" y="0"/>
                </a:lnTo>
                <a:lnTo>
                  <a:pt x="1468001" y="0"/>
                </a:lnTo>
                <a:close/>
                <a:moveTo>
                  <a:pt x="409572" y="45371"/>
                </a:moveTo>
                <a:lnTo>
                  <a:pt x="342248" y="45371"/>
                </a:lnTo>
                <a:cubicBezTo>
                  <a:pt x="322007" y="45371"/>
                  <a:pt x="312767" y="57777"/>
                  <a:pt x="312767" y="83033"/>
                </a:cubicBezTo>
                <a:lnTo>
                  <a:pt x="312767" y="143291"/>
                </a:lnTo>
                <a:cubicBezTo>
                  <a:pt x="312767" y="168103"/>
                  <a:pt x="325087" y="180952"/>
                  <a:pt x="350169" y="180952"/>
                </a:cubicBezTo>
                <a:lnTo>
                  <a:pt x="409572" y="180510"/>
                </a:lnTo>
                <a:cubicBezTo>
                  <a:pt x="434213" y="180510"/>
                  <a:pt x="446974" y="168103"/>
                  <a:pt x="446974" y="142848"/>
                </a:cubicBezTo>
                <a:lnTo>
                  <a:pt x="446974" y="83033"/>
                </a:lnTo>
                <a:cubicBezTo>
                  <a:pt x="446974" y="58220"/>
                  <a:pt x="434653" y="45371"/>
                  <a:pt x="409572" y="45371"/>
                </a:cubicBezTo>
                <a:close/>
              </a:path>
            </a:pathLst>
          </a:custGeom>
          <a:solidFill>
            <a:schemeClr val="bg1"/>
          </a:solidFill>
          <a:ln w="11430" cap="flat">
            <a:noFill/>
            <a:prstDash val="solid"/>
            <a:miter/>
          </a:ln>
        </p:spPr>
        <p:txBody>
          <a:bodyPr rtlCol="0" anchor="ctr"/>
          <a:lstStyle/>
          <a:p>
            <a:endParaRPr lang="en-US"/>
          </a:p>
        </p:txBody>
      </p:sp>
      <p:sp>
        <p:nvSpPr>
          <p:cNvPr id="12" name="TextBox 11">
            <a:extLst>
              <a:ext uri="{FF2B5EF4-FFF2-40B4-BE49-F238E27FC236}">
                <a16:creationId xmlns:a16="http://schemas.microsoft.com/office/drawing/2014/main" id="{6640298D-9A58-488A-876B-6DDC1D69C52C}"/>
              </a:ext>
            </a:extLst>
          </p:cNvPr>
          <p:cNvSpPr txBox="1"/>
          <p:nvPr userDrawn="1"/>
        </p:nvSpPr>
        <p:spPr>
          <a:xfrm>
            <a:off x="11346930" y="6372147"/>
            <a:ext cx="334421" cy="246221"/>
          </a:xfrm>
          <a:prstGeom prst="rect">
            <a:avLst/>
          </a:prstGeom>
          <a:noFill/>
        </p:spPr>
        <p:txBody>
          <a:bodyPr wrap="square" rIns="0" rtlCol="0">
            <a:spAutoFit/>
          </a:bodyPr>
          <a:lstStyle/>
          <a:p>
            <a:pPr algn="r"/>
            <a:fld id="{03663189-0CD8-4081-B37D-12846828361C}" type="slidenum">
              <a:rPr lang="en-US" sz="1000" smtClean="0">
                <a:solidFill>
                  <a:schemeClr val="bg1"/>
                </a:solidFill>
              </a:rPr>
              <a:t>‹#›</a:t>
            </a:fld>
            <a:endParaRPr lang="en-US" sz="1000">
              <a:solidFill>
                <a:schemeClr val="bg1"/>
              </a:solidFill>
            </a:endParaRPr>
          </a:p>
        </p:txBody>
      </p:sp>
      <p:sp>
        <p:nvSpPr>
          <p:cNvPr id="13" name="Text Placeholder 3">
            <a:extLst>
              <a:ext uri="{FF2B5EF4-FFF2-40B4-BE49-F238E27FC236}">
                <a16:creationId xmlns:a16="http://schemas.microsoft.com/office/drawing/2014/main" id="{D3D4B2F2-A5A4-4F12-BFB8-1A0078170233}"/>
              </a:ext>
            </a:extLst>
          </p:cNvPr>
          <p:cNvSpPr>
            <a:spLocks noGrp="1"/>
          </p:cNvSpPr>
          <p:nvPr>
            <p:ph type="body" sz="quarter" idx="15"/>
          </p:nvPr>
        </p:nvSpPr>
        <p:spPr>
          <a:xfrm>
            <a:off x="6294735" y="4359349"/>
            <a:ext cx="5333477" cy="1698550"/>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7">
            <a:extLst>
              <a:ext uri="{FF2B5EF4-FFF2-40B4-BE49-F238E27FC236}">
                <a16:creationId xmlns:a16="http://schemas.microsoft.com/office/drawing/2014/main" id="{25910333-BA0A-4199-B63D-56B383BBDEF6}"/>
              </a:ext>
            </a:extLst>
          </p:cNvPr>
          <p:cNvSpPr>
            <a:spLocks noGrp="1"/>
          </p:cNvSpPr>
          <p:nvPr>
            <p:ph type="pic" sz="quarter" idx="16"/>
          </p:nvPr>
        </p:nvSpPr>
        <p:spPr>
          <a:xfrm>
            <a:off x="6294735" y="1449388"/>
            <a:ext cx="2652487" cy="2596299"/>
          </a:xfrm>
          <a:prstGeom prst="roundRect">
            <a:avLst>
              <a:gd name="adj" fmla="val 8950"/>
            </a:avLst>
          </a:prstGeom>
          <a:solidFill>
            <a:schemeClr val="accent2">
              <a:lumMod val="20000"/>
              <a:lumOff val="80000"/>
            </a:schemeClr>
          </a:solidFill>
        </p:spPr>
        <p:txBody>
          <a:bodyPr/>
          <a:lstStyle/>
          <a:p>
            <a:endParaRPr lang="en-US"/>
          </a:p>
        </p:txBody>
      </p:sp>
      <p:sp>
        <p:nvSpPr>
          <p:cNvPr id="15" name="Text Placeholder 11">
            <a:extLst>
              <a:ext uri="{FF2B5EF4-FFF2-40B4-BE49-F238E27FC236}">
                <a16:creationId xmlns:a16="http://schemas.microsoft.com/office/drawing/2014/main" id="{5756EE4A-AB61-44E3-8668-FEC633AFD024}"/>
              </a:ext>
            </a:extLst>
          </p:cNvPr>
          <p:cNvSpPr>
            <a:spLocks noGrp="1"/>
          </p:cNvSpPr>
          <p:nvPr>
            <p:ph type="body" sz="quarter" idx="17" hasCustomPrompt="1"/>
          </p:nvPr>
        </p:nvSpPr>
        <p:spPr>
          <a:xfrm>
            <a:off x="9165527" y="2363789"/>
            <a:ext cx="2462685" cy="347662"/>
          </a:xfrm>
        </p:spPr>
        <p:txBody>
          <a:bodyPr>
            <a:normAutofit/>
          </a:bodyPr>
          <a:lstStyle>
            <a:lvl1pPr marL="0" indent="0">
              <a:buNone/>
              <a:defRPr sz="1500" b="1">
                <a:solidFill>
                  <a:schemeClr val="accent1"/>
                </a:solidFill>
              </a:defRPr>
            </a:lvl1pPr>
            <a:lvl5pPr>
              <a:defRPr/>
            </a:lvl5pPr>
          </a:lstStyle>
          <a:p>
            <a:pPr lvl="0"/>
            <a:r>
              <a:rPr lang="en-US"/>
              <a:t>Full name</a:t>
            </a:r>
          </a:p>
        </p:txBody>
      </p:sp>
      <p:sp>
        <p:nvSpPr>
          <p:cNvPr id="16" name="Text Placeholder 11">
            <a:extLst>
              <a:ext uri="{FF2B5EF4-FFF2-40B4-BE49-F238E27FC236}">
                <a16:creationId xmlns:a16="http://schemas.microsoft.com/office/drawing/2014/main" id="{51385107-2041-489B-856F-D748F068B132}"/>
              </a:ext>
            </a:extLst>
          </p:cNvPr>
          <p:cNvSpPr>
            <a:spLocks noGrp="1"/>
          </p:cNvSpPr>
          <p:nvPr>
            <p:ph type="body" sz="quarter" idx="18" hasCustomPrompt="1"/>
          </p:nvPr>
        </p:nvSpPr>
        <p:spPr>
          <a:xfrm>
            <a:off x="9165527" y="2743001"/>
            <a:ext cx="2462685" cy="685999"/>
          </a:xfrm>
        </p:spPr>
        <p:txBody>
          <a:bodyPr>
            <a:normAutofit/>
          </a:bodyPr>
          <a:lstStyle>
            <a:lvl1pPr marL="0" indent="0">
              <a:buNone/>
              <a:defRPr sz="1300" b="0"/>
            </a:lvl1pPr>
            <a:lvl5pPr>
              <a:defRPr/>
            </a:lvl5pPr>
          </a:lstStyle>
          <a:p>
            <a:pPr lvl="0"/>
            <a:r>
              <a:rPr lang="en-US"/>
              <a:t>Job title</a:t>
            </a:r>
          </a:p>
        </p:txBody>
      </p:sp>
    </p:spTree>
    <p:extLst>
      <p:ext uri="{BB962C8B-B14F-4D97-AF65-F5344CB8AC3E}">
        <p14:creationId xmlns:p14="http://schemas.microsoft.com/office/powerpoint/2010/main" val="1988580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87BC2-DFCE-6E65-73BA-D8F8F5615A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6B882D-D28C-DF9F-BEE5-F0AC1E30F4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C00C60-BB40-D6AD-10E7-1A5732B66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1BC31A-D10C-7FA8-0884-2807BE094C88}"/>
              </a:ext>
            </a:extLst>
          </p:cNvPr>
          <p:cNvSpPr>
            <a:spLocks noGrp="1"/>
          </p:cNvSpPr>
          <p:nvPr>
            <p:ph type="dt" sz="half" idx="10"/>
          </p:nvPr>
        </p:nvSpPr>
        <p:spPr/>
        <p:txBody>
          <a:bodyPr/>
          <a:lstStyle/>
          <a:p>
            <a:fld id="{3914830C-35EC-4142-999F-A9D5264B8C0D}" type="datetimeFigureOut">
              <a:rPr lang="en-US" smtClean="0"/>
              <a:t>9/5/2023</a:t>
            </a:fld>
            <a:endParaRPr lang="en-US"/>
          </a:p>
        </p:txBody>
      </p:sp>
      <p:sp>
        <p:nvSpPr>
          <p:cNvPr id="6" name="Footer Placeholder 5">
            <a:extLst>
              <a:ext uri="{FF2B5EF4-FFF2-40B4-BE49-F238E27FC236}">
                <a16:creationId xmlns:a16="http://schemas.microsoft.com/office/drawing/2014/main" id="{A3FBC5A2-9E95-021C-C9E0-F4C89A42A8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109F49-B609-05F0-8E50-9A839C8031DC}"/>
              </a:ext>
            </a:extLst>
          </p:cNvPr>
          <p:cNvSpPr>
            <a:spLocks noGrp="1"/>
          </p:cNvSpPr>
          <p:nvPr>
            <p:ph type="sldNum" sz="quarter" idx="12"/>
          </p:nvPr>
        </p:nvSpPr>
        <p:spPr/>
        <p:txBody>
          <a:bodyPr/>
          <a:lstStyle/>
          <a:p>
            <a:fld id="{44050B9A-932D-45DA-AF8F-918D12AB7759}" type="slidenum">
              <a:rPr lang="en-US" smtClean="0"/>
              <a:t>‹#›</a:t>
            </a:fld>
            <a:endParaRPr lang="en-US"/>
          </a:p>
        </p:txBody>
      </p:sp>
    </p:spTree>
    <p:extLst>
      <p:ext uri="{BB962C8B-B14F-4D97-AF65-F5344CB8AC3E}">
        <p14:creationId xmlns:p14="http://schemas.microsoft.com/office/powerpoint/2010/main" val="22634279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ofile 04">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BC0C776-D701-43AA-B0AF-A9D7F4FE25B9}"/>
              </a:ext>
            </a:extLst>
          </p:cNvPr>
          <p:cNvSpPr>
            <a:spLocks noGrp="1"/>
          </p:cNvSpPr>
          <p:nvPr>
            <p:ph type="pic" sz="quarter" idx="11"/>
          </p:nvPr>
        </p:nvSpPr>
        <p:spPr>
          <a:xfrm>
            <a:off x="563788" y="1449389"/>
            <a:ext cx="2041189" cy="1997950"/>
          </a:xfrm>
          <a:prstGeom prst="roundRect">
            <a:avLst>
              <a:gd name="adj" fmla="val 8950"/>
            </a:avLst>
          </a:prstGeom>
          <a:solidFill>
            <a:schemeClr val="accent2">
              <a:lumMod val="20000"/>
              <a:lumOff val="80000"/>
            </a:schemeClr>
          </a:solidFill>
        </p:spPr>
        <p:txBody>
          <a:bodyPr/>
          <a:lstStyle/>
          <a:p>
            <a:endParaRPr lang="en-US"/>
          </a:p>
        </p:txBody>
      </p:sp>
      <p:sp>
        <p:nvSpPr>
          <p:cNvPr id="9" name="Text Placeholder 11">
            <a:extLst>
              <a:ext uri="{FF2B5EF4-FFF2-40B4-BE49-F238E27FC236}">
                <a16:creationId xmlns:a16="http://schemas.microsoft.com/office/drawing/2014/main" id="{72E49A3F-6C36-4992-BFDC-E588B76AD4F2}"/>
              </a:ext>
            </a:extLst>
          </p:cNvPr>
          <p:cNvSpPr>
            <a:spLocks noGrp="1"/>
          </p:cNvSpPr>
          <p:nvPr>
            <p:ph type="body" sz="quarter" idx="13" hasCustomPrompt="1"/>
          </p:nvPr>
        </p:nvSpPr>
        <p:spPr>
          <a:xfrm>
            <a:off x="2802279" y="1447434"/>
            <a:ext cx="3114334" cy="347662"/>
          </a:xfrm>
        </p:spPr>
        <p:txBody>
          <a:bodyPr>
            <a:normAutofit/>
          </a:bodyPr>
          <a:lstStyle>
            <a:lvl1pPr marL="0" indent="0">
              <a:buNone/>
              <a:defRPr sz="1500" b="1">
                <a:solidFill>
                  <a:schemeClr val="accent1"/>
                </a:solidFill>
              </a:defRPr>
            </a:lvl1pPr>
            <a:lvl5pPr>
              <a:defRPr/>
            </a:lvl5pPr>
          </a:lstStyle>
          <a:p>
            <a:pPr lvl="0"/>
            <a:r>
              <a:rPr lang="en-US"/>
              <a:t>Full name</a:t>
            </a:r>
          </a:p>
        </p:txBody>
      </p:sp>
      <p:sp>
        <p:nvSpPr>
          <p:cNvPr id="10" name="Text Placeholder 11">
            <a:extLst>
              <a:ext uri="{FF2B5EF4-FFF2-40B4-BE49-F238E27FC236}">
                <a16:creationId xmlns:a16="http://schemas.microsoft.com/office/drawing/2014/main" id="{8CE9BF97-6026-4768-AF70-CB9B9AD84F6F}"/>
              </a:ext>
            </a:extLst>
          </p:cNvPr>
          <p:cNvSpPr>
            <a:spLocks noGrp="1"/>
          </p:cNvSpPr>
          <p:nvPr>
            <p:ph type="body" sz="quarter" idx="14" hasCustomPrompt="1"/>
          </p:nvPr>
        </p:nvSpPr>
        <p:spPr>
          <a:xfrm>
            <a:off x="2802279" y="1826647"/>
            <a:ext cx="3114334" cy="347662"/>
          </a:xfrm>
        </p:spPr>
        <p:txBody>
          <a:bodyPr>
            <a:normAutofit/>
          </a:bodyPr>
          <a:lstStyle>
            <a:lvl1pPr marL="0" indent="0">
              <a:buNone/>
              <a:defRPr sz="1300" b="0"/>
            </a:lvl1pPr>
            <a:lvl5pPr>
              <a:defRPr/>
            </a:lvl5pPr>
          </a:lstStyle>
          <a:p>
            <a:pPr lvl="0"/>
            <a:r>
              <a:rPr lang="en-US"/>
              <a:t>Job title</a:t>
            </a:r>
          </a:p>
        </p:txBody>
      </p:sp>
      <p:sp>
        <p:nvSpPr>
          <p:cNvPr id="3" name="Title 2">
            <a:extLst>
              <a:ext uri="{FF2B5EF4-FFF2-40B4-BE49-F238E27FC236}">
                <a16:creationId xmlns:a16="http://schemas.microsoft.com/office/drawing/2014/main" id="{4232D1C4-E21D-4785-AD7E-C31B018CE19B}"/>
              </a:ext>
            </a:extLst>
          </p:cNvPr>
          <p:cNvSpPr>
            <a:spLocks noGrp="1"/>
          </p:cNvSpPr>
          <p:nvPr>
            <p:ph type="title"/>
          </p:nvPr>
        </p:nvSpPr>
        <p:spPr/>
        <p:txBody>
          <a:bodyPr/>
          <a:lstStyle/>
          <a:p>
            <a:r>
              <a:rPr lang="en-US"/>
              <a:t>Click to edit Master title style</a:t>
            </a:r>
          </a:p>
        </p:txBody>
      </p:sp>
      <p:sp>
        <p:nvSpPr>
          <p:cNvPr id="17" name="Content Placeholder 3">
            <a:extLst>
              <a:ext uri="{FF2B5EF4-FFF2-40B4-BE49-F238E27FC236}">
                <a16:creationId xmlns:a16="http://schemas.microsoft.com/office/drawing/2014/main" id="{EF864F1B-75E2-4B36-9A42-0A6A93BC5866}"/>
              </a:ext>
            </a:extLst>
          </p:cNvPr>
          <p:cNvSpPr>
            <a:spLocks noGrp="1"/>
          </p:cNvSpPr>
          <p:nvPr>
            <p:ph sz="quarter" idx="15"/>
          </p:nvPr>
        </p:nvSpPr>
        <p:spPr>
          <a:xfrm>
            <a:off x="2802279" y="2240049"/>
            <a:ext cx="3114334" cy="12072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7">
            <a:extLst>
              <a:ext uri="{FF2B5EF4-FFF2-40B4-BE49-F238E27FC236}">
                <a16:creationId xmlns:a16="http://schemas.microsoft.com/office/drawing/2014/main" id="{5CFA0B5F-43DC-46AE-A514-7F9FDD74C23B}"/>
              </a:ext>
            </a:extLst>
          </p:cNvPr>
          <p:cNvSpPr>
            <a:spLocks noGrp="1"/>
          </p:cNvSpPr>
          <p:nvPr>
            <p:ph type="pic" sz="quarter" idx="16"/>
          </p:nvPr>
        </p:nvSpPr>
        <p:spPr>
          <a:xfrm>
            <a:off x="6275389" y="1449389"/>
            <a:ext cx="2041189" cy="1997950"/>
          </a:xfrm>
          <a:prstGeom prst="roundRect">
            <a:avLst>
              <a:gd name="adj" fmla="val 8950"/>
            </a:avLst>
          </a:prstGeom>
          <a:solidFill>
            <a:schemeClr val="accent2">
              <a:lumMod val="20000"/>
              <a:lumOff val="80000"/>
            </a:schemeClr>
          </a:solidFill>
        </p:spPr>
        <p:txBody>
          <a:bodyPr/>
          <a:lstStyle/>
          <a:p>
            <a:endParaRPr lang="en-US"/>
          </a:p>
        </p:txBody>
      </p:sp>
      <p:sp>
        <p:nvSpPr>
          <p:cNvPr id="19" name="Text Placeholder 11">
            <a:extLst>
              <a:ext uri="{FF2B5EF4-FFF2-40B4-BE49-F238E27FC236}">
                <a16:creationId xmlns:a16="http://schemas.microsoft.com/office/drawing/2014/main" id="{300C51FB-B364-4519-A821-7ED48C762952}"/>
              </a:ext>
            </a:extLst>
          </p:cNvPr>
          <p:cNvSpPr>
            <a:spLocks noGrp="1"/>
          </p:cNvSpPr>
          <p:nvPr>
            <p:ph type="body" sz="quarter" idx="17" hasCustomPrompt="1"/>
          </p:nvPr>
        </p:nvSpPr>
        <p:spPr>
          <a:xfrm>
            <a:off x="8513880" y="1447434"/>
            <a:ext cx="3127258" cy="347662"/>
          </a:xfrm>
        </p:spPr>
        <p:txBody>
          <a:bodyPr>
            <a:normAutofit/>
          </a:bodyPr>
          <a:lstStyle>
            <a:lvl1pPr marL="0" indent="0">
              <a:buNone/>
              <a:defRPr sz="1500" b="1">
                <a:solidFill>
                  <a:schemeClr val="accent1"/>
                </a:solidFill>
              </a:defRPr>
            </a:lvl1pPr>
            <a:lvl5pPr>
              <a:defRPr/>
            </a:lvl5pPr>
          </a:lstStyle>
          <a:p>
            <a:pPr lvl="0"/>
            <a:r>
              <a:rPr lang="en-US"/>
              <a:t>Full name</a:t>
            </a:r>
          </a:p>
        </p:txBody>
      </p:sp>
      <p:sp>
        <p:nvSpPr>
          <p:cNvPr id="20" name="Text Placeholder 11">
            <a:extLst>
              <a:ext uri="{FF2B5EF4-FFF2-40B4-BE49-F238E27FC236}">
                <a16:creationId xmlns:a16="http://schemas.microsoft.com/office/drawing/2014/main" id="{7CAD7F37-2892-48B3-B361-6C169DB16E12}"/>
              </a:ext>
            </a:extLst>
          </p:cNvPr>
          <p:cNvSpPr>
            <a:spLocks noGrp="1"/>
          </p:cNvSpPr>
          <p:nvPr>
            <p:ph type="body" sz="quarter" idx="18" hasCustomPrompt="1"/>
          </p:nvPr>
        </p:nvSpPr>
        <p:spPr>
          <a:xfrm>
            <a:off x="8513880" y="1826647"/>
            <a:ext cx="3127258" cy="347662"/>
          </a:xfrm>
        </p:spPr>
        <p:txBody>
          <a:bodyPr>
            <a:normAutofit/>
          </a:bodyPr>
          <a:lstStyle>
            <a:lvl1pPr marL="0" indent="0">
              <a:buNone/>
              <a:defRPr sz="1300" b="0"/>
            </a:lvl1pPr>
            <a:lvl5pPr>
              <a:defRPr/>
            </a:lvl5pPr>
          </a:lstStyle>
          <a:p>
            <a:pPr lvl="0"/>
            <a:r>
              <a:rPr lang="en-US"/>
              <a:t>Job title</a:t>
            </a:r>
          </a:p>
        </p:txBody>
      </p:sp>
      <p:sp>
        <p:nvSpPr>
          <p:cNvPr id="21" name="Content Placeholder 3">
            <a:extLst>
              <a:ext uri="{FF2B5EF4-FFF2-40B4-BE49-F238E27FC236}">
                <a16:creationId xmlns:a16="http://schemas.microsoft.com/office/drawing/2014/main" id="{EF8CBDB9-DFE5-4874-9518-ECFCACD56D90}"/>
              </a:ext>
            </a:extLst>
          </p:cNvPr>
          <p:cNvSpPr>
            <a:spLocks noGrp="1"/>
          </p:cNvSpPr>
          <p:nvPr>
            <p:ph sz="quarter" idx="19"/>
          </p:nvPr>
        </p:nvSpPr>
        <p:spPr>
          <a:xfrm>
            <a:off x="8513880" y="2240049"/>
            <a:ext cx="3127258" cy="12072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Picture Placeholder 7">
            <a:extLst>
              <a:ext uri="{FF2B5EF4-FFF2-40B4-BE49-F238E27FC236}">
                <a16:creationId xmlns:a16="http://schemas.microsoft.com/office/drawing/2014/main" id="{99631E2E-62DB-4D66-9846-00B09B4DB596}"/>
              </a:ext>
            </a:extLst>
          </p:cNvPr>
          <p:cNvSpPr>
            <a:spLocks noGrp="1"/>
          </p:cNvSpPr>
          <p:nvPr>
            <p:ph type="pic" sz="quarter" idx="20"/>
          </p:nvPr>
        </p:nvSpPr>
        <p:spPr>
          <a:xfrm>
            <a:off x="563788" y="3791043"/>
            <a:ext cx="2041189" cy="1997950"/>
          </a:xfrm>
          <a:prstGeom prst="roundRect">
            <a:avLst>
              <a:gd name="adj" fmla="val 8950"/>
            </a:avLst>
          </a:prstGeom>
          <a:solidFill>
            <a:schemeClr val="accent2">
              <a:lumMod val="20000"/>
              <a:lumOff val="80000"/>
            </a:schemeClr>
          </a:solidFill>
        </p:spPr>
        <p:txBody>
          <a:bodyPr/>
          <a:lstStyle/>
          <a:p>
            <a:endParaRPr lang="en-US"/>
          </a:p>
        </p:txBody>
      </p:sp>
      <p:sp>
        <p:nvSpPr>
          <p:cNvPr id="23" name="Text Placeholder 11">
            <a:extLst>
              <a:ext uri="{FF2B5EF4-FFF2-40B4-BE49-F238E27FC236}">
                <a16:creationId xmlns:a16="http://schemas.microsoft.com/office/drawing/2014/main" id="{0AE681C3-7B7F-46C7-9426-6AC23FA1F055}"/>
              </a:ext>
            </a:extLst>
          </p:cNvPr>
          <p:cNvSpPr>
            <a:spLocks noGrp="1"/>
          </p:cNvSpPr>
          <p:nvPr>
            <p:ph type="body" sz="quarter" idx="21" hasCustomPrompt="1"/>
          </p:nvPr>
        </p:nvSpPr>
        <p:spPr>
          <a:xfrm>
            <a:off x="2802279" y="3789088"/>
            <a:ext cx="3114334" cy="347662"/>
          </a:xfrm>
        </p:spPr>
        <p:txBody>
          <a:bodyPr>
            <a:normAutofit/>
          </a:bodyPr>
          <a:lstStyle>
            <a:lvl1pPr marL="0" indent="0">
              <a:buNone/>
              <a:defRPr sz="1500" b="1">
                <a:solidFill>
                  <a:schemeClr val="accent1"/>
                </a:solidFill>
              </a:defRPr>
            </a:lvl1pPr>
            <a:lvl5pPr>
              <a:defRPr/>
            </a:lvl5pPr>
          </a:lstStyle>
          <a:p>
            <a:pPr lvl="0"/>
            <a:r>
              <a:rPr lang="en-US"/>
              <a:t>Full name</a:t>
            </a:r>
          </a:p>
        </p:txBody>
      </p:sp>
      <p:sp>
        <p:nvSpPr>
          <p:cNvPr id="24" name="Text Placeholder 11">
            <a:extLst>
              <a:ext uri="{FF2B5EF4-FFF2-40B4-BE49-F238E27FC236}">
                <a16:creationId xmlns:a16="http://schemas.microsoft.com/office/drawing/2014/main" id="{3DFD5047-5606-4728-9E2E-AFD19F4AE9C0}"/>
              </a:ext>
            </a:extLst>
          </p:cNvPr>
          <p:cNvSpPr>
            <a:spLocks noGrp="1"/>
          </p:cNvSpPr>
          <p:nvPr>
            <p:ph type="body" sz="quarter" idx="22" hasCustomPrompt="1"/>
          </p:nvPr>
        </p:nvSpPr>
        <p:spPr>
          <a:xfrm>
            <a:off x="2802279" y="4168301"/>
            <a:ext cx="3114334" cy="347662"/>
          </a:xfrm>
        </p:spPr>
        <p:txBody>
          <a:bodyPr>
            <a:normAutofit/>
          </a:bodyPr>
          <a:lstStyle>
            <a:lvl1pPr marL="0" indent="0">
              <a:buNone/>
              <a:defRPr sz="1300" b="0"/>
            </a:lvl1pPr>
            <a:lvl5pPr>
              <a:defRPr/>
            </a:lvl5pPr>
          </a:lstStyle>
          <a:p>
            <a:pPr lvl="0"/>
            <a:r>
              <a:rPr lang="en-US"/>
              <a:t>Job title</a:t>
            </a:r>
          </a:p>
        </p:txBody>
      </p:sp>
      <p:sp>
        <p:nvSpPr>
          <p:cNvPr id="25" name="Content Placeholder 3">
            <a:extLst>
              <a:ext uri="{FF2B5EF4-FFF2-40B4-BE49-F238E27FC236}">
                <a16:creationId xmlns:a16="http://schemas.microsoft.com/office/drawing/2014/main" id="{EBC1D319-4017-4FAF-AE50-2DC4C1038959}"/>
              </a:ext>
            </a:extLst>
          </p:cNvPr>
          <p:cNvSpPr>
            <a:spLocks noGrp="1"/>
          </p:cNvSpPr>
          <p:nvPr>
            <p:ph sz="quarter" idx="23"/>
          </p:nvPr>
        </p:nvSpPr>
        <p:spPr>
          <a:xfrm>
            <a:off x="2802279" y="4581703"/>
            <a:ext cx="3114334" cy="12072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Picture Placeholder 7">
            <a:extLst>
              <a:ext uri="{FF2B5EF4-FFF2-40B4-BE49-F238E27FC236}">
                <a16:creationId xmlns:a16="http://schemas.microsoft.com/office/drawing/2014/main" id="{8237DF37-AFB8-4C6C-8243-9B652DC0838B}"/>
              </a:ext>
            </a:extLst>
          </p:cNvPr>
          <p:cNvSpPr>
            <a:spLocks noGrp="1"/>
          </p:cNvSpPr>
          <p:nvPr>
            <p:ph type="pic" sz="quarter" idx="24"/>
          </p:nvPr>
        </p:nvSpPr>
        <p:spPr>
          <a:xfrm>
            <a:off x="6275389" y="3791043"/>
            <a:ext cx="2041189" cy="1997950"/>
          </a:xfrm>
          <a:prstGeom prst="roundRect">
            <a:avLst>
              <a:gd name="adj" fmla="val 8950"/>
            </a:avLst>
          </a:prstGeom>
          <a:solidFill>
            <a:schemeClr val="accent2">
              <a:lumMod val="20000"/>
              <a:lumOff val="80000"/>
            </a:schemeClr>
          </a:solidFill>
        </p:spPr>
        <p:txBody>
          <a:bodyPr/>
          <a:lstStyle/>
          <a:p>
            <a:endParaRPr lang="en-US"/>
          </a:p>
        </p:txBody>
      </p:sp>
      <p:sp>
        <p:nvSpPr>
          <p:cNvPr id="27" name="Text Placeholder 11">
            <a:extLst>
              <a:ext uri="{FF2B5EF4-FFF2-40B4-BE49-F238E27FC236}">
                <a16:creationId xmlns:a16="http://schemas.microsoft.com/office/drawing/2014/main" id="{9B029378-1B31-4392-8F46-1BA506E30409}"/>
              </a:ext>
            </a:extLst>
          </p:cNvPr>
          <p:cNvSpPr>
            <a:spLocks noGrp="1"/>
          </p:cNvSpPr>
          <p:nvPr>
            <p:ph type="body" sz="quarter" idx="25" hasCustomPrompt="1"/>
          </p:nvPr>
        </p:nvSpPr>
        <p:spPr>
          <a:xfrm>
            <a:off x="8513880" y="3789088"/>
            <a:ext cx="3127258" cy="347662"/>
          </a:xfrm>
        </p:spPr>
        <p:txBody>
          <a:bodyPr>
            <a:normAutofit/>
          </a:bodyPr>
          <a:lstStyle>
            <a:lvl1pPr marL="0" indent="0">
              <a:buNone/>
              <a:defRPr sz="1500" b="1">
                <a:solidFill>
                  <a:schemeClr val="accent1"/>
                </a:solidFill>
              </a:defRPr>
            </a:lvl1pPr>
            <a:lvl5pPr>
              <a:defRPr/>
            </a:lvl5pPr>
          </a:lstStyle>
          <a:p>
            <a:pPr lvl="0"/>
            <a:r>
              <a:rPr lang="en-US"/>
              <a:t>Full name</a:t>
            </a:r>
          </a:p>
        </p:txBody>
      </p:sp>
      <p:sp>
        <p:nvSpPr>
          <p:cNvPr id="28" name="Text Placeholder 11">
            <a:extLst>
              <a:ext uri="{FF2B5EF4-FFF2-40B4-BE49-F238E27FC236}">
                <a16:creationId xmlns:a16="http://schemas.microsoft.com/office/drawing/2014/main" id="{61A3BEF2-587B-4A44-9CD4-2309CDAC3802}"/>
              </a:ext>
            </a:extLst>
          </p:cNvPr>
          <p:cNvSpPr>
            <a:spLocks noGrp="1"/>
          </p:cNvSpPr>
          <p:nvPr>
            <p:ph type="body" sz="quarter" idx="26" hasCustomPrompt="1"/>
          </p:nvPr>
        </p:nvSpPr>
        <p:spPr>
          <a:xfrm>
            <a:off x="8513880" y="4168301"/>
            <a:ext cx="3127258" cy="347662"/>
          </a:xfrm>
        </p:spPr>
        <p:txBody>
          <a:bodyPr>
            <a:normAutofit/>
          </a:bodyPr>
          <a:lstStyle>
            <a:lvl1pPr marL="0" indent="0">
              <a:buNone/>
              <a:defRPr sz="1300" b="0"/>
            </a:lvl1pPr>
            <a:lvl5pPr>
              <a:defRPr/>
            </a:lvl5pPr>
          </a:lstStyle>
          <a:p>
            <a:pPr lvl="0"/>
            <a:r>
              <a:rPr lang="en-US"/>
              <a:t>Job title</a:t>
            </a:r>
          </a:p>
        </p:txBody>
      </p:sp>
      <p:sp>
        <p:nvSpPr>
          <p:cNvPr id="29" name="Content Placeholder 3">
            <a:extLst>
              <a:ext uri="{FF2B5EF4-FFF2-40B4-BE49-F238E27FC236}">
                <a16:creationId xmlns:a16="http://schemas.microsoft.com/office/drawing/2014/main" id="{7A6FF3E9-6009-4606-96FF-5F9786217E1D}"/>
              </a:ext>
            </a:extLst>
          </p:cNvPr>
          <p:cNvSpPr>
            <a:spLocks noGrp="1"/>
          </p:cNvSpPr>
          <p:nvPr>
            <p:ph sz="quarter" idx="27"/>
          </p:nvPr>
        </p:nvSpPr>
        <p:spPr>
          <a:xfrm>
            <a:off x="8513880" y="4581703"/>
            <a:ext cx="3127258" cy="12072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41790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ne Mockup">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62BFA9-2368-4C70-AF9D-B5A18B54FF2F}"/>
              </a:ext>
            </a:extLst>
          </p:cNvPr>
          <p:cNvSpPr/>
          <p:nvPr userDrawn="1"/>
        </p:nvSpPr>
        <p:spPr>
          <a:xfrm>
            <a:off x="6096000" y="0"/>
            <a:ext cx="6096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800">
              <a:solidFill>
                <a:schemeClr val="tx1">
                  <a:lumMod val="65000"/>
                  <a:lumOff val="35000"/>
                </a:schemeClr>
              </a:solidFill>
              <a:latin typeface="+mn-lt"/>
              <a:ea typeface="+mn-ea"/>
              <a:cs typeface="+mn-cs"/>
              <a:sym typeface="Calibri"/>
            </a:endParaRPr>
          </a:p>
        </p:txBody>
      </p:sp>
      <p:sp>
        <p:nvSpPr>
          <p:cNvPr id="2" name="Title 1">
            <a:extLst>
              <a:ext uri="{FF2B5EF4-FFF2-40B4-BE49-F238E27FC236}">
                <a16:creationId xmlns:a16="http://schemas.microsoft.com/office/drawing/2014/main" id="{6C78A829-B70B-463B-A20D-AF1D65AE81CA}"/>
              </a:ext>
            </a:extLst>
          </p:cNvPr>
          <p:cNvSpPr>
            <a:spLocks noGrp="1"/>
          </p:cNvSpPr>
          <p:nvPr>
            <p:ph type="title"/>
          </p:nvPr>
        </p:nvSpPr>
        <p:spPr>
          <a:xfrm>
            <a:off x="563789" y="404812"/>
            <a:ext cx="3576746" cy="562751"/>
          </a:xfrm>
        </p:spPr>
        <p:txBody>
          <a:bodyPr/>
          <a:lstStyle/>
          <a:p>
            <a:r>
              <a:rPr lang="en-US"/>
              <a:t>Click to edit Master title style</a:t>
            </a:r>
          </a:p>
        </p:txBody>
      </p:sp>
      <p:sp>
        <p:nvSpPr>
          <p:cNvPr id="6" name="Text Placeholder 3">
            <a:extLst>
              <a:ext uri="{FF2B5EF4-FFF2-40B4-BE49-F238E27FC236}">
                <a16:creationId xmlns:a16="http://schemas.microsoft.com/office/drawing/2014/main" id="{EA6C4523-5F70-4944-A305-5FA454527551}"/>
              </a:ext>
            </a:extLst>
          </p:cNvPr>
          <p:cNvSpPr>
            <a:spLocks noGrp="1"/>
          </p:cNvSpPr>
          <p:nvPr>
            <p:ph type="body" sz="quarter" idx="10"/>
          </p:nvPr>
        </p:nvSpPr>
        <p:spPr>
          <a:xfrm>
            <a:off x="8071825" y="1449388"/>
            <a:ext cx="3664562" cy="4608512"/>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150B99FA-427B-4592-8180-FE641E1A0EC2}"/>
              </a:ext>
            </a:extLst>
          </p:cNvPr>
          <p:cNvSpPr txBox="1"/>
          <p:nvPr userDrawn="1"/>
        </p:nvSpPr>
        <p:spPr>
          <a:xfrm>
            <a:off x="11346930" y="6372147"/>
            <a:ext cx="334421" cy="246221"/>
          </a:xfrm>
          <a:prstGeom prst="rect">
            <a:avLst/>
          </a:prstGeom>
          <a:noFill/>
        </p:spPr>
        <p:txBody>
          <a:bodyPr wrap="square" rIns="0" rtlCol="0">
            <a:spAutoFit/>
          </a:bodyPr>
          <a:lstStyle/>
          <a:p>
            <a:pPr algn="r"/>
            <a:fld id="{03663189-0CD8-4081-B37D-12846828361C}" type="slidenum">
              <a:rPr lang="en-US" sz="1000" smtClean="0">
                <a:solidFill>
                  <a:schemeClr val="bg1"/>
                </a:solidFill>
              </a:rPr>
              <a:t>‹#›</a:t>
            </a:fld>
            <a:endParaRPr lang="en-US" sz="1000">
              <a:solidFill>
                <a:schemeClr val="bg1"/>
              </a:solidFill>
            </a:endParaRPr>
          </a:p>
        </p:txBody>
      </p:sp>
      <p:pic>
        <p:nvPicPr>
          <p:cNvPr id="12" name="Image" descr="Image">
            <a:extLst>
              <a:ext uri="{FF2B5EF4-FFF2-40B4-BE49-F238E27FC236}">
                <a16:creationId xmlns:a16="http://schemas.microsoft.com/office/drawing/2014/main" id="{CA8BC46D-871F-40BA-B0B5-0A1F1C1549A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2812" t="-1" r="12355" b="29578"/>
          <a:stretch/>
        </p:blipFill>
        <p:spPr>
          <a:xfrm>
            <a:off x="2225816" y="190658"/>
            <a:ext cx="7542179" cy="6667341"/>
          </a:xfrm>
          <a:prstGeom prst="rect">
            <a:avLst/>
          </a:prstGeom>
        </p:spPr>
      </p:pic>
      <p:sp>
        <p:nvSpPr>
          <p:cNvPr id="13" name="Picture Placeholder 2">
            <a:extLst>
              <a:ext uri="{FF2B5EF4-FFF2-40B4-BE49-F238E27FC236}">
                <a16:creationId xmlns:a16="http://schemas.microsoft.com/office/drawing/2014/main" id="{CFA63E2B-8174-4FC0-9554-354DFF3367B1}"/>
              </a:ext>
            </a:extLst>
          </p:cNvPr>
          <p:cNvSpPr>
            <a:spLocks noGrp="1"/>
          </p:cNvSpPr>
          <p:nvPr>
            <p:ph type="pic" sz="quarter" idx="24"/>
          </p:nvPr>
        </p:nvSpPr>
        <p:spPr>
          <a:xfrm>
            <a:off x="4690993" y="652678"/>
            <a:ext cx="2565827" cy="5652000"/>
          </a:xfrm>
          <a:prstGeom prst="roundRect">
            <a:avLst>
              <a:gd name="adj" fmla="val 11667"/>
            </a:avLst>
          </a:prstGeom>
          <a:solidFill>
            <a:schemeClr val="accent3">
              <a:lumMod val="20000"/>
              <a:lumOff val="80000"/>
            </a:schemeClr>
          </a:solidFill>
        </p:spPr>
        <p:txBody>
          <a:bodyPr/>
          <a:lstStyle/>
          <a:p>
            <a:endParaRPr lang="en-US"/>
          </a:p>
        </p:txBody>
      </p:sp>
      <p:sp>
        <p:nvSpPr>
          <p:cNvPr id="14" name="Text Placeholder 3">
            <a:extLst>
              <a:ext uri="{FF2B5EF4-FFF2-40B4-BE49-F238E27FC236}">
                <a16:creationId xmlns:a16="http://schemas.microsoft.com/office/drawing/2014/main" id="{517C2B95-505C-4154-A61B-11C976B8A09A}"/>
              </a:ext>
            </a:extLst>
          </p:cNvPr>
          <p:cNvSpPr>
            <a:spLocks noGrp="1"/>
          </p:cNvSpPr>
          <p:nvPr>
            <p:ph type="body" sz="quarter" idx="25"/>
          </p:nvPr>
        </p:nvSpPr>
        <p:spPr>
          <a:xfrm>
            <a:off x="550863" y="1449388"/>
            <a:ext cx="3576745"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47796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Phone Mockup">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62BFA9-2368-4C70-AF9D-B5A18B54FF2F}"/>
              </a:ext>
            </a:extLst>
          </p:cNvPr>
          <p:cNvSpPr/>
          <p:nvPr userDrawn="1"/>
        </p:nvSpPr>
        <p:spPr>
          <a:xfrm>
            <a:off x="6096000" y="0"/>
            <a:ext cx="6096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800">
              <a:solidFill>
                <a:schemeClr val="tx1">
                  <a:lumMod val="65000"/>
                  <a:lumOff val="35000"/>
                </a:schemeClr>
              </a:solidFill>
              <a:latin typeface="+mn-lt"/>
              <a:ea typeface="+mn-ea"/>
              <a:cs typeface="+mn-cs"/>
              <a:sym typeface="Calibri"/>
            </a:endParaRPr>
          </a:p>
        </p:txBody>
      </p:sp>
      <p:sp>
        <p:nvSpPr>
          <p:cNvPr id="2" name="Title 1">
            <a:extLst>
              <a:ext uri="{FF2B5EF4-FFF2-40B4-BE49-F238E27FC236}">
                <a16:creationId xmlns:a16="http://schemas.microsoft.com/office/drawing/2014/main" id="{6C78A829-B70B-463B-A20D-AF1D65AE81CA}"/>
              </a:ext>
            </a:extLst>
          </p:cNvPr>
          <p:cNvSpPr>
            <a:spLocks noGrp="1"/>
          </p:cNvSpPr>
          <p:nvPr>
            <p:ph type="title"/>
          </p:nvPr>
        </p:nvSpPr>
        <p:spPr>
          <a:xfrm>
            <a:off x="563788" y="404812"/>
            <a:ext cx="5463385" cy="562751"/>
          </a:xfrm>
        </p:spPr>
        <p:txBody>
          <a:bodyPr/>
          <a:lstStyle/>
          <a:p>
            <a:r>
              <a:rPr lang="en-US"/>
              <a:t>Click to edit Master title style</a:t>
            </a:r>
          </a:p>
        </p:txBody>
      </p:sp>
      <p:sp>
        <p:nvSpPr>
          <p:cNvPr id="6" name="Text Placeholder 3">
            <a:extLst>
              <a:ext uri="{FF2B5EF4-FFF2-40B4-BE49-F238E27FC236}">
                <a16:creationId xmlns:a16="http://schemas.microsoft.com/office/drawing/2014/main" id="{EA6C4523-5F70-4944-A305-5FA454527551}"/>
              </a:ext>
            </a:extLst>
          </p:cNvPr>
          <p:cNvSpPr>
            <a:spLocks noGrp="1"/>
          </p:cNvSpPr>
          <p:nvPr>
            <p:ph type="body" sz="quarter" idx="10"/>
          </p:nvPr>
        </p:nvSpPr>
        <p:spPr>
          <a:xfrm>
            <a:off x="8071825" y="1449388"/>
            <a:ext cx="3664562" cy="4608512"/>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150B99FA-427B-4592-8180-FE641E1A0EC2}"/>
              </a:ext>
            </a:extLst>
          </p:cNvPr>
          <p:cNvSpPr txBox="1"/>
          <p:nvPr userDrawn="1"/>
        </p:nvSpPr>
        <p:spPr>
          <a:xfrm>
            <a:off x="11346930" y="6372147"/>
            <a:ext cx="334421" cy="246221"/>
          </a:xfrm>
          <a:prstGeom prst="rect">
            <a:avLst/>
          </a:prstGeom>
          <a:noFill/>
        </p:spPr>
        <p:txBody>
          <a:bodyPr wrap="square" rIns="0" rtlCol="0">
            <a:spAutoFit/>
          </a:bodyPr>
          <a:lstStyle/>
          <a:p>
            <a:pPr algn="r"/>
            <a:fld id="{03663189-0CD8-4081-B37D-12846828361C}" type="slidenum">
              <a:rPr lang="en-US" sz="1000" smtClean="0">
                <a:solidFill>
                  <a:schemeClr val="bg1"/>
                </a:solidFill>
              </a:rPr>
              <a:t>‹#›</a:t>
            </a:fld>
            <a:endParaRPr lang="en-US" sz="1000">
              <a:solidFill>
                <a:schemeClr val="bg1"/>
              </a:solidFill>
            </a:endParaRPr>
          </a:p>
        </p:txBody>
      </p:sp>
      <p:sp>
        <p:nvSpPr>
          <p:cNvPr id="14" name="Text Placeholder 3">
            <a:extLst>
              <a:ext uri="{FF2B5EF4-FFF2-40B4-BE49-F238E27FC236}">
                <a16:creationId xmlns:a16="http://schemas.microsoft.com/office/drawing/2014/main" id="{517C2B95-505C-4154-A61B-11C976B8A09A}"/>
              </a:ext>
            </a:extLst>
          </p:cNvPr>
          <p:cNvSpPr>
            <a:spLocks noGrp="1"/>
          </p:cNvSpPr>
          <p:nvPr>
            <p:ph type="body" sz="quarter" idx="25"/>
          </p:nvPr>
        </p:nvSpPr>
        <p:spPr>
          <a:xfrm>
            <a:off x="550863" y="1449388"/>
            <a:ext cx="3576745"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30346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Phone Mockup">
    <p:spTree>
      <p:nvGrpSpPr>
        <p:cNvPr id="1" name=""/>
        <p:cNvGrpSpPr/>
        <p:nvPr/>
      </p:nvGrpSpPr>
      <p:grpSpPr>
        <a:xfrm>
          <a:off x="0" y="0"/>
          <a:ext cx="0" cy="0"/>
          <a:chOff x="0" y="0"/>
          <a:chExt cx="0" cy="0"/>
        </a:xfrm>
      </p:grpSpPr>
      <p:pic>
        <p:nvPicPr>
          <p:cNvPr id="3" name="Picture 2" descr="Free Serious black man with smartphone and takeaway coffee Stock Photo">
            <a:extLst>
              <a:ext uri="{FF2B5EF4-FFF2-40B4-BE49-F238E27FC236}">
                <a16:creationId xmlns:a16="http://schemas.microsoft.com/office/drawing/2014/main" id="{69767103-BA5E-C9EB-C049-11036554D46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8815"/>
          <a:stretch/>
        </p:blipFill>
        <p:spPr bwMode="auto">
          <a:xfrm>
            <a:off x="0" y="0"/>
            <a:ext cx="835152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862BFA9-2368-4C70-AF9D-B5A18B54FF2F}"/>
              </a:ext>
            </a:extLst>
          </p:cNvPr>
          <p:cNvSpPr/>
          <p:nvPr userDrawn="1"/>
        </p:nvSpPr>
        <p:spPr>
          <a:xfrm>
            <a:off x="6096000" y="0"/>
            <a:ext cx="6096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800">
              <a:solidFill>
                <a:schemeClr val="tx1">
                  <a:lumMod val="65000"/>
                  <a:lumOff val="35000"/>
                </a:schemeClr>
              </a:solidFill>
              <a:latin typeface="+mn-lt"/>
              <a:ea typeface="+mn-ea"/>
              <a:cs typeface="+mn-cs"/>
              <a:sym typeface="Calibri"/>
            </a:endParaRPr>
          </a:p>
        </p:txBody>
      </p:sp>
      <p:sp>
        <p:nvSpPr>
          <p:cNvPr id="2" name="Title 1">
            <a:extLst>
              <a:ext uri="{FF2B5EF4-FFF2-40B4-BE49-F238E27FC236}">
                <a16:creationId xmlns:a16="http://schemas.microsoft.com/office/drawing/2014/main" id="{6C78A829-B70B-463B-A20D-AF1D65AE81CA}"/>
              </a:ext>
            </a:extLst>
          </p:cNvPr>
          <p:cNvSpPr>
            <a:spLocks noGrp="1"/>
          </p:cNvSpPr>
          <p:nvPr>
            <p:ph type="title"/>
          </p:nvPr>
        </p:nvSpPr>
        <p:spPr>
          <a:xfrm>
            <a:off x="563789" y="404812"/>
            <a:ext cx="3576746" cy="562751"/>
          </a:xfrm>
        </p:spPr>
        <p:txBody>
          <a:bodyPr/>
          <a:lstStyle/>
          <a:p>
            <a:r>
              <a:rPr lang="en-US"/>
              <a:t>Click to edit Master title style</a:t>
            </a:r>
          </a:p>
        </p:txBody>
      </p:sp>
      <p:sp>
        <p:nvSpPr>
          <p:cNvPr id="6" name="Text Placeholder 3">
            <a:extLst>
              <a:ext uri="{FF2B5EF4-FFF2-40B4-BE49-F238E27FC236}">
                <a16:creationId xmlns:a16="http://schemas.microsoft.com/office/drawing/2014/main" id="{EA6C4523-5F70-4944-A305-5FA454527551}"/>
              </a:ext>
            </a:extLst>
          </p:cNvPr>
          <p:cNvSpPr>
            <a:spLocks noGrp="1"/>
          </p:cNvSpPr>
          <p:nvPr>
            <p:ph type="body" sz="quarter" idx="10"/>
          </p:nvPr>
        </p:nvSpPr>
        <p:spPr>
          <a:xfrm>
            <a:off x="8071825" y="1449388"/>
            <a:ext cx="3664562" cy="4608512"/>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150B99FA-427B-4592-8180-FE641E1A0EC2}"/>
              </a:ext>
            </a:extLst>
          </p:cNvPr>
          <p:cNvSpPr txBox="1"/>
          <p:nvPr userDrawn="1"/>
        </p:nvSpPr>
        <p:spPr>
          <a:xfrm>
            <a:off x="11346930" y="6372147"/>
            <a:ext cx="334421" cy="246221"/>
          </a:xfrm>
          <a:prstGeom prst="rect">
            <a:avLst/>
          </a:prstGeom>
          <a:noFill/>
        </p:spPr>
        <p:txBody>
          <a:bodyPr wrap="square" rIns="0" rtlCol="0">
            <a:spAutoFit/>
          </a:bodyPr>
          <a:lstStyle/>
          <a:p>
            <a:pPr algn="r"/>
            <a:fld id="{03663189-0CD8-4081-B37D-12846828361C}" type="slidenum">
              <a:rPr lang="en-US" sz="1000" smtClean="0">
                <a:solidFill>
                  <a:schemeClr val="bg1"/>
                </a:solidFill>
              </a:rPr>
              <a:t>‹#›</a:t>
            </a:fld>
            <a:endParaRPr lang="en-US" sz="1000">
              <a:solidFill>
                <a:schemeClr val="bg1"/>
              </a:solidFill>
            </a:endParaRPr>
          </a:p>
        </p:txBody>
      </p:sp>
      <p:sp>
        <p:nvSpPr>
          <p:cNvPr id="14" name="Text Placeholder 3">
            <a:extLst>
              <a:ext uri="{FF2B5EF4-FFF2-40B4-BE49-F238E27FC236}">
                <a16:creationId xmlns:a16="http://schemas.microsoft.com/office/drawing/2014/main" id="{517C2B95-505C-4154-A61B-11C976B8A09A}"/>
              </a:ext>
            </a:extLst>
          </p:cNvPr>
          <p:cNvSpPr>
            <a:spLocks noGrp="1"/>
          </p:cNvSpPr>
          <p:nvPr>
            <p:ph type="body" sz="quarter" idx="25"/>
          </p:nvPr>
        </p:nvSpPr>
        <p:spPr>
          <a:xfrm>
            <a:off x="550863" y="1449388"/>
            <a:ext cx="3576745"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Image" descr="Image">
            <a:extLst>
              <a:ext uri="{FF2B5EF4-FFF2-40B4-BE49-F238E27FC236}">
                <a16:creationId xmlns:a16="http://schemas.microsoft.com/office/drawing/2014/main" id="{CA8BC46D-871F-40BA-B0B5-0A1F1C1549A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12812" t="-1" r="12355" b="29578"/>
          <a:stretch/>
        </p:blipFill>
        <p:spPr>
          <a:xfrm>
            <a:off x="2091371" y="223520"/>
            <a:ext cx="7757854" cy="6858000"/>
          </a:xfrm>
          <a:prstGeom prst="rect">
            <a:avLst/>
          </a:prstGeom>
        </p:spPr>
      </p:pic>
      <p:sp>
        <p:nvSpPr>
          <p:cNvPr id="13" name="Picture Placeholder 2">
            <a:extLst>
              <a:ext uri="{FF2B5EF4-FFF2-40B4-BE49-F238E27FC236}">
                <a16:creationId xmlns:a16="http://schemas.microsoft.com/office/drawing/2014/main" id="{CFA63E2B-8174-4FC0-9554-354DFF3367B1}"/>
              </a:ext>
            </a:extLst>
          </p:cNvPr>
          <p:cNvSpPr>
            <a:spLocks noGrp="1"/>
          </p:cNvSpPr>
          <p:nvPr>
            <p:ph type="pic" sz="quarter" idx="24"/>
          </p:nvPr>
        </p:nvSpPr>
        <p:spPr>
          <a:xfrm>
            <a:off x="4620530" y="678564"/>
            <a:ext cx="2639198" cy="5813623"/>
          </a:xfrm>
          <a:prstGeom prst="roundRect">
            <a:avLst>
              <a:gd name="adj" fmla="val 11667"/>
            </a:avLst>
          </a:prstGeom>
          <a:solidFill>
            <a:schemeClr val="accent3">
              <a:lumMod val="20000"/>
              <a:lumOff val="80000"/>
            </a:schemeClr>
          </a:solidFill>
        </p:spPr>
        <p:txBody>
          <a:bodyPr/>
          <a:lstStyle/>
          <a:p>
            <a:endParaRPr lang="en-US"/>
          </a:p>
        </p:txBody>
      </p:sp>
    </p:spTree>
    <p:extLst>
      <p:ext uri="{BB962C8B-B14F-4D97-AF65-F5344CB8AC3E}">
        <p14:creationId xmlns:p14="http://schemas.microsoft.com/office/powerpoint/2010/main" val="6613420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Phone Mocku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720AD6-938B-96F0-FB66-6DF8F58B1E15}"/>
              </a:ext>
            </a:extLst>
          </p:cNvPr>
          <p:cNvSpPr/>
          <p:nvPr userDrawn="1"/>
        </p:nvSpPr>
        <p:spPr>
          <a:xfrm>
            <a:off x="0" y="0"/>
            <a:ext cx="4226560" cy="6858000"/>
          </a:xfrm>
          <a:prstGeom prst="rect">
            <a:avLst/>
          </a:prstGeom>
          <a:solidFill>
            <a:srgbClr val="0B36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800">
              <a:solidFill>
                <a:schemeClr val="tx1">
                  <a:lumMod val="65000"/>
                  <a:lumOff val="35000"/>
                </a:schemeClr>
              </a:solidFill>
              <a:latin typeface="+mn-lt"/>
              <a:ea typeface="+mn-ea"/>
              <a:cs typeface="+mn-cs"/>
              <a:sym typeface="Calibri"/>
            </a:endParaRPr>
          </a:p>
        </p:txBody>
      </p:sp>
      <p:sp>
        <p:nvSpPr>
          <p:cNvPr id="2" name="Title 1">
            <a:extLst>
              <a:ext uri="{FF2B5EF4-FFF2-40B4-BE49-F238E27FC236}">
                <a16:creationId xmlns:a16="http://schemas.microsoft.com/office/drawing/2014/main" id="{6C78A829-B70B-463B-A20D-AF1D65AE81CA}"/>
              </a:ext>
            </a:extLst>
          </p:cNvPr>
          <p:cNvSpPr>
            <a:spLocks noGrp="1"/>
          </p:cNvSpPr>
          <p:nvPr>
            <p:ph type="title"/>
          </p:nvPr>
        </p:nvSpPr>
        <p:spPr>
          <a:xfrm>
            <a:off x="5455921" y="404812"/>
            <a:ext cx="6192650" cy="562751"/>
          </a:xfrm>
        </p:spPr>
        <p:txBody>
          <a:bodyPr/>
          <a:lstStyle/>
          <a:p>
            <a:r>
              <a:rPr lang="en-US"/>
              <a:t>Click to edit Master title style</a:t>
            </a:r>
          </a:p>
        </p:txBody>
      </p:sp>
      <p:sp>
        <p:nvSpPr>
          <p:cNvPr id="6" name="Text Placeholder 3">
            <a:extLst>
              <a:ext uri="{FF2B5EF4-FFF2-40B4-BE49-F238E27FC236}">
                <a16:creationId xmlns:a16="http://schemas.microsoft.com/office/drawing/2014/main" id="{EA6C4523-5F70-4944-A305-5FA454527551}"/>
              </a:ext>
            </a:extLst>
          </p:cNvPr>
          <p:cNvSpPr>
            <a:spLocks noGrp="1"/>
          </p:cNvSpPr>
          <p:nvPr>
            <p:ph type="body" sz="quarter" idx="10"/>
          </p:nvPr>
        </p:nvSpPr>
        <p:spPr>
          <a:xfrm>
            <a:off x="5455920" y="1449388"/>
            <a:ext cx="6192650" cy="4608512"/>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150B99FA-427B-4592-8180-FE641E1A0EC2}"/>
              </a:ext>
            </a:extLst>
          </p:cNvPr>
          <p:cNvSpPr txBox="1"/>
          <p:nvPr userDrawn="1"/>
        </p:nvSpPr>
        <p:spPr>
          <a:xfrm>
            <a:off x="11346930" y="6372147"/>
            <a:ext cx="334421" cy="246221"/>
          </a:xfrm>
          <a:prstGeom prst="rect">
            <a:avLst/>
          </a:prstGeom>
          <a:noFill/>
        </p:spPr>
        <p:txBody>
          <a:bodyPr wrap="square" rIns="0" rtlCol="0">
            <a:spAutoFit/>
          </a:bodyPr>
          <a:lstStyle/>
          <a:p>
            <a:pPr algn="r"/>
            <a:fld id="{03663189-0CD8-4081-B37D-12846828361C}" type="slidenum">
              <a:rPr lang="en-US" sz="1000" smtClean="0">
                <a:solidFill>
                  <a:schemeClr val="bg1"/>
                </a:solidFill>
              </a:rPr>
              <a:t>‹#›</a:t>
            </a:fld>
            <a:endParaRPr lang="en-US" sz="1000">
              <a:solidFill>
                <a:schemeClr val="bg1"/>
              </a:solidFill>
            </a:endParaRPr>
          </a:p>
        </p:txBody>
      </p:sp>
      <p:pic>
        <p:nvPicPr>
          <p:cNvPr id="12" name="Image" descr="Image">
            <a:extLst>
              <a:ext uri="{FF2B5EF4-FFF2-40B4-BE49-F238E27FC236}">
                <a16:creationId xmlns:a16="http://schemas.microsoft.com/office/drawing/2014/main" id="{CA8BC46D-871F-40BA-B0B5-0A1F1C1549A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2812" t="-1" r="12355" b="29578"/>
          <a:stretch/>
        </p:blipFill>
        <p:spPr>
          <a:xfrm>
            <a:off x="-377240" y="190658"/>
            <a:ext cx="7542179" cy="6667341"/>
          </a:xfrm>
          <a:prstGeom prst="rect">
            <a:avLst/>
          </a:prstGeom>
        </p:spPr>
      </p:pic>
      <p:sp>
        <p:nvSpPr>
          <p:cNvPr id="13" name="Picture Placeholder 2">
            <a:extLst>
              <a:ext uri="{FF2B5EF4-FFF2-40B4-BE49-F238E27FC236}">
                <a16:creationId xmlns:a16="http://schemas.microsoft.com/office/drawing/2014/main" id="{CFA63E2B-8174-4FC0-9554-354DFF3367B1}"/>
              </a:ext>
            </a:extLst>
          </p:cNvPr>
          <p:cNvSpPr>
            <a:spLocks noGrp="1"/>
          </p:cNvSpPr>
          <p:nvPr>
            <p:ph type="pic" sz="quarter" idx="24"/>
          </p:nvPr>
        </p:nvSpPr>
        <p:spPr>
          <a:xfrm>
            <a:off x="2087937" y="652678"/>
            <a:ext cx="2565827" cy="5652000"/>
          </a:xfrm>
          <a:prstGeom prst="roundRect">
            <a:avLst>
              <a:gd name="adj" fmla="val 11667"/>
            </a:avLst>
          </a:prstGeom>
          <a:solidFill>
            <a:schemeClr val="accent3">
              <a:lumMod val="20000"/>
              <a:lumOff val="80000"/>
            </a:schemeClr>
          </a:solidFill>
        </p:spPr>
        <p:txBody>
          <a:bodyPr/>
          <a:lstStyle/>
          <a:p>
            <a:endParaRPr lang="en-US"/>
          </a:p>
        </p:txBody>
      </p:sp>
    </p:spTree>
    <p:extLst>
      <p:ext uri="{BB962C8B-B14F-4D97-AF65-F5344CB8AC3E}">
        <p14:creationId xmlns:p14="http://schemas.microsoft.com/office/powerpoint/2010/main" val="37156985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tebook Mockup">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62BFA9-2368-4C70-AF9D-B5A18B54FF2F}"/>
              </a:ext>
            </a:extLst>
          </p:cNvPr>
          <p:cNvSpPr/>
          <p:nvPr userDrawn="1"/>
        </p:nvSpPr>
        <p:spPr>
          <a:xfrm>
            <a:off x="8368466" y="0"/>
            <a:ext cx="3823534" cy="6858000"/>
          </a:xfrm>
          <a:prstGeom prst="rect">
            <a:avLst/>
          </a:prstGeom>
          <a:solidFill>
            <a:srgbClr val="0B36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800">
              <a:solidFill>
                <a:schemeClr val="tx1">
                  <a:lumMod val="65000"/>
                  <a:lumOff val="35000"/>
                </a:schemeClr>
              </a:solidFill>
              <a:latin typeface="+mn-lt"/>
              <a:ea typeface="+mn-ea"/>
              <a:cs typeface="+mn-cs"/>
              <a:sym typeface="Calibri"/>
            </a:endParaRPr>
          </a:p>
        </p:txBody>
      </p:sp>
      <p:sp>
        <p:nvSpPr>
          <p:cNvPr id="2" name="Title 1">
            <a:extLst>
              <a:ext uri="{FF2B5EF4-FFF2-40B4-BE49-F238E27FC236}">
                <a16:creationId xmlns:a16="http://schemas.microsoft.com/office/drawing/2014/main" id="{6C78A829-B70B-463B-A20D-AF1D65AE81CA}"/>
              </a:ext>
            </a:extLst>
          </p:cNvPr>
          <p:cNvSpPr>
            <a:spLocks noGrp="1"/>
          </p:cNvSpPr>
          <p:nvPr>
            <p:ph type="title"/>
          </p:nvPr>
        </p:nvSpPr>
        <p:spPr>
          <a:xfrm>
            <a:off x="563788" y="520815"/>
            <a:ext cx="7442528" cy="562751"/>
          </a:xfrm>
        </p:spPr>
        <p:txBody>
          <a:bodyPr/>
          <a:lstStyle/>
          <a:p>
            <a:r>
              <a:rPr lang="en-US"/>
              <a:t>Click to edit Master title style</a:t>
            </a:r>
          </a:p>
        </p:txBody>
      </p:sp>
    </p:spTree>
    <p:extLst>
      <p:ext uri="{BB962C8B-B14F-4D97-AF65-F5344CB8AC3E}">
        <p14:creationId xmlns:p14="http://schemas.microsoft.com/office/powerpoint/2010/main" val="23159271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ablet Mockup">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62BFA9-2368-4C70-AF9D-B5A18B54FF2F}"/>
              </a:ext>
            </a:extLst>
          </p:cNvPr>
          <p:cNvSpPr/>
          <p:nvPr userDrawn="1"/>
        </p:nvSpPr>
        <p:spPr>
          <a:xfrm>
            <a:off x="8368466" y="0"/>
            <a:ext cx="3823534"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800">
              <a:solidFill>
                <a:schemeClr val="tx1">
                  <a:lumMod val="65000"/>
                  <a:lumOff val="35000"/>
                </a:schemeClr>
              </a:solidFill>
              <a:latin typeface="+mn-lt"/>
              <a:ea typeface="+mn-ea"/>
              <a:cs typeface="+mn-cs"/>
              <a:sym typeface="Calibri"/>
            </a:endParaRPr>
          </a:p>
        </p:txBody>
      </p:sp>
      <p:sp>
        <p:nvSpPr>
          <p:cNvPr id="2" name="Title 1">
            <a:extLst>
              <a:ext uri="{FF2B5EF4-FFF2-40B4-BE49-F238E27FC236}">
                <a16:creationId xmlns:a16="http://schemas.microsoft.com/office/drawing/2014/main" id="{6C78A829-B70B-463B-A20D-AF1D65AE81CA}"/>
              </a:ext>
            </a:extLst>
          </p:cNvPr>
          <p:cNvSpPr>
            <a:spLocks noGrp="1"/>
          </p:cNvSpPr>
          <p:nvPr>
            <p:ph type="title"/>
          </p:nvPr>
        </p:nvSpPr>
        <p:spPr>
          <a:xfrm>
            <a:off x="563788" y="404812"/>
            <a:ext cx="7442528" cy="562751"/>
          </a:xfrm>
        </p:spPr>
        <p:txBody>
          <a:bodyPr/>
          <a:lstStyle/>
          <a:p>
            <a:r>
              <a:rPr lang="en-US"/>
              <a:t>Click to edit Master title style</a:t>
            </a:r>
          </a:p>
        </p:txBody>
      </p:sp>
      <p:sp>
        <p:nvSpPr>
          <p:cNvPr id="11" name="TextBox 10">
            <a:extLst>
              <a:ext uri="{FF2B5EF4-FFF2-40B4-BE49-F238E27FC236}">
                <a16:creationId xmlns:a16="http://schemas.microsoft.com/office/drawing/2014/main" id="{150B99FA-427B-4592-8180-FE641E1A0EC2}"/>
              </a:ext>
            </a:extLst>
          </p:cNvPr>
          <p:cNvSpPr txBox="1"/>
          <p:nvPr userDrawn="1"/>
        </p:nvSpPr>
        <p:spPr>
          <a:xfrm>
            <a:off x="11346930" y="6372147"/>
            <a:ext cx="334421" cy="246221"/>
          </a:xfrm>
          <a:prstGeom prst="rect">
            <a:avLst/>
          </a:prstGeom>
          <a:noFill/>
        </p:spPr>
        <p:txBody>
          <a:bodyPr wrap="square" rIns="0" rtlCol="0">
            <a:spAutoFit/>
          </a:bodyPr>
          <a:lstStyle/>
          <a:p>
            <a:pPr algn="r"/>
            <a:fld id="{03663189-0CD8-4081-B37D-12846828361C}" type="slidenum">
              <a:rPr lang="en-US" sz="1000" smtClean="0">
                <a:solidFill>
                  <a:schemeClr val="bg1"/>
                </a:solidFill>
              </a:rPr>
              <a:t>‹#›</a:t>
            </a:fld>
            <a:endParaRPr lang="en-US" sz="1000">
              <a:solidFill>
                <a:schemeClr val="bg1"/>
              </a:solidFill>
            </a:endParaRPr>
          </a:p>
        </p:txBody>
      </p:sp>
      <p:sp>
        <p:nvSpPr>
          <p:cNvPr id="14" name="Text Placeholder 3">
            <a:extLst>
              <a:ext uri="{FF2B5EF4-FFF2-40B4-BE49-F238E27FC236}">
                <a16:creationId xmlns:a16="http://schemas.microsoft.com/office/drawing/2014/main" id="{517C2B95-505C-4154-A61B-11C976B8A09A}"/>
              </a:ext>
            </a:extLst>
          </p:cNvPr>
          <p:cNvSpPr>
            <a:spLocks noGrp="1"/>
          </p:cNvSpPr>
          <p:nvPr>
            <p:ph type="body" sz="quarter" idx="25"/>
          </p:nvPr>
        </p:nvSpPr>
        <p:spPr>
          <a:xfrm>
            <a:off x="550863" y="1449388"/>
            <a:ext cx="4096965"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Image" descr="Image">
            <a:extLst>
              <a:ext uri="{FF2B5EF4-FFF2-40B4-BE49-F238E27FC236}">
                <a16:creationId xmlns:a16="http://schemas.microsoft.com/office/drawing/2014/main" id="{EF6FE746-8537-4B68-93E2-B31329FBCE2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071586" y="1431235"/>
            <a:ext cx="8120414" cy="5426765"/>
          </a:xfrm>
          <a:prstGeom prst="rect">
            <a:avLst/>
          </a:prstGeom>
        </p:spPr>
      </p:pic>
      <p:sp>
        <p:nvSpPr>
          <p:cNvPr id="12" name="Picture Placeholder 2">
            <a:extLst>
              <a:ext uri="{FF2B5EF4-FFF2-40B4-BE49-F238E27FC236}">
                <a16:creationId xmlns:a16="http://schemas.microsoft.com/office/drawing/2014/main" id="{83EE7B50-97DE-47F1-B0E1-2F1A6CAA4B68}"/>
              </a:ext>
            </a:extLst>
          </p:cNvPr>
          <p:cNvSpPr>
            <a:spLocks noGrp="1"/>
          </p:cNvSpPr>
          <p:nvPr>
            <p:ph type="pic" sz="quarter" idx="24"/>
          </p:nvPr>
        </p:nvSpPr>
        <p:spPr>
          <a:xfrm>
            <a:off x="5836141" y="1885950"/>
            <a:ext cx="5220000" cy="3060046"/>
          </a:xfrm>
          <a:prstGeom prst="roundRect">
            <a:avLst>
              <a:gd name="adj" fmla="val 0"/>
            </a:avLst>
          </a:prstGeom>
          <a:solidFill>
            <a:schemeClr val="accent2">
              <a:lumMod val="20000"/>
              <a:lumOff val="80000"/>
            </a:schemeClr>
          </a:solidFill>
        </p:spPr>
        <p:txBody>
          <a:bodyPr/>
          <a:lstStyle/>
          <a:p>
            <a:endParaRPr lang="en-US"/>
          </a:p>
        </p:txBody>
      </p:sp>
    </p:spTree>
    <p:extLst>
      <p:ext uri="{BB962C8B-B14F-4D97-AF65-F5344CB8AC3E}">
        <p14:creationId xmlns:p14="http://schemas.microsoft.com/office/powerpoint/2010/main" val="6264668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tatement Pag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145BCC-5428-4E9D-AC6B-0EDEE11520CE}"/>
              </a:ext>
            </a:extLst>
          </p:cNvPr>
          <p:cNvSpPr/>
          <p:nvPr userDrawn="1"/>
        </p:nvSpPr>
        <p:spPr>
          <a:xfrm>
            <a:off x="0" y="0"/>
            <a:ext cx="12192000" cy="6057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3D8169-87BF-4459-809A-28D68ABFD128}"/>
              </a:ext>
            </a:extLst>
          </p:cNvPr>
          <p:cNvSpPr>
            <a:spLocks noGrp="1"/>
          </p:cNvSpPr>
          <p:nvPr>
            <p:ph type="title"/>
          </p:nvPr>
        </p:nvSpPr>
        <p:spPr>
          <a:xfrm>
            <a:off x="563788" y="404813"/>
            <a:ext cx="8377011" cy="455868"/>
          </a:xfrm>
        </p:spPr>
        <p:txBody>
          <a:bodyPr/>
          <a:lstStyle>
            <a:lvl1pPr>
              <a:defRPr>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F37C4F96-4844-4357-BDFE-F9AD06CA48AE}"/>
              </a:ext>
            </a:extLst>
          </p:cNvPr>
          <p:cNvSpPr>
            <a:spLocks noGrp="1"/>
          </p:cNvSpPr>
          <p:nvPr>
            <p:ph type="body" sz="quarter" idx="10"/>
          </p:nvPr>
        </p:nvSpPr>
        <p:spPr>
          <a:xfrm>
            <a:off x="550862" y="1449388"/>
            <a:ext cx="8389937" cy="4196500"/>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Rounded Corners 4">
            <a:extLst>
              <a:ext uri="{FF2B5EF4-FFF2-40B4-BE49-F238E27FC236}">
                <a16:creationId xmlns:a16="http://schemas.microsoft.com/office/drawing/2014/main" id="{10A6E83F-5462-48FB-9284-713723C83E3E}"/>
              </a:ext>
            </a:extLst>
          </p:cNvPr>
          <p:cNvSpPr/>
          <p:nvPr userDrawn="1"/>
        </p:nvSpPr>
        <p:spPr>
          <a:xfrm rot="18900000">
            <a:off x="9763271" y="4958170"/>
            <a:ext cx="1414131" cy="1414131"/>
          </a:xfrm>
          <a:prstGeom prst="roundRect">
            <a:avLst>
              <a:gd name="adj" fmla="val 2517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B568BC4-1568-425A-91B0-60FB2193585A}"/>
              </a:ext>
            </a:extLst>
          </p:cNvPr>
          <p:cNvSpPr/>
          <p:nvPr/>
        </p:nvSpPr>
        <p:spPr>
          <a:xfrm rot="18900000">
            <a:off x="7177136" y="-1511279"/>
            <a:ext cx="5749906" cy="6853064"/>
          </a:xfrm>
          <a:custGeom>
            <a:avLst/>
            <a:gdLst>
              <a:gd name="connsiteX0" fmla="*/ 5466371 w 5749906"/>
              <a:gd name="connsiteY0" fmla="*/ 3309373 h 6853064"/>
              <a:gd name="connsiteX1" fmla="*/ 5749906 w 5749906"/>
              <a:gd name="connsiteY1" fmla="*/ 3592908 h 6853064"/>
              <a:gd name="connsiteX2" fmla="*/ 5466371 w 5749906"/>
              <a:gd name="connsiteY2" fmla="*/ 3876443 h 6853064"/>
              <a:gd name="connsiteX3" fmla="*/ 2156998 w 5749906"/>
              <a:gd name="connsiteY3" fmla="*/ 0 h 6853064"/>
              <a:gd name="connsiteX4" fmla="*/ 3523867 w 5749906"/>
              <a:gd name="connsiteY4" fmla="*/ 1366869 h 6853064"/>
              <a:gd name="connsiteX5" fmla="*/ 2277829 w 5749906"/>
              <a:gd name="connsiteY5" fmla="*/ 1366869 h 6853064"/>
              <a:gd name="connsiteX6" fmla="*/ 1366601 w 5749906"/>
              <a:gd name="connsiteY6" fmla="*/ 2508899 h 6853064"/>
              <a:gd name="connsiteX7" fmla="*/ 1366601 w 5749906"/>
              <a:gd name="connsiteY7" fmla="*/ 4336558 h 6853064"/>
              <a:gd name="connsiteX8" fmla="*/ 2505002 w 5749906"/>
              <a:gd name="connsiteY8" fmla="*/ 5478074 h 6853064"/>
              <a:gd name="connsiteX9" fmla="*/ 2505516 w 5749906"/>
              <a:gd name="connsiteY9" fmla="*/ 5477561 h 6853064"/>
              <a:gd name="connsiteX10" fmla="*/ 3865252 w 5749906"/>
              <a:gd name="connsiteY10" fmla="*/ 5477561 h 6853064"/>
              <a:gd name="connsiteX11" fmla="*/ 2490235 w 5749906"/>
              <a:gd name="connsiteY11" fmla="*/ 6852579 h 6853064"/>
              <a:gd name="connsiteX12" fmla="*/ 2277829 w 5749906"/>
              <a:gd name="connsiteY12" fmla="*/ 6853064 h 6853064"/>
              <a:gd name="connsiteX13" fmla="*/ 2277829 w 5749906"/>
              <a:gd name="connsiteY13" fmla="*/ 6848373 h 6853064"/>
              <a:gd name="connsiteX14" fmla="*/ 0 w 5749906"/>
              <a:gd name="connsiteY14" fmla="*/ 4564279 h 6853064"/>
              <a:gd name="connsiteX15" fmla="*/ 0 w 5749906"/>
              <a:gd name="connsiteY15" fmla="*/ 2280185 h 6853064"/>
              <a:gd name="connsiteX16" fmla="*/ 2001998 w 5749906"/>
              <a:gd name="connsiteY16" fmla="*/ 5013 h 685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49906" h="6853064">
                <a:moveTo>
                  <a:pt x="5466371" y="3309373"/>
                </a:moveTo>
                <a:lnTo>
                  <a:pt x="5749906" y="3592908"/>
                </a:lnTo>
                <a:lnTo>
                  <a:pt x="5466371" y="3876443"/>
                </a:lnTo>
                <a:close/>
                <a:moveTo>
                  <a:pt x="2156998" y="0"/>
                </a:moveTo>
                <a:lnTo>
                  <a:pt x="3523867" y="1366869"/>
                </a:lnTo>
                <a:lnTo>
                  <a:pt x="2277829" y="1366869"/>
                </a:lnTo>
                <a:cubicBezTo>
                  <a:pt x="1670503" y="1366869"/>
                  <a:pt x="1366601" y="1748048"/>
                  <a:pt x="1366601" y="2508899"/>
                </a:cubicBezTo>
                <a:lnTo>
                  <a:pt x="1366601" y="4336558"/>
                </a:lnTo>
                <a:cubicBezTo>
                  <a:pt x="1366601" y="5097409"/>
                  <a:pt x="1746239" y="5478074"/>
                  <a:pt x="2505002" y="5478074"/>
                </a:cubicBezTo>
                <a:lnTo>
                  <a:pt x="2505516" y="5477561"/>
                </a:lnTo>
                <a:lnTo>
                  <a:pt x="3865252" y="5477561"/>
                </a:lnTo>
                <a:lnTo>
                  <a:pt x="2490235" y="6852579"/>
                </a:lnTo>
                <a:lnTo>
                  <a:pt x="2277829" y="6853064"/>
                </a:lnTo>
                <a:lnTo>
                  <a:pt x="2277829" y="6848373"/>
                </a:lnTo>
                <a:cubicBezTo>
                  <a:pt x="759276" y="6848373"/>
                  <a:pt x="0" y="6087009"/>
                  <a:pt x="0" y="4564279"/>
                </a:cubicBezTo>
                <a:lnTo>
                  <a:pt x="0" y="2280185"/>
                </a:lnTo>
                <a:cubicBezTo>
                  <a:pt x="0" y="852627"/>
                  <a:pt x="667332" y="94236"/>
                  <a:pt x="2001998" y="5013"/>
                </a:cubicBezTo>
                <a:close/>
              </a:path>
            </a:pathLst>
          </a:custGeom>
          <a:solidFill>
            <a:schemeClr val="accent1">
              <a:lumMod val="75000"/>
              <a:alpha val="60000"/>
            </a:schemeClr>
          </a:solidFill>
          <a:ln w="3422" cap="flat">
            <a:noFill/>
            <a:prstDash val="solid"/>
            <a:miter/>
          </a:ln>
        </p:spPr>
        <p:txBody>
          <a:bodyPr rtlCol="0" anchor="ctr"/>
          <a:lstStyle/>
          <a:p>
            <a:endParaRPr lang="en-US"/>
          </a:p>
        </p:txBody>
      </p:sp>
      <p:sp>
        <p:nvSpPr>
          <p:cNvPr id="11" name="Rectangle 10">
            <a:extLst>
              <a:ext uri="{FF2B5EF4-FFF2-40B4-BE49-F238E27FC236}">
                <a16:creationId xmlns:a16="http://schemas.microsoft.com/office/drawing/2014/main" id="{97F4036A-460A-467E-88A9-A47D112FD0C0}"/>
              </a:ext>
            </a:extLst>
          </p:cNvPr>
          <p:cNvSpPr/>
          <p:nvPr userDrawn="1"/>
        </p:nvSpPr>
        <p:spPr>
          <a:xfrm>
            <a:off x="11628212" y="0"/>
            <a:ext cx="563788" cy="8606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49411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C9DC1-068E-4CE2-9D11-FC9CC6B04A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431574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F355D34C-FF6B-0D44-B3C7-0D40ABE5DCC8}"/>
              </a:ext>
            </a:extLst>
          </p:cNvPr>
          <p:cNvSpPr>
            <a:spLocks noGrp="1"/>
          </p:cNvSpPr>
          <p:nvPr>
            <p:ph type="pic" sz="quarter" idx="15" hasCustomPrompt="1"/>
          </p:nvPr>
        </p:nvSpPr>
        <p:spPr>
          <a:xfrm>
            <a:off x="822712" y="1498134"/>
            <a:ext cx="3886223" cy="4094923"/>
          </a:xfrm>
        </p:spPr>
        <p:txBody>
          <a:bodyPr>
            <a:normAutofit/>
          </a:bodyPr>
          <a:lstStyle>
            <a:lvl1pPr marL="0" indent="0">
              <a:buNone/>
              <a:defRPr sz="1800"/>
            </a:lvl1pPr>
          </a:lstStyle>
          <a:p>
            <a:r>
              <a:rPr lang="en-US"/>
              <a:t>Insert Image</a:t>
            </a:r>
          </a:p>
        </p:txBody>
      </p:sp>
    </p:spTree>
    <p:extLst>
      <p:ext uri="{BB962C8B-B14F-4D97-AF65-F5344CB8AC3E}">
        <p14:creationId xmlns:p14="http://schemas.microsoft.com/office/powerpoint/2010/main" val="127155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14C16-7079-816B-8DB1-7BA6050D58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3009E5-44E3-59D8-BC4D-CB7CB07DF9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8E91EC-A372-F5A8-0DDE-E8C73F37FA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D235A4-5410-1AD9-D3D4-99666B807F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21F910-1913-C844-5D7F-BB5F05B3FE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2A0E82-3265-9808-AAA0-838C6D376D63}"/>
              </a:ext>
            </a:extLst>
          </p:cNvPr>
          <p:cNvSpPr>
            <a:spLocks noGrp="1"/>
          </p:cNvSpPr>
          <p:nvPr>
            <p:ph type="dt" sz="half" idx="10"/>
          </p:nvPr>
        </p:nvSpPr>
        <p:spPr/>
        <p:txBody>
          <a:bodyPr/>
          <a:lstStyle/>
          <a:p>
            <a:fld id="{3914830C-35EC-4142-999F-A9D5264B8C0D}" type="datetimeFigureOut">
              <a:rPr lang="en-US" smtClean="0"/>
              <a:t>9/5/2023</a:t>
            </a:fld>
            <a:endParaRPr lang="en-US"/>
          </a:p>
        </p:txBody>
      </p:sp>
      <p:sp>
        <p:nvSpPr>
          <p:cNvPr id="8" name="Footer Placeholder 7">
            <a:extLst>
              <a:ext uri="{FF2B5EF4-FFF2-40B4-BE49-F238E27FC236}">
                <a16:creationId xmlns:a16="http://schemas.microsoft.com/office/drawing/2014/main" id="{7F809628-3DC0-94FB-1B6B-96C8C65BB6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CCEE25-50E1-603A-883F-952D604011A8}"/>
              </a:ext>
            </a:extLst>
          </p:cNvPr>
          <p:cNvSpPr>
            <a:spLocks noGrp="1"/>
          </p:cNvSpPr>
          <p:nvPr>
            <p:ph type="sldNum" sz="quarter" idx="12"/>
          </p:nvPr>
        </p:nvSpPr>
        <p:spPr/>
        <p:txBody>
          <a:bodyPr/>
          <a:lstStyle/>
          <a:p>
            <a:fld id="{44050B9A-932D-45DA-AF8F-918D12AB7759}" type="slidenum">
              <a:rPr lang="en-US" smtClean="0"/>
              <a:t>‹#›</a:t>
            </a:fld>
            <a:endParaRPr lang="en-US"/>
          </a:p>
        </p:txBody>
      </p:sp>
    </p:spTree>
    <p:extLst>
      <p:ext uri="{BB962C8B-B14F-4D97-AF65-F5344CB8AC3E}">
        <p14:creationId xmlns:p14="http://schemas.microsoft.com/office/powerpoint/2010/main" val="41268579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24ADA7D7-6494-4F58-9A68-68FDF2D0FC6F}"/>
              </a:ext>
            </a:extLst>
          </p:cNvPr>
          <p:cNvSpPr>
            <a:spLocks noGrp="1"/>
          </p:cNvSpPr>
          <p:nvPr>
            <p:ph type="body" sz="quarter" idx="11" hasCustomPrompt="1"/>
          </p:nvPr>
        </p:nvSpPr>
        <p:spPr>
          <a:xfrm>
            <a:off x="504000" y="403200"/>
            <a:ext cx="9927780" cy="904900"/>
          </a:xfrm>
        </p:spPr>
        <p:txBody>
          <a:bodyPr>
            <a:normAutofit/>
          </a:bodyPr>
          <a:lstStyle>
            <a:lvl1pPr marL="0" indent="0">
              <a:buNone/>
              <a:defRPr sz="3200" b="1">
                <a:solidFill>
                  <a:srgbClr val="0A3594"/>
                </a:solidFill>
                <a:latin typeface="+mn-lt"/>
              </a:defRPr>
            </a:lvl1pPr>
          </a:lstStyle>
          <a:p>
            <a:pPr lvl="0"/>
            <a:r>
              <a:rPr lang="en-US"/>
              <a:t>Click to edit slide title</a:t>
            </a:r>
          </a:p>
        </p:txBody>
      </p:sp>
      <p:sp>
        <p:nvSpPr>
          <p:cNvPr id="7" name="Text Placeholder 7">
            <a:extLst>
              <a:ext uri="{FF2B5EF4-FFF2-40B4-BE49-F238E27FC236}">
                <a16:creationId xmlns:a16="http://schemas.microsoft.com/office/drawing/2014/main" id="{6E5A4205-E01A-4A08-90A2-92517A076C19}"/>
              </a:ext>
            </a:extLst>
          </p:cNvPr>
          <p:cNvSpPr>
            <a:spLocks noGrp="1"/>
          </p:cNvSpPr>
          <p:nvPr>
            <p:ph type="body" sz="quarter" idx="12" hasCustomPrompt="1"/>
          </p:nvPr>
        </p:nvSpPr>
        <p:spPr>
          <a:xfrm>
            <a:off x="504000" y="1828800"/>
            <a:ext cx="5302250" cy="425450"/>
          </a:xfrm>
        </p:spPr>
        <p:txBody>
          <a:bodyPr>
            <a:normAutofit/>
          </a:bodyPr>
          <a:lstStyle>
            <a:lvl1pPr marL="0" indent="0">
              <a:buNone/>
              <a:defRPr sz="2000" b="1">
                <a:latin typeface="Muli Light Italic" pitchFamily="2" charset="0"/>
              </a:defRPr>
            </a:lvl1pPr>
          </a:lstStyle>
          <a:p>
            <a:pPr lvl="0"/>
            <a:r>
              <a:rPr lang="en-US"/>
              <a:t>Click to edit subheading</a:t>
            </a:r>
          </a:p>
        </p:txBody>
      </p:sp>
      <p:sp>
        <p:nvSpPr>
          <p:cNvPr id="8" name="Text Placeholder 10">
            <a:extLst>
              <a:ext uri="{FF2B5EF4-FFF2-40B4-BE49-F238E27FC236}">
                <a16:creationId xmlns:a16="http://schemas.microsoft.com/office/drawing/2014/main" id="{D6B4608A-67F8-4320-819F-6ADE648C8F21}"/>
              </a:ext>
            </a:extLst>
          </p:cNvPr>
          <p:cNvSpPr>
            <a:spLocks noGrp="1"/>
          </p:cNvSpPr>
          <p:nvPr>
            <p:ph type="body" sz="quarter" idx="13" hasCustomPrompt="1"/>
          </p:nvPr>
        </p:nvSpPr>
        <p:spPr>
          <a:xfrm>
            <a:off x="504000" y="2425700"/>
            <a:ext cx="5302250" cy="3937000"/>
          </a:xfrm>
        </p:spPr>
        <p:txBody>
          <a:bodyPr>
            <a:normAutofit/>
          </a:bodyPr>
          <a:lstStyle>
            <a:lvl1pPr marL="0" indent="0">
              <a:buNone/>
              <a:defRPr sz="1800"/>
            </a:lvl1pPr>
          </a:lstStyle>
          <a:p>
            <a:pPr lvl="0"/>
            <a:r>
              <a:rPr lang="en-US"/>
              <a:t>Click to edit text</a:t>
            </a:r>
          </a:p>
        </p:txBody>
      </p:sp>
      <p:sp>
        <p:nvSpPr>
          <p:cNvPr id="13" name="Chart Placeholder 12">
            <a:extLst>
              <a:ext uri="{FF2B5EF4-FFF2-40B4-BE49-F238E27FC236}">
                <a16:creationId xmlns:a16="http://schemas.microsoft.com/office/drawing/2014/main" id="{C4D42294-BB3B-4E9C-BA2D-E8C9F113D77C}"/>
              </a:ext>
            </a:extLst>
          </p:cNvPr>
          <p:cNvSpPr>
            <a:spLocks noGrp="1"/>
          </p:cNvSpPr>
          <p:nvPr>
            <p:ph type="chart" sz="quarter" idx="14" hasCustomPrompt="1"/>
          </p:nvPr>
        </p:nvSpPr>
        <p:spPr>
          <a:xfrm>
            <a:off x="6216650" y="1352550"/>
            <a:ext cx="5562600" cy="5010150"/>
          </a:xfrm>
        </p:spPr>
        <p:txBody>
          <a:bodyPr>
            <a:normAutofit/>
          </a:bodyPr>
          <a:lstStyle>
            <a:lvl1pPr marL="0" indent="0">
              <a:buNone/>
              <a:defRPr sz="1800"/>
            </a:lvl1pPr>
          </a:lstStyle>
          <a:p>
            <a:r>
              <a:rPr lang="en-US"/>
              <a:t>Insert Chart</a:t>
            </a:r>
          </a:p>
        </p:txBody>
      </p:sp>
    </p:spTree>
    <p:extLst>
      <p:ext uri="{BB962C8B-B14F-4D97-AF65-F5344CB8AC3E}">
        <p14:creationId xmlns:p14="http://schemas.microsoft.com/office/powerpoint/2010/main" val="20757164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D8A34A20-63B7-497D-9330-2BEA00978520}"/>
              </a:ext>
            </a:extLst>
          </p:cNvPr>
          <p:cNvSpPr>
            <a:spLocks noGrp="1"/>
          </p:cNvSpPr>
          <p:nvPr>
            <p:ph type="body" sz="quarter" idx="11" hasCustomPrompt="1"/>
          </p:nvPr>
        </p:nvSpPr>
        <p:spPr>
          <a:xfrm>
            <a:off x="504000" y="403200"/>
            <a:ext cx="4265011" cy="984250"/>
          </a:xfrm>
        </p:spPr>
        <p:txBody>
          <a:bodyPr>
            <a:normAutofit/>
          </a:bodyPr>
          <a:lstStyle>
            <a:lvl1pPr marL="0" indent="0">
              <a:buNone/>
              <a:defRPr sz="3200" b="1">
                <a:solidFill>
                  <a:srgbClr val="0A3594"/>
                </a:solidFill>
                <a:latin typeface="+mn-lt"/>
              </a:defRPr>
            </a:lvl1pPr>
          </a:lstStyle>
          <a:p>
            <a:pPr lvl="0"/>
            <a:r>
              <a:rPr lang="en-US"/>
              <a:t>Click to edit Agenda Title</a:t>
            </a:r>
          </a:p>
        </p:txBody>
      </p:sp>
      <p:sp>
        <p:nvSpPr>
          <p:cNvPr id="8" name="Text Placeholder 10">
            <a:extLst>
              <a:ext uri="{FF2B5EF4-FFF2-40B4-BE49-F238E27FC236}">
                <a16:creationId xmlns:a16="http://schemas.microsoft.com/office/drawing/2014/main" id="{F66CA076-8FF3-4C42-AD6B-16E369896496}"/>
              </a:ext>
            </a:extLst>
          </p:cNvPr>
          <p:cNvSpPr>
            <a:spLocks noGrp="1"/>
          </p:cNvSpPr>
          <p:nvPr>
            <p:ph type="body" sz="quarter" idx="13" hasCustomPrompt="1"/>
          </p:nvPr>
        </p:nvSpPr>
        <p:spPr>
          <a:xfrm>
            <a:off x="1005840" y="1767979"/>
            <a:ext cx="3729070" cy="351766"/>
          </a:xfrm>
        </p:spPr>
        <p:txBody>
          <a:bodyPr>
            <a:noAutofit/>
          </a:bodyPr>
          <a:lstStyle>
            <a:lvl1pPr marL="0" indent="0">
              <a:buNone/>
              <a:defRPr sz="2000" b="1">
                <a:latin typeface="+mn-lt"/>
              </a:defRPr>
            </a:lvl1pPr>
          </a:lstStyle>
          <a:p>
            <a:pPr lvl="0"/>
            <a:r>
              <a:rPr lang="en-US"/>
              <a:t>Click to edit Agenda Point</a:t>
            </a:r>
          </a:p>
        </p:txBody>
      </p:sp>
      <p:sp>
        <p:nvSpPr>
          <p:cNvPr id="12" name="Text Placeholder 10">
            <a:extLst>
              <a:ext uri="{FF2B5EF4-FFF2-40B4-BE49-F238E27FC236}">
                <a16:creationId xmlns:a16="http://schemas.microsoft.com/office/drawing/2014/main" id="{F3B4DD88-1903-426B-9F15-D014CBD704F5}"/>
              </a:ext>
            </a:extLst>
          </p:cNvPr>
          <p:cNvSpPr>
            <a:spLocks noGrp="1"/>
          </p:cNvSpPr>
          <p:nvPr>
            <p:ph type="body" sz="quarter" idx="16" hasCustomPrompt="1"/>
          </p:nvPr>
        </p:nvSpPr>
        <p:spPr>
          <a:xfrm>
            <a:off x="1005840" y="2885570"/>
            <a:ext cx="3729070" cy="351767"/>
          </a:xfrm>
        </p:spPr>
        <p:txBody>
          <a:bodyPr>
            <a:noAutofit/>
          </a:bodyPr>
          <a:lstStyle>
            <a:lvl1pPr marL="0" indent="0">
              <a:buNone/>
              <a:defRPr sz="2000" b="1">
                <a:latin typeface="+mn-lt"/>
              </a:defRPr>
            </a:lvl1pPr>
          </a:lstStyle>
          <a:p>
            <a:pPr lvl="0"/>
            <a:r>
              <a:rPr lang="en-US"/>
              <a:t>Click to edit Agenda Point</a:t>
            </a:r>
          </a:p>
        </p:txBody>
      </p:sp>
      <p:sp>
        <p:nvSpPr>
          <p:cNvPr id="13" name="Text Placeholder 10">
            <a:extLst>
              <a:ext uri="{FF2B5EF4-FFF2-40B4-BE49-F238E27FC236}">
                <a16:creationId xmlns:a16="http://schemas.microsoft.com/office/drawing/2014/main" id="{D1449AC4-8AAC-4B29-8B8D-3FB278B69D97}"/>
              </a:ext>
            </a:extLst>
          </p:cNvPr>
          <p:cNvSpPr>
            <a:spLocks noGrp="1"/>
          </p:cNvSpPr>
          <p:nvPr>
            <p:ph type="body" sz="quarter" idx="17" hasCustomPrompt="1"/>
          </p:nvPr>
        </p:nvSpPr>
        <p:spPr>
          <a:xfrm>
            <a:off x="1005840" y="3995974"/>
            <a:ext cx="3729070" cy="351767"/>
          </a:xfrm>
        </p:spPr>
        <p:txBody>
          <a:bodyPr>
            <a:noAutofit/>
          </a:bodyPr>
          <a:lstStyle>
            <a:lvl1pPr marL="0" indent="0">
              <a:buNone/>
              <a:defRPr sz="2000" b="1">
                <a:latin typeface="Muli Bold Roman" pitchFamily="2" charset="0"/>
              </a:defRPr>
            </a:lvl1pPr>
          </a:lstStyle>
          <a:p>
            <a:pPr lvl="0"/>
            <a:r>
              <a:rPr lang="en-US"/>
              <a:t>Click to edit Agenda Point</a:t>
            </a:r>
          </a:p>
        </p:txBody>
      </p:sp>
      <p:sp>
        <p:nvSpPr>
          <p:cNvPr id="14" name="Text Placeholder 10">
            <a:extLst>
              <a:ext uri="{FF2B5EF4-FFF2-40B4-BE49-F238E27FC236}">
                <a16:creationId xmlns:a16="http://schemas.microsoft.com/office/drawing/2014/main" id="{B43BA3F4-1716-4625-BD13-4E8FAB27611F}"/>
              </a:ext>
            </a:extLst>
          </p:cNvPr>
          <p:cNvSpPr>
            <a:spLocks noGrp="1"/>
          </p:cNvSpPr>
          <p:nvPr>
            <p:ph type="body" sz="quarter" idx="18" hasCustomPrompt="1"/>
          </p:nvPr>
        </p:nvSpPr>
        <p:spPr>
          <a:xfrm>
            <a:off x="469900" y="1767978"/>
            <a:ext cx="535940" cy="351767"/>
          </a:xfrm>
        </p:spPr>
        <p:txBody>
          <a:bodyPr>
            <a:normAutofit/>
          </a:bodyPr>
          <a:lstStyle>
            <a:lvl1pPr marL="0" indent="0" algn="l">
              <a:buNone/>
              <a:defRPr sz="2000">
                <a:solidFill>
                  <a:srgbClr val="0A3594"/>
                </a:solidFill>
              </a:defRPr>
            </a:lvl1pPr>
          </a:lstStyle>
          <a:p>
            <a:pPr lvl="0"/>
            <a:r>
              <a:rPr lang="en-US"/>
              <a:t>#</a:t>
            </a:r>
          </a:p>
        </p:txBody>
      </p:sp>
      <p:sp>
        <p:nvSpPr>
          <p:cNvPr id="15" name="Text Placeholder 10">
            <a:extLst>
              <a:ext uri="{FF2B5EF4-FFF2-40B4-BE49-F238E27FC236}">
                <a16:creationId xmlns:a16="http://schemas.microsoft.com/office/drawing/2014/main" id="{9F2F57E1-8A9B-407F-BA56-ECDE172D8218}"/>
              </a:ext>
            </a:extLst>
          </p:cNvPr>
          <p:cNvSpPr>
            <a:spLocks noGrp="1"/>
          </p:cNvSpPr>
          <p:nvPr>
            <p:ph type="body" sz="quarter" idx="19" hasCustomPrompt="1"/>
          </p:nvPr>
        </p:nvSpPr>
        <p:spPr>
          <a:xfrm>
            <a:off x="469900" y="2885570"/>
            <a:ext cx="535940" cy="351767"/>
          </a:xfrm>
        </p:spPr>
        <p:txBody>
          <a:bodyPr>
            <a:normAutofit/>
          </a:bodyPr>
          <a:lstStyle>
            <a:lvl1pPr marL="0" indent="0" algn="l">
              <a:buNone/>
              <a:defRPr sz="2000">
                <a:solidFill>
                  <a:srgbClr val="0A3594"/>
                </a:solidFill>
              </a:defRPr>
            </a:lvl1pPr>
          </a:lstStyle>
          <a:p>
            <a:pPr lvl="0"/>
            <a:r>
              <a:rPr lang="en-US"/>
              <a:t>#</a:t>
            </a:r>
          </a:p>
        </p:txBody>
      </p:sp>
      <p:sp>
        <p:nvSpPr>
          <p:cNvPr id="16" name="Text Placeholder 10">
            <a:extLst>
              <a:ext uri="{FF2B5EF4-FFF2-40B4-BE49-F238E27FC236}">
                <a16:creationId xmlns:a16="http://schemas.microsoft.com/office/drawing/2014/main" id="{00B679D4-7F04-4607-B464-61FA773FD674}"/>
              </a:ext>
            </a:extLst>
          </p:cNvPr>
          <p:cNvSpPr>
            <a:spLocks noGrp="1"/>
          </p:cNvSpPr>
          <p:nvPr>
            <p:ph type="body" sz="quarter" idx="20" hasCustomPrompt="1"/>
          </p:nvPr>
        </p:nvSpPr>
        <p:spPr>
          <a:xfrm>
            <a:off x="469900" y="3995975"/>
            <a:ext cx="535940" cy="351767"/>
          </a:xfrm>
        </p:spPr>
        <p:txBody>
          <a:bodyPr>
            <a:normAutofit/>
          </a:bodyPr>
          <a:lstStyle>
            <a:lvl1pPr marL="0" indent="0" algn="l">
              <a:buNone/>
              <a:defRPr sz="2000">
                <a:solidFill>
                  <a:srgbClr val="0A3594"/>
                </a:solidFill>
              </a:defRPr>
            </a:lvl1pPr>
          </a:lstStyle>
          <a:p>
            <a:pPr lvl="0"/>
            <a:r>
              <a:rPr lang="en-US"/>
              <a:t>#</a:t>
            </a:r>
          </a:p>
        </p:txBody>
      </p:sp>
      <p:sp>
        <p:nvSpPr>
          <p:cNvPr id="11" name="Text Placeholder 10">
            <a:extLst>
              <a:ext uri="{FF2B5EF4-FFF2-40B4-BE49-F238E27FC236}">
                <a16:creationId xmlns:a16="http://schemas.microsoft.com/office/drawing/2014/main" id="{C05C86DB-6D75-4B6E-A048-BE4F302D728C}"/>
              </a:ext>
            </a:extLst>
          </p:cNvPr>
          <p:cNvSpPr>
            <a:spLocks noGrp="1"/>
          </p:cNvSpPr>
          <p:nvPr>
            <p:ph type="body" sz="quarter" idx="22" hasCustomPrompt="1"/>
          </p:nvPr>
        </p:nvSpPr>
        <p:spPr>
          <a:xfrm>
            <a:off x="1005840" y="5102471"/>
            <a:ext cx="3729070" cy="351768"/>
          </a:xfrm>
        </p:spPr>
        <p:txBody>
          <a:bodyPr>
            <a:noAutofit/>
          </a:bodyPr>
          <a:lstStyle>
            <a:lvl1pPr marL="0" indent="0">
              <a:buNone/>
              <a:defRPr sz="2000" b="1">
                <a:latin typeface="Muli Bold Roman" pitchFamily="2" charset="0"/>
              </a:defRPr>
            </a:lvl1pPr>
          </a:lstStyle>
          <a:p>
            <a:pPr lvl="0"/>
            <a:r>
              <a:rPr lang="en-US"/>
              <a:t>Click to edit Agenda Point</a:t>
            </a:r>
          </a:p>
        </p:txBody>
      </p:sp>
      <p:sp>
        <p:nvSpPr>
          <p:cNvPr id="17" name="Text Placeholder 10">
            <a:extLst>
              <a:ext uri="{FF2B5EF4-FFF2-40B4-BE49-F238E27FC236}">
                <a16:creationId xmlns:a16="http://schemas.microsoft.com/office/drawing/2014/main" id="{1AAAEDB9-C39E-4E03-B537-D301895F3552}"/>
              </a:ext>
            </a:extLst>
          </p:cNvPr>
          <p:cNvSpPr>
            <a:spLocks noGrp="1"/>
          </p:cNvSpPr>
          <p:nvPr>
            <p:ph type="body" sz="quarter" idx="23" hasCustomPrompt="1"/>
          </p:nvPr>
        </p:nvSpPr>
        <p:spPr>
          <a:xfrm>
            <a:off x="469900" y="5102471"/>
            <a:ext cx="535940" cy="351767"/>
          </a:xfrm>
        </p:spPr>
        <p:txBody>
          <a:bodyPr>
            <a:normAutofit/>
          </a:bodyPr>
          <a:lstStyle>
            <a:lvl1pPr marL="0" indent="0" algn="l">
              <a:buNone/>
              <a:defRPr sz="2000">
                <a:solidFill>
                  <a:srgbClr val="0A3594"/>
                </a:solidFill>
              </a:defRPr>
            </a:lvl1pPr>
          </a:lstStyle>
          <a:p>
            <a:pPr lvl="0"/>
            <a:r>
              <a:rPr lang="en-US"/>
              <a:t>#</a:t>
            </a:r>
          </a:p>
        </p:txBody>
      </p:sp>
      <p:sp>
        <p:nvSpPr>
          <p:cNvPr id="19" name="Text Placeholder 10">
            <a:extLst>
              <a:ext uri="{FF2B5EF4-FFF2-40B4-BE49-F238E27FC236}">
                <a16:creationId xmlns:a16="http://schemas.microsoft.com/office/drawing/2014/main" id="{41EAC9ED-71EB-4E66-B796-1211F8F5DAFE}"/>
              </a:ext>
            </a:extLst>
          </p:cNvPr>
          <p:cNvSpPr>
            <a:spLocks noGrp="1"/>
          </p:cNvSpPr>
          <p:nvPr>
            <p:ph type="body" sz="quarter" idx="24" hasCustomPrompt="1"/>
          </p:nvPr>
        </p:nvSpPr>
        <p:spPr>
          <a:xfrm>
            <a:off x="1035538" y="2182157"/>
            <a:ext cx="3699372" cy="63827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0">
                <a:latin typeface="Muli Light Roman" panose="020B0604020202020204" charset="0"/>
              </a:defRPr>
            </a:lvl1pPr>
          </a:lstStyle>
          <a:p>
            <a:pPr lvl="0"/>
            <a:r>
              <a:rPr lang="en-US"/>
              <a:t>Click to edit subtitle</a:t>
            </a:r>
          </a:p>
        </p:txBody>
      </p:sp>
      <p:sp>
        <p:nvSpPr>
          <p:cNvPr id="20" name="Text Placeholder 10">
            <a:extLst>
              <a:ext uri="{FF2B5EF4-FFF2-40B4-BE49-F238E27FC236}">
                <a16:creationId xmlns:a16="http://schemas.microsoft.com/office/drawing/2014/main" id="{B63CA2E2-8A03-4572-B52D-8B09EB5486F8}"/>
              </a:ext>
            </a:extLst>
          </p:cNvPr>
          <p:cNvSpPr>
            <a:spLocks noGrp="1"/>
          </p:cNvSpPr>
          <p:nvPr>
            <p:ph type="body" sz="quarter" idx="25" hasCustomPrompt="1"/>
          </p:nvPr>
        </p:nvSpPr>
        <p:spPr>
          <a:xfrm>
            <a:off x="1035538" y="3300344"/>
            <a:ext cx="3699372" cy="63827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0">
                <a:latin typeface="Muli Light Roman" panose="020B0604020202020204" charset="0"/>
              </a:defRPr>
            </a:lvl1pPr>
          </a:lstStyle>
          <a:p>
            <a:pPr lvl="0"/>
            <a:r>
              <a:rPr lang="en-US"/>
              <a:t>Click to edit subtitle</a:t>
            </a:r>
          </a:p>
        </p:txBody>
      </p:sp>
      <p:sp>
        <p:nvSpPr>
          <p:cNvPr id="21" name="Text Placeholder 10">
            <a:extLst>
              <a:ext uri="{FF2B5EF4-FFF2-40B4-BE49-F238E27FC236}">
                <a16:creationId xmlns:a16="http://schemas.microsoft.com/office/drawing/2014/main" id="{B474B831-91D5-4437-9E28-1769E33FF10D}"/>
              </a:ext>
            </a:extLst>
          </p:cNvPr>
          <p:cNvSpPr>
            <a:spLocks noGrp="1"/>
          </p:cNvSpPr>
          <p:nvPr>
            <p:ph type="body" sz="quarter" idx="26" hasCustomPrompt="1"/>
          </p:nvPr>
        </p:nvSpPr>
        <p:spPr>
          <a:xfrm>
            <a:off x="1035538" y="4405093"/>
            <a:ext cx="3699372" cy="63827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0">
                <a:latin typeface="Muli Light Roman" panose="020B0604020202020204" charset="0"/>
              </a:defRPr>
            </a:lvl1pPr>
          </a:lstStyle>
          <a:p>
            <a:pPr lvl="0"/>
            <a:r>
              <a:rPr lang="en-US"/>
              <a:t>Click to edit subtitle</a:t>
            </a:r>
          </a:p>
          <a:p>
            <a:pPr lvl="0"/>
            <a:endParaRPr lang="en-US"/>
          </a:p>
        </p:txBody>
      </p:sp>
      <p:sp>
        <p:nvSpPr>
          <p:cNvPr id="22" name="Text Placeholder 10">
            <a:extLst>
              <a:ext uri="{FF2B5EF4-FFF2-40B4-BE49-F238E27FC236}">
                <a16:creationId xmlns:a16="http://schemas.microsoft.com/office/drawing/2014/main" id="{CD6FA85E-17B4-461C-8EB6-8F0CED230F48}"/>
              </a:ext>
            </a:extLst>
          </p:cNvPr>
          <p:cNvSpPr>
            <a:spLocks noGrp="1"/>
          </p:cNvSpPr>
          <p:nvPr>
            <p:ph type="body" sz="quarter" idx="27" hasCustomPrompt="1"/>
          </p:nvPr>
        </p:nvSpPr>
        <p:spPr>
          <a:xfrm>
            <a:off x="1035538" y="5508454"/>
            <a:ext cx="3699372" cy="63827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0">
                <a:latin typeface="Muli Light Roman" panose="020B060402020202020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to edit subtitle</a:t>
            </a:r>
          </a:p>
          <a:p>
            <a:pPr lvl="0"/>
            <a:endParaRPr lang="en-US"/>
          </a:p>
        </p:txBody>
      </p:sp>
      <p:pic>
        <p:nvPicPr>
          <p:cNvPr id="2" name="Graphic 24">
            <a:extLst>
              <a:ext uri="{FF2B5EF4-FFF2-40B4-BE49-F238E27FC236}">
                <a16:creationId xmlns:a16="http://schemas.microsoft.com/office/drawing/2014/main" id="{35E24432-D156-4D0A-9D12-9A9D01E47D9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a:fillRect/>
          </a:stretch>
        </p:blipFill>
        <p:spPr>
          <a:xfrm>
            <a:off x="4840901" y="673100"/>
            <a:ext cx="9144000" cy="5632450"/>
          </a:xfrm>
          <a:custGeom>
            <a:avLst/>
            <a:gdLst>
              <a:gd name="connsiteX0" fmla="*/ 0 w 9144000"/>
              <a:gd name="connsiteY0" fmla="*/ 0 h 5753100"/>
              <a:gd name="connsiteX1" fmla="*/ 9144000 w 9144000"/>
              <a:gd name="connsiteY1" fmla="*/ 0 h 5753100"/>
              <a:gd name="connsiteX2" fmla="*/ 9144000 w 9144000"/>
              <a:gd name="connsiteY2" fmla="*/ 290646 h 5753100"/>
              <a:gd name="connsiteX3" fmla="*/ 7351099 w 9144000"/>
              <a:gd name="connsiteY3" fmla="*/ 290646 h 5753100"/>
              <a:gd name="connsiteX4" fmla="*/ 7351099 w 9144000"/>
              <a:gd name="connsiteY4" fmla="*/ 5753100 h 5753100"/>
              <a:gd name="connsiteX5" fmla="*/ 0 w 9144000"/>
              <a:gd name="connsiteY5" fmla="*/ 5753100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5753100">
                <a:moveTo>
                  <a:pt x="0" y="0"/>
                </a:moveTo>
                <a:lnTo>
                  <a:pt x="9144000" y="0"/>
                </a:lnTo>
                <a:lnTo>
                  <a:pt x="9144000" y="290646"/>
                </a:lnTo>
                <a:lnTo>
                  <a:pt x="7351099" y="290646"/>
                </a:lnTo>
                <a:lnTo>
                  <a:pt x="7351099" y="5753100"/>
                </a:lnTo>
                <a:lnTo>
                  <a:pt x="0" y="5753100"/>
                </a:lnTo>
                <a:close/>
              </a:path>
            </a:pathLst>
          </a:custGeom>
        </p:spPr>
      </p:pic>
    </p:spTree>
    <p:extLst>
      <p:ext uri="{BB962C8B-B14F-4D97-AF65-F5344CB8AC3E}">
        <p14:creationId xmlns:p14="http://schemas.microsoft.com/office/powerpoint/2010/main" val="33644062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4C2E2D7C-10EF-FD48-B47B-5B2082997A6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061" y="4894257"/>
            <a:ext cx="12277061" cy="1979416"/>
          </a:xfrm>
          <a:prstGeom prst="rect">
            <a:avLst/>
          </a:prstGeom>
        </p:spPr>
      </p:pic>
      <p:sp>
        <p:nvSpPr>
          <p:cNvPr id="6" name="Text Placeholder 26">
            <a:extLst>
              <a:ext uri="{FF2B5EF4-FFF2-40B4-BE49-F238E27FC236}">
                <a16:creationId xmlns:a16="http://schemas.microsoft.com/office/drawing/2014/main" id="{98445ABC-166C-1740-AEED-3F883ADAFB96}"/>
              </a:ext>
            </a:extLst>
          </p:cNvPr>
          <p:cNvSpPr>
            <a:spLocks noGrp="1"/>
          </p:cNvSpPr>
          <p:nvPr>
            <p:ph type="body" sz="quarter" idx="13" hasCustomPrompt="1"/>
          </p:nvPr>
        </p:nvSpPr>
        <p:spPr>
          <a:xfrm>
            <a:off x="504659" y="402091"/>
            <a:ext cx="9666383" cy="565318"/>
          </a:xfrm>
        </p:spPr>
        <p:txBody>
          <a:bodyPr>
            <a:normAutofit/>
          </a:bodyPr>
          <a:lstStyle>
            <a:lvl1pPr marL="0" indent="0">
              <a:buNone/>
              <a:defRPr sz="3200" b="1" i="0">
                <a:solidFill>
                  <a:srgbClr val="0A3594"/>
                </a:solidFill>
                <a:latin typeface="Muli Bold Roman" panose="02000503000000000000" pitchFamily="2" charset="77"/>
              </a:defRPr>
            </a:lvl1pPr>
          </a:lstStyle>
          <a:p>
            <a:pPr lvl="0"/>
            <a:r>
              <a:rPr lang="en-US"/>
              <a:t>Click to edit slide title</a:t>
            </a:r>
          </a:p>
        </p:txBody>
      </p:sp>
      <p:sp>
        <p:nvSpPr>
          <p:cNvPr id="14" name="Text Placeholder 7">
            <a:extLst>
              <a:ext uri="{FF2B5EF4-FFF2-40B4-BE49-F238E27FC236}">
                <a16:creationId xmlns:a16="http://schemas.microsoft.com/office/drawing/2014/main" id="{C17AAB52-AC71-C14C-AB02-DC89A0406D0F}"/>
              </a:ext>
            </a:extLst>
          </p:cNvPr>
          <p:cNvSpPr>
            <a:spLocks noGrp="1"/>
          </p:cNvSpPr>
          <p:nvPr>
            <p:ph type="body" sz="quarter" idx="15" hasCustomPrompt="1"/>
          </p:nvPr>
        </p:nvSpPr>
        <p:spPr>
          <a:xfrm>
            <a:off x="504659" y="974035"/>
            <a:ext cx="4071887" cy="272705"/>
          </a:xfrm>
        </p:spPr>
        <p:txBody>
          <a:bodyPr>
            <a:noAutofit/>
          </a:bodyPr>
          <a:lstStyle>
            <a:lvl1pPr marL="0" indent="0">
              <a:buNone/>
              <a:defRPr sz="2000" b="1" i="0">
                <a:latin typeface="Muli Light Italic" pitchFamily="2" charset="77"/>
              </a:defRPr>
            </a:lvl1pPr>
          </a:lstStyle>
          <a:p>
            <a:r>
              <a:rPr lang="en-IN">
                <a:effectLst/>
              </a:rPr>
              <a:t>Click to add subheading</a:t>
            </a:r>
            <a:endParaRPr lang="de-DE"/>
          </a:p>
        </p:txBody>
      </p:sp>
      <p:sp>
        <p:nvSpPr>
          <p:cNvPr id="8" name="Slide Number Placeholder 6">
            <a:extLst>
              <a:ext uri="{FF2B5EF4-FFF2-40B4-BE49-F238E27FC236}">
                <a16:creationId xmlns:a16="http://schemas.microsoft.com/office/drawing/2014/main" id="{FDD8DBA3-6E4B-0747-8D42-1232E2F5A3D1}"/>
              </a:ext>
            </a:extLst>
          </p:cNvPr>
          <p:cNvSpPr>
            <a:spLocks noGrp="1"/>
          </p:cNvSpPr>
          <p:nvPr>
            <p:ph type="sldNum" sz="quarter" idx="16"/>
          </p:nvPr>
        </p:nvSpPr>
        <p:spPr>
          <a:xfrm>
            <a:off x="11331451" y="6393934"/>
            <a:ext cx="666750" cy="365125"/>
          </a:xfrm>
        </p:spPr>
        <p:txBody>
          <a:bodyPr/>
          <a:lstStyle>
            <a:lvl1pPr>
              <a:defRPr>
                <a:solidFill>
                  <a:schemeClr val="bg1"/>
                </a:solidFill>
              </a:defRPr>
            </a:lvl1pPr>
          </a:lstStyle>
          <a:p>
            <a:fld id="{A5BF1F1F-F068-48B4-BC37-475E3B2274BC}" type="slidenum">
              <a:rPr lang="en-US" smtClean="0"/>
              <a:pPr/>
              <a:t>‹#›</a:t>
            </a:fld>
            <a:endParaRPr lang="en-US"/>
          </a:p>
        </p:txBody>
      </p:sp>
    </p:spTree>
    <p:extLst>
      <p:ext uri="{BB962C8B-B14F-4D97-AF65-F5344CB8AC3E}">
        <p14:creationId xmlns:p14="http://schemas.microsoft.com/office/powerpoint/2010/main" val="42575928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3_Custom Layou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F03CF3B-F250-4454-848E-F318E8C9A201}"/>
              </a:ext>
            </a:extLst>
          </p:cNvPr>
          <p:cNvSpPr>
            <a:spLocks noGrp="1"/>
          </p:cNvSpPr>
          <p:nvPr>
            <p:ph type="body" sz="quarter" idx="10" hasCustomPrompt="1"/>
          </p:nvPr>
        </p:nvSpPr>
        <p:spPr>
          <a:xfrm>
            <a:off x="504000" y="403200"/>
            <a:ext cx="9666000" cy="565200"/>
          </a:xfrm>
        </p:spPr>
        <p:txBody>
          <a:bodyPr>
            <a:normAutofit/>
          </a:bodyPr>
          <a:lstStyle>
            <a:lvl1pPr marL="0" indent="0">
              <a:buNone/>
              <a:defRPr sz="3200" b="1">
                <a:solidFill>
                  <a:srgbClr val="0A3594"/>
                </a:solidFill>
                <a:latin typeface="+mn-lt"/>
              </a:defRPr>
            </a:lvl1pPr>
          </a:lstStyle>
          <a:p>
            <a:pPr lvl="0"/>
            <a:r>
              <a:rPr lang="en-US"/>
              <a:t>Click to edit slide title</a:t>
            </a:r>
          </a:p>
        </p:txBody>
      </p:sp>
      <p:sp>
        <p:nvSpPr>
          <p:cNvPr id="11" name="Text Placeholder 10">
            <a:extLst>
              <a:ext uri="{FF2B5EF4-FFF2-40B4-BE49-F238E27FC236}">
                <a16:creationId xmlns:a16="http://schemas.microsoft.com/office/drawing/2014/main" id="{AFF4AAFD-C0DB-4571-9E64-B2C17377F89A}"/>
              </a:ext>
            </a:extLst>
          </p:cNvPr>
          <p:cNvSpPr>
            <a:spLocks noGrp="1"/>
          </p:cNvSpPr>
          <p:nvPr>
            <p:ph type="body" sz="quarter" idx="12" hasCustomPrompt="1"/>
          </p:nvPr>
        </p:nvSpPr>
        <p:spPr>
          <a:xfrm>
            <a:off x="504000" y="1731600"/>
            <a:ext cx="10832400" cy="4780800"/>
          </a:xfrm>
        </p:spPr>
        <p:txBody>
          <a:bodyPr>
            <a:normAutofit/>
          </a:bodyPr>
          <a:lstStyle>
            <a:lvl1pPr marL="285750" indent="-285750">
              <a:buClr>
                <a:srgbClr val="113B97"/>
              </a:buClr>
              <a:buFont typeface="Wingdings" panose="05000000000000000000" pitchFamily="2" charset="2"/>
              <a:buChar char="§"/>
              <a:defRPr sz="1800"/>
            </a:lvl1pPr>
          </a:lstStyle>
          <a:p>
            <a:pPr lvl="0"/>
            <a:r>
              <a:rPr lang="en-US"/>
              <a:t>Click to edit text</a:t>
            </a:r>
          </a:p>
        </p:txBody>
      </p:sp>
    </p:spTree>
    <p:extLst>
      <p:ext uri="{BB962C8B-B14F-4D97-AF65-F5344CB8AC3E}">
        <p14:creationId xmlns:p14="http://schemas.microsoft.com/office/powerpoint/2010/main" val="11008127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68D00DAB-381C-445B-840E-9E71386F677A}"/>
              </a:ext>
            </a:extLst>
          </p:cNvPr>
          <p:cNvSpPr>
            <a:spLocks noGrp="1"/>
          </p:cNvSpPr>
          <p:nvPr>
            <p:ph type="pic" sz="quarter" idx="14" hasCustomPrompt="1"/>
          </p:nvPr>
        </p:nvSpPr>
        <p:spPr>
          <a:xfrm>
            <a:off x="6096000" y="0"/>
            <a:ext cx="6105525" cy="6858000"/>
          </a:xfrm>
        </p:spPr>
        <p:txBody>
          <a:bodyPr>
            <a:normAutofit/>
          </a:bodyPr>
          <a:lstStyle>
            <a:lvl1pPr marL="0" indent="0">
              <a:buNone/>
              <a:defRPr sz="1800"/>
            </a:lvl1pPr>
          </a:lstStyle>
          <a:p>
            <a:r>
              <a:rPr lang="en-US"/>
              <a:t>Insert Image</a:t>
            </a:r>
          </a:p>
        </p:txBody>
      </p:sp>
      <p:sp>
        <p:nvSpPr>
          <p:cNvPr id="7" name="Text Placeholder 7">
            <a:extLst>
              <a:ext uri="{FF2B5EF4-FFF2-40B4-BE49-F238E27FC236}">
                <a16:creationId xmlns:a16="http://schemas.microsoft.com/office/drawing/2014/main" id="{E08A942A-F564-4EBA-BC0C-BA0B9E3AC5B8}"/>
              </a:ext>
            </a:extLst>
          </p:cNvPr>
          <p:cNvSpPr>
            <a:spLocks noGrp="1"/>
          </p:cNvSpPr>
          <p:nvPr>
            <p:ph type="body" sz="quarter" idx="11" hasCustomPrompt="1"/>
          </p:nvPr>
        </p:nvSpPr>
        <p:spPr>
          <a:xfrm>
            <a:off x="504000" y="403200"/>
            <a:ext cx="5302250" cy="984250"/>
          </a:xfrm>
        </p:spPr>
        <p:txBody>
          <a:bodyPr>
            <a:normAutofit/>
          </a:bodyPr>
          <a:lstStyle>
            <a:lvl1pPr marL="0" indent="0">
              <a:buNone/>
              <a:defRPr sz="3200" b="1">
                <a:solidFill>
                  <a:srgbClr val="0A3594"/>
                </a:solidFill>
                <a:latin typeface="+mn-lt"/>
              </a:defRPr>
            </a:lvl1pPr>
          </a:lstStyle>
          <a:p>
            <a:pPr lvl="0"/>
            <a:r>
              <a:rPr lang="en-US"/>
              <a:t>Click to edit slide title</a:t>
            </a:r>
          </a:p>
        </p:txBody>
      </p:sp>
      <p:sp>
        <p:nvSpPr>
          <p:cNvPr id="8" name="Text Placeholder 7">
            <a:extLst>
              <a:ext uri="{FF2B5EF4-FFF2-40B4-BE49-F238E27FC236}">
                <a16:creationId xmlns:a16="http://schemas.microsoft.com/office/drawing/2014/main" id="{89DC6467-56BA-44C0-8A51-0D130E4EF573}"/>
              </a:ext>
            </a:extLst>
          </p:cNvPr>
          <p:cNvSpPr>
            <a:spLocks noGrp="1"/>
          </p:cNvSpPr>
          <p:nvPr>
            <p:ph type="body" sz="quarter" idx="12" hasCustomPrompt="1"/>
          </p:nvPr>
        </p:nvSpPr>
        <p:spPr>
          <a:xfrm>
            <a:off x="504000" y="1828800"/>
            <a:ext cx="5302250" cy="425450"/>
          </a:xfrm>
        </p:spPr>
        <p:txBody>
          <a:bodyPr>
            <a:normAutofit/>
          </a:bodyPr>
          <a:lstStyle>
            <a:lvl1pPr marL="0" indent="0">
              <a:buNone/>
              <a:defRPr sz="2000" b="1">
                <a:latin typeface="Muli Light Italic" pitchFamily="2" charset="0"/>
              </a:defRPr>
            </a:lvl1pPr>
          </a:lstStyle>
          <a:p>
            <a:pPr lvl="0"/>
            <a:r>
              <a:rPr lang="en-US"/>
              <a:t>Click to edit subheading</a:t>
            </a:r>
          </a:p>
        </p:txBody>
      </p:sp>
      <p:sp>
        <p:nvSpPr>
          <p:cNvPr id="9" name="Text Placeholder 10">
            <a:extLst>
              <a:ext uri="{FF2B5EF4-FFF2-40B4-BE49-F238E27FC236}">
                <a16:creationId xmlns:a16="http://schemas.microsoft.com/office/drawing/2014/main" id="{06E8120D-9A10-4341-B41C-ED4B17C03CC5}"/>
              </a:ext>
            </a:extLst>
          </p:cNvPr>
          <p:cNvSpPr>
            <a:spLocks noGrp="1"/>
          </p:cNvSpPr>
          <p:nvPr>
            <p:ph type="body" sz="quarter" idx="13" hasCustomPrompt="1"/>
          </p:nvPr>
        </p:nvSpPr>
        <p:spPr>
          <a:xfrm>
            <a:off x="504000" y="2425700"/>
            <a:ext cx="5302250" cy="3937000"/>
          </a:xfrm>
        </p:spPr>
        <p:txBody>
          <a:bodyPr>
            <a:normAutofit/>
          </a:bodyPr>
          <a:lstStyle>
            <a:lvl1pPr marL="285750" indent="-285750">
              <a:buClr>
                <a:srgbClr val="113B97"/>
              </a:buClr>
              <a:buFont typeface="Wingdings" panose="05000000000000000000" pitchFamily="2" charset="2"/>
              <a:buChar char="§"/>
              <a:defRPr sz="1800"/>
            </a:lvl1pPr>
          </a:lstStyle>
          <a:p>
            <a:pPr lvl="0"/>
            <a:r>
              <a:rPr lang="de-DE"/>
              <a:t>Click </a:t>
            </a:r>
            <a:r>
              <a:rPr lang="de-DE" err="1"/>
              <a:t>to</a:t>
            </a:r>
            <a:r>
              <a:rPr lang="de-DE"/>
              <a:t> </a:t>
            </a:r>
            <a:r>
              <a:rPr lang="de-DE" err="1"/>
              <a:t>edit</a:t>
            </a:r>
            <a:r>
              <a:rPr lang="de-DE"/>
              <a:t> </a:t>
            </a:r>
            <a:r>
              <a:rPr lang="de-DE" err="1"/>
              <a:t>text</a:t>
            </a:r>
            <a:endParaRPr lang="en-US"/>
          </a:p>
        </p:txBody>
      </p:sp>
      <p:sp>
        <p:nvSpPr>
          <p:cNvPr id="13" name="Freeform: Shape 12">
            <a:extLst>
              <a:ext uri="{FF2B5EF4-FFF2-40B4-BE49-F238E27FC236}">
                <a16:creationId xmlns:a16="http://schemas.microsoft.com/office/drawing/2014/main" id="{6EA301D1-9D2A-404A-98BC-0A50D96C851E}"/>
              </a:ext>
            </a:extLst>
          </p:cNvPr>
          <p:cNvSpPr/>
          <p:nvPr/>
        </p:nvSpPr>
        <p:spPr>
          <a:xfrm rot="10800000">
            <a:off x="6513149" y="4006082"/>
            <a:ext cx="5242560" cy="2313156"/>
          </a:xfrm>
          <a:custGeom>
            <a:avLst/>
            <a:gdLst>
              <a:gd name="connsiteX0" fmla="*/ 5242560 w 5242560"/>
              <a:gd name="connsiteY0" fmla="*/ 2313156 h 2313156"/>
              <a:gd name="connsiteX1" fmla="*/ 0 w 5242560"/>
              <a:gd name="connsiteY1" fmla="*/ 2313156 h 2313156"/>
              <a:gd name="connsiteX2" fmla="*/ 0 w 5242560"/>
              <a:gd name="connsiteY2" fmla="*/ 190052 h 2313156"/>
              <a:gd name="connsiteX3" fmla="*/ 4440410 w 5242560"/>
              <a:gd name="connsiteY3" fmla="*/ 190052 h 2313156"/>
              <a:gd name="connsiteX4" fmla="*/ 4440410 w 5242560"/>
              <a:gd name="connsiteY4" fmla="*/ 0 h 2313156"/>
              <a:gd name="connsiteX5" fmla="*/ 4708719 w 5242560"/>
              <a:gd name="connsiteY5" fmla="*/ 190052 h 2313156"/>
              <a:gd name="connsiteX6" fmla="*/ 5242560 w 5242560"/>
              <a:gd name="connsiteY6" fmla="*/ 190052 h 23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2560" h="2313156">
                <a:moveTo>
                  <a:pt x="5242560" y="2313156"/>
                </a:moveTo>
                <a:lnTo>
                  <a:pt x="0" y="2313156"/>
                </a:lnTo>
                <a:lnTo>
                  <a:pt x="0" y="190052"/>
                </a:lnTo>
                <a:lnTo>
                  <a:pt x="4440410" y="190052"/>
                </a:lnTo>
                <a:lnTo>
                  <a:pt x="4440410" y="0"/>
                </a:lnTo>
                <a:lnTo>
                  <a:pt x="4708719" y="190052"/>
                </a:lnTo>
                <a:lnTo>
                  <a:pt x="5242560" y="190052"/>
                </a:lnTo>
                <a:close/>
              </a:path>
            </a:pathLst>
          </a:custGeom>
          <a:solidFill>
            <a:srgbClr val="0B36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90000" rtlCol="0" anchor="ctr">
            <a:noAutofit/>
          </a:bodyPr>
          <a:lstStyle/>
          <a:p>
            <a:pPr algn="ctr"/>
            <a:endParaRPr lang="de-DE"/>
          </a:p>
        </p:txBody>
      </p:sp>
      <p:sp>
        <p:nvSpPr>
          <p:cNvPr id="17" name="Text Placeholder 10">
            <a:extLst>
              <a:ext uri="{FF2B5EF4-FFF2-40B4-BE49-F238E27FC236}">
                <a16:creationId xmlns:a16="http://schemas.microsoft.com/office/drawing/2014/main" id="{BA9FC493-22CB-4DF5-8011-CA0326A620C0}"/>
              </a:ext>
            </a:extLst>
          </p:cNvPr>
          <p:cNvSpPr>
            <a:spLocks noGrp="1"/>
          </p:cNvSpPr>
          <p:nvPr>
            <p:ph type="body" sz="quarter" idx="15" hasCustomPrompt="1"/>
          </p:nvPr>
        </p:nvSpPr>
        <p:spPr>
          <a:xfrm>
            <a:off x="6753836" y="4315320"/>
            <a:ext cx="4789851" cy="1374280"/>
          </a:xfrm>
        </p:spPr>
        <p:txBody>
          <a:bodyPr>
            <a:normAutofit/>
          </a:bodyPr>
          <a:lstStyle>
            <a:lvl1pPr marL="0" indent="0">
              <a:buNone/>
              <a:defRPr sz="1800">
                <a:solidFill>
                  <a:schemeClr val="bg1"/>
                </a:solidFill>
              </a:defRPr>
            </a:lvl1pPr>
          </a:lstStyle>
          <a:p>
            <a:pPr lvl="0"/>
            <a:r>
              <a:rPr lang="en-US"/>
              <a:t>Click to edit text</a:t>
            </a:r>
          </a:p>
        </p:txBody>
      </p:sp>
    </p:spTree>
    <p:extLst>
      <p:ext uri="{BB962C8B-B14F-4D97-AF65-F5344CB8AC3E}">
        <p14:creationId xmlns:p14="http://schemas.microsoft.com/office/powerpoint/2010/main" val="39753113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D1FBE0-4AC8-4BE2-8753-FE3FA20FD3A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1319ECC-358C-4333-8BFA-CBF2E1CF1DB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97566F7-BAD8-438A-A332-84D58DA60593}"/>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44B46C5C-B706-49EC-AE36-A4808DC8FF0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93C79FC-01E5-4F8A-A53D-032F5DACA804}"/>
              </a:ext>
            </a:extLst>
          </p:cNvPr>
          <p:cNvSpPr>
            <a:spLocks noGrp="1"/>
          </p:cNvSpPr>
          <p:nvPr>
            <p:ph type="sldNum" sz="quarter" idx="12"/>
          </p:nvPr>
        </p:nvSpPr>
        <p:spPr/>
        <p:txBody>
          <a:bodyPr/>
          <a:lstStyle/>
          <a:p>
            <a:endParaRPr lang="de-DE"/>
          </a:p>
          <a:p>
            <a:endParaRPr lang="de-DE"/>
          </a:p>
        </p:txBody>
      </p:sp>
    </p:spTree>
    <p:extLst>
      <p:ext uri="{BB962C8B-B14F-4D97-AF65-F5344CB8AC3E}">
        <p14:creationId xmlns:p14="http://schemas.microsoft.com/office/powerpoint/2010/main" val="32214771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1BF41B3-DEB2-0CE5-F947-FF0E743755E7}"/>
              </a:ext>
            </a:extLst>
          </p:cNvPr>
          <p:cNvSpPr>
            <a:spLocks noGrp="1"/>
          </p:cNvSpPr>
          <p:nvPr>
            <p:ph type="pic" sz="quarter" idx="16"/>
          </p:nvPr>
        </p:nvSpPr>
        <p:spPr>
          <a:xfrm>
            <a:off x="0" y="0"/>
            <a:ext cx="12192000" cy="6858000"/>
          </a:xfrm>
        </p:spPr>
        <p:txBody>
          <a:bodyPr/>
          <a:lstStyle/>
          <a:p>
            <a:r>
              <a:rPr lang="en-US"/>
              <a:t>Click icon to add picture</a:t>
            </a:r>
          </a:p>
        </p:txBody>
      </p:sp>
      <p:sp>
        <p:nvSpPr>
          <p:cNvPr id="6" name="Rectangle 5">
            <a:extLst>
              <a:ext uri="{FF2B5EF4-FFF2-40B4-BE49-F238E27FC236}">
                <a16:creationId xmlns:a16="http://schemas.microsoft.com/office/drawing/2014/main" id="{7130C389-53DB-4DF7-B3C7-DCE7E1B5A138}"/>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7004E29-524A-3242-BA41-DF539DD5EA15}"/>
              </a:ext>
            </a:extLst>
          </p:cNvPr>
          <p:cNvSpPr txBox="1"/>
          <p:nvPr userDrawn="1"/>
        </p:nvSpPr>
        <p:spPr>
          <a:xfrm>
            <a:off x="550863" y="6499338"/>
            <a:ext cx="334421" cy="215444"/>
          </a:xfrm>
          <a:prstGeom prst="rect">
            <a:avLst/>
          </a:prstGeom>
          <a:noFill/>
        </p:spPr>
        <p:txBody>
          <a:bodyPr wrap="square" lIns="0" tIns="0" rIns="0" bIns="0" rtlCol="0">
            <a:noAutofit/>
          </a:bodyPr>
          <a:lstStyle/>
          <a:p>
            <a:pPr algn="l"/>
            <a:fld id="{03663189-0CD8-4081-B37D-12846828361C}" type="slidenum">
              <a:rPr lang="en-US" sz="800" b="0" i="0" smtClean="0">
                <a:solidFill>
                  <a:schemeClr val="bg1"/>
                </a:solidFill>
                <a:latin typeface="MULI REGULAR ROMAN" pitchFamily="2" charset="77"/>
              </a:rPr>
              <a:pPr algn="l"/>
              <a:t>‹#›</a:t>
            </a:fld>
            <a:endParaRPr lang="en-US" sz="800" b="0" i="0">
              <a:solidFill>
                <a:schemeClr val="bg1"/>
              </a:solidFill>
              <a:latin typeface="MULI REGULAR ROMAN" pitchFamily="2" charset="77"/>
            </a:endParaRPr>
          </a:p>
        </p:txBody>
      </p:sp>
      <p:sp>
        <p:nvSpPr>
          <p:cNvPr id="9" name="Text Placeholder 2">
            <a:extLst>
              <a:ext uri="{FF2B5EF4-FFF2-40B4-BE49-F238E27FC236}">
                <a16:creationId xmlns:a16="http://schemas.microsoft.com/office/drawing/2014/main" id="{54D3FE11-6A55-5B47-9774-C98B36A3AA3A}"/>
              </a:ext>
            </a:extLst>
          </p:cNvPr>
          <p:cNvSpPr>
            <a:spLocks noGrp="1"/>
          </p:cNvSpPr>
          <p:nvPr>
            <p:ph type="body" sz="quarter" idx="12" hasCustomPrompt="1"/>
          </p:nvPr>
        </p:nvSpPr>
        <p:spPr>
          <a:xfrm>
            <a:off x="563563" y="246698"/>
            <a:ext cx="3690937" cy="219075"/>
          </a:xfrm>
        </p:spPr>
        <p:txBody>
          <a:bodyPr/>
          <a:lstStyle>
            <a:lvl1pPr marL="0" indent="0">
              <a:buNone/>
              <a:defRPr sz="900" cap="all" spc="100" baseline="0">
                <a:solidFill>
                  <a:schemeClr val="bg1"/>
                </a:solidFill>
              </a:defRPr>
            </a:lvl1pPr>
          </a:lstStyle>
          <a:p>
            <a:pPr lvl="0"/>
            <a:r>
              <a:rPr lang="en-US"/>
              <a:t>Presentation </a:t>
            </a:r>
            <a:r>
              <a:rPr lang="en-US" err="1"/>
              <a:t>titlE</a:t>
            </a:r>
            <a:endParaRPr lang="en-US"/>
          </a:p>
        </p:txBody>
      </p:sp>
      <p:sp>
        <p:nvSpPr>
          <p:cNvPr id="10" name="Text Placeholder 2">
            <a:extLst>
              <a:ext uri="{FF2B5EF4-FFF2-40B4-BE49-F238E27FC236}">
                <a16:creationId xmlns:a16="http://schemas.microsoft.com/office/drawing/2014/main" id="{505FC01C-02F0-1D45-8185-83A913756906}"/>
              </a:ext>
            </a:extLst>
          </p:cNvPr>
          <p:cNvSpPr>
            <a:spLocks noGrp="1"/>
          </p:cNvSpPr>
          <p:nvPr>
            <p:ph type="body" sz="quarter" idx="15" hasCustomPrompt="1"/>
          </p:nvPr>
        </p:nvSpPr>
        <p:spPr>
          <a:xfrm>
            <a:off x="4429919" y="246698"/>
            <a:ext cx="1305719" cy="219075"/>
          </a:xfrm>
        </p:spPr>
        <p:txBody>
          <a:bodyPr/>
          <a:lstStyle>
            <a:lvl1pPr marL="0" indent="0">
              <a:buNone/>
              <a:defRPr sz="900" cap="all" spc="100" baseline="0">
                <a:solidFill>
                  <a:schemeClr val="bg1"/>
                </a:solidFill>
              </a:defRPr>
            </a:lvl1pPr>
          </a:lstStyle>
          <a:p>
            <a:pPr lvl="0"/>
            <a:r>
              <a:rPr lang="en-US"/>
              <a:t>month</a:t>
            </a:r>
          </a:p>
        </p:txBody>
      </p:sp>
      <p:sp>
        <p:nvSpPr>
          <p:cNvPr id="8" name="Grafik 6">
            <a:extLst>
              <a:ext uri="{FF2B5EF4-FFF2-40B4-BE49-F238E27FC236}">
                <a16:creationId xmlns:a16="http://schemas.microsoft.com/office/drawing/2014/main" id="{E12611CC-5337-7C48-B357-DD62821246C7}"/>
              </a:ext>
            </a:extLst>
          </p:cNvPr>
          <p:cNvSpPr>
            <a:spLocks noChangeAspect="1"/>
          </p:cNvSpPr>
          <p:nvPr userDrawn="1"/>
        </p:nvSpPr>
        <p:spPr>
          <a:xfrm>
            <a:off x="10196211" y="212425"/>
            <a:ext cx="1444927" cy="198000"/>
          </a:xfrm>
          <a:custGeom>
            <a:avLst/>
            <a:gdLst>
              <a:gd name="connsiteX0" fmla="*/ 223091 w 1647090"/>
              <a:gd name="connsiteY0" fmla="*/ 620 h 225703"/>
              <a:gd name="connsiteX1" fmla="*/ 223091 w 1647090"/>
              <a:gd name="connsiteY1" fmla="*/ 45814 h 225703"/>
              <a:gd name="connsiteX2" fmla="*/ 79996 w 1647090"/>
              <a:gd name="connsiteY2" fmla="*/ 45814 h 225703"/>
              <a:gd name="connsiteX3" fmla="*/ 43914 w 1647090"/>
              <a:gd name="connsiteY3" fmla="*/ 81703 h 225703"/>
              <a:gd name="connsiteX4" fmla="*/ 43914 w 1647090"/>
              <a:gd name="connsiteY4" fmla="*/ 144177 h 225703"/>
              <a:gd name="connsiteX5" fmla="*/ 79996 w 1647090"/>
              <a:gd name="connsiteY5" fmla="*/ 180510 h 225703"/>
              <a:gd name="connsiteX6" fmla="*/ 223003 w 1647090"/>
              <a:gd name="connsiteY6" fmla="*/ 180510 h 225703"/>
              <a:gd name="connsiteX7" fmla="*/ 223003 w 1647090"/>
              <a:gd name="connsiteY7" fmla="*/ 225703 h 225703"/>
              <a:gd name="connsiteX8" fmla="*/ 74364 w 1647090"/>
              <a:gd name="connsiteY8" fmla="*/ 225703 h 225703"/>
              <a:gd name="connsiteX9" fmla="*/ 0 w 1647090"/>
              <a:gd name="connsiteY9" fmla="*/ 150823 h 225703"/>
              <a:gd name="connsiteX10" fmla="*/ 0 w 1647090"/>
              <a:gd name="connsiteY10" fmla="*/ 75500 h 225703"/>
              <a:gd name="connsiteX11" fmla="*/ 74364 w 1647090"/>
              <a:gd name="connsiteY11" fmla="*/ 620 h 225703"/>
              <a:gd name="connsiteX12" fmla="*/ 223091 w 1647090"/>
              <a:gd name="connsiteY12" fmla="*/ 620 h 225703"/>
              <a:gd name="connsiteX13" fmla="*/ 850033 w 1647090"/>
              <a:gd name="connsiteY13" fmla="*/ 177 h 225703"/>
              <a:gd name="connsiteX14" fmla="*/ 983359 w 1647090"/>
              <a:gd name="connsiteY14" fmla="*/ 157027 h 225703"/>
              <a:gd name="connsiteX15" fmla="*/ 983359 w 1647090"/>
              <a:gd name="connsiteY15" fmla="*/ 177 h 225703"/>
              <a:gd name="connsiteX16" fmla="*/ 1028242 w 1647090"/>
              <a:gd name="connsiteY16" fmla="*/ 177 h 225703"/>
              <a:gd name="connsiteX17" fmla="*/ 1028242 w 1647090"/>
              <a:gd name="connsiteY17" fmla="*/ 225703 h 225703"/>
              <a:gd name="connsiteX18" fmla="*/ 982480 w 1647090"/>
              <a:gd name="connsiteY18" fmla="*/ 225703 h 225703"/>
              <a:gd name="connsiteX19" fmla="*/ 849153 w 1647090"/>
              <a:gd name="connsiteY19" fmla="*/ 68411 h 225703"/>
              <a:gd name="connsiteX20" fmla="*/ 849153 w 1647090"/>
              <a:gd name="connsiteY20" fmla="*/ 225261 h 225703"/>
              <a:gd name="connsiteX21" fmla="*/ 804271 w 1647090"/>
              <a:gd name="connsiteY21" fmla="*/ 225261 h 225703"/>
              <a:gd name="connsiteX22" fmla="*/ 804271 w 1647090"/>
              <a:gd name="connsiteY22" fmla="*/ 177 h 225703"/>
              <a:gd name="connsiteX23" fmla="*/ 850033 w 1647090"/>
              <a:gd name="connsiteY23" fmla="*/ 177 h 225703"/>
              <a:gd name="connsiteX24" fmla="*/ 417140 w 1647090"/>
              <a:gd name="connsiteY24" fmla="*/ 177 h 225703"/>
              <a:gd name="connsiteX25" fmla="*/ 491504 w 1647090"/>
              <a:gd name="connsiteY25" fmla="*/ 75057 h 225703"/>
              <a:gd name="connsiteX26" fmla="*/ 491504 w 1647090"/>
              <a:gd name="connsiteY26" fmla="*/ 149937 h 225703"/>
              <a:gd name="connsiteX27" fmla="*/ 417052 w 1647090"/>
              <a:gd name="connsiteY27" fmla="*/ 225261 h 225703"/>
              <a:gd name="connsiteX28" fmla="*/ 342777 w 1647090"/>
              <a:gd name="connsiteY28" fmla="*/ 225261 h 225703"/>
              <a:gd name="connsiteX29" fmla="*/ 268413 w 1647090"/>
              <a:gd name="connsiteY29" fmla="*/ 150381 h 225703"/>
              <a:gd name="connsiteX30" fmla="*/ 268413 w 1647090"/>
              <a:gd name="connsiteY30" fmla="*/ 75057 h 225703"/>
              <a:gd name="connsiteX31" fmla="*/ 342777 w 1647090"/>
              <a:gd name="connsiteY31" fmla="*/ 177 h 225703"/>
              <a:gd name="connsiteX32" fmla="*/ 417140 w 1647090"/>
              <a:gd name="connsiteY32" fmla="*/ 177 h 225703"/>
              <a:gd name="connsiteX33" fmla="*/ 759916 w 1647090"/>
              <a:gd name="connsiteY33" fmla="*/ 177 h 225703"/>
              <a:gd name="connsiteX34" fmla="*/ 759916 w 1647090"/>
              <a:gd name="connsiteY34" fmla="*/ 45371 h 225703"/>
              <a:gd name="connsiteX35" fmla="*/ 616909 w 1647090"/>
              <a:gd name="connsiteY35" fmla="*/ 45371 h 225703"/>
              <a:gd name="connsiteX36" fmla="*/ 580828 w 1647090"/>
              <a:gd name="connsiteY36" fmla="*/ 81260 h 225703"/>
              <a:gd name="connsiteX37" fmla="*/ 580828 w 1647090"/>
              <a:gd name="connsiteY37" fmla="*/ 144177 h 225703"/>
              <a:gd name="connsiteX38" fmla="*/ 616909 w 1647090"/>
              <a:gd name="connsiteY38" fmla="*/ 180510 h 225703"/>
              <a:gd name="connsiteX39" fmla="*/ 715035 w 1647090"/>
              <a:gd name="connsiteY39" fmla="*/ 180510 h 225703"/>
              <a:gd name="connsiteX40" fmla="*/ 715035 w 1647090"/>
              <a:gd name="connsiteY40" fmla="*/ 105186 h 225703"/>
              <a:gd name="connsiteX41" fmla="*/ 759828 w 1647090"/>
              <a:gd name="connsiteY41" fmla="*/ 105186 h 225703"/>
              <a:gd name="connsiteX42" fmla="*/ 759828 w 1647090"/>
              <a:gd name="connsiteY42" fmla="*/ 225261 h 225703"/>
              <a:gd name="connsiteX43" fmla="*/ 611189 w 1647090"/>
              <a:gd name="connsiteY43" fmla="*/ 225261 h 225703"/>
              <a:gd name="connsiteX44" fmla="*/ 536825 w 1647090"/>
              <a:gd name="connsiteY44" fmla="*/ 150381 h 225703"/>
              <a:gd name="connsiteX45" fmla="*/ 536825 w 1647090"/>
              <a:gd name="connsiteY45" fmla="*/ 75057 h 225703"/>
              <a:gd name="connsiteX46" fmla="*/ 611189 w 1647090"/>
              <a:gd name="connsiteY46" fmla="*/ 177 h 225703"/>
              <a:gd name="connsiteX47" fmla="*/ 759916 w 1647090"/>
              <a:gd name="connsiteY47" fmla="*/ 177 h 225703"/>
              <a:gd name="connsiteX48" fmla="*/ 1118094 w 1647090"/>
              <a:gd name="connsiteY48" fmla="*/ 177 h 225703"/>
              <a:gd name="connsiteX49" fmla="*/ 1118006 w 1647090"/>
              <a:gd name="connsiteY49" fmla="*/ 225261 h 225703"/>
              <a:gd name="connsiteX50" fmla="*/ 1073212 w 1647090"/>
              <a:gd name="connsiteY50" fmla="*/ 225261 h 225703"/>
              <a:gd name="connsiteX51" fmla="*/ 1073212 w 1647090"/>
              <a:gd name="connsiteY51" fmla="*/ 177 h 225703"/>
              <a:gd name="connsiteX52" fmla="*/ 1118094 w 1647090"/>
              <a:gd name="connsiteY52" fmla="*/ 177 h 225703"/>
              <a:gd name="connsiteX53" fmla="*/ 1386418 w 1647090"/>
              <a:gd name="connsiteY53" fmla="*/ 177 h 225703"/>
              <a:gd name="connsiteX54" fmla="*/ 1386418 w 1647090"/>
              <a:gd name="connsiteY54" fmla="*/ 45371 h 225703"/>
              <a:gd name="connsiteX55" fmla="*/ 1243411 w 1647090"/>
              <a:gd name="connsiteY55" fmla="*/ 45371 h 225703"/>
              <a:gd name="connsiteX56" fmla="*/ 1207328 w 1647090"/>
              <a:gd name="connsiteY56" fmla="*/ 81260 h 225703"/>
              <a:gd name="connsiteX57" fmla="*/ 1207328 w 1647090"/>
              <a:gd name="connsiteY57" fmla="*/ 144177 h 225703"/>
              <a:gd name="connsiteX58" fmla="*/ 1243411 w 1647090"/>
              <a:gd name="connsiteY58" fmla="*/ 180510 h 225703"/>
              <a:gd name="connsiteX59" fmla="*/ 1341628 w 1647090"/>
              <a:gd name="connsiteY59" fmla="*/ 180510 h 225703"/>
              <a:gd name="connsiteX60" fmla="*/ 1341628 w 1647090"/>
              <a:gd name="connsiteY60" fmla="*/ 105186 h 225703"/>
              <a:gd name="connsiteX61" fmla="*/ 1386418 w 1647090"/>
              <a:gd name="connsiteY61" fmla="*/ 105186 h 225703"/>
              <a:gd name="connsiteX62" fmla="*/ 1386418 w 1647090"/>
              <a:gd name="connsiteY62" fmla="*/ 225261 h 225703"/>
              <a:gd name="connsiteX63" fmla="*/ 1237691 w 1647090"/>
              <a:gd name="connsiteY63" fmla="*/ 225261 h 225703"/>
              <a:gd name="connsiteX64" fmla="*/ 1163327 w 1647090"/>
              <a:gd name="connsiteY64" fmla="*/ 150381 h 225703"/>
              <a:gd name="connsiteX65" fmla="*/ 1163327 w 1647090"/>
              <a:gd name="connsiteY65" fmla="*/ 75057 h 225703"/>
              <a:gd name="connsiteX66" fmla="*/ 1237691 w 1647090"/>
              <a:gd name="connsiteY66" fmla="*/ 177 h 225703"/>
              <a:gd name="connsiteX67" fmla="*/ 1386418 w 1647090"/>
              <a:gd name="connsiteY67" fmla="*/ 177 h 225703"/>
              <a:gd name="connsiteX68" fmla="*/ 1468001 w 1647090"/>
              <a:gd name="connsiteY68" fmla="*/ 0 h 225703"/>
              <a:gd name="connsiteX69" fmla="*/ 1468435 w 1647090"/>
              <a:gd name="connsiteY69" fmla="*/ 48295 h 225703"/>
              <a:gd name="connsiteX70" fmla="*/ 1504084 w 1647090"/>
              <a:gd name="connsiteY70" fmla="*/ 84628 h 225703"/>
              <a:gd name="connsiteX71" fmla="*/ 1504084 w 1647090"/>
              <a:gd name="connsiteY71" fmla="*/ 84628 h 225703"/>
              <a:gd name="connsiteX72" fmla="*/ 1566126 w 1647090"/>
              <a:gd name="connsiteY72" fmla="*/ 84628 h 225703"/>
              <a:gd name="connsiteX73" fmla="*/ 1602210 w 1647090"/>
              <a:gd name="connsiteY73" fmla="*/ 48295 h 225703"/>
              <a:gd name="connsiteX74" fmla="*/ 1602210 w 1647090"/>
              <a:gd name="connsiteY74" fmla="*/ 48295 h 225703"/>
              <a:gd name="connsiteX75" fmla="*/ 1602210 w 1647090"/>
              <a:gd name="connsiteY75" fmla="*/ 0 h 225703"/>
              <a:gd name="connsiteX76" fmla="*/ 1647091 w 1647090"/>
              <a:gd name="connsiteY76" fmla="*/ 0 h 225703"/>
              <a:gd name="connsiteX77" fmla="*/ 1647091 w 1647090"/>
              <a:gd name="connsiteY77" fmla="*/ 13292 h 225703"/>
              <a:gd name="connsiteX78" fmla="*/ 1646645 w 1647090"/>
              <a:gd name="connsiteY78" fmla="*/ 54055 h 225703"/>
              <a:gd name="connsiteX79" fmla="*/ 1572281 w 1647090"/>
              <a:gd name="connsiteY79" fmla="*/ 128935 h 225703"/>
              <a:gd name="connsiteX80" fmla="*/ 1572281 w 1647090"/>
              <a:gd name="connsiteY80" fmla="*/ 128935 h 225703"/>
              <a:gd name="connsiteX81" fmla="*/ 1557626 w 1647090"/>
              <a:gd name="connsiteY81" fmla="*/ 128935 h 225703"/>
              <a:gd name="connsiteX82" fmla="*/ 1557626 w 1647090"/>
              <a:gd name="connsiteY82" fmla="*/ 225216 h 225703"/>
              <a:gd name="connsiteX83" fmla="*/ 1512745 w 1647090"/>
              <a:gd name="connsiteY83" fmla="*/ 225216 h 225703"/>
              <a:gd name="connsiteX84" fmla="*/ 1512745 w 1647090"/>
              <a:gd name="connsiteY84" fmla="*/ 128935 h 225703"/>
              <a:gd name="connsiteX85" fmla="*/ 1497918 w 1647090"/>
              <a:gd name="connsiteY85" fmla="*/ 128935 h 225703"/>
              <a:gd name="connsiteX86" fmla="*/ 1423554 w 1647090"/>
              <a:gd name="connsiteY86" fmla="*/ 54055 h 225703"/>
              <a:gd name="connsiteX87" fmla="*/ 1423554 w 1647090"/>
              <a:gd name="connsiteY87" fmla="*/ 54055 h 225703"/>
              <a:gd name="connsiteX88" fmla="*/ 1423554 w 1647090"/>
              <a:gd name="connsiteY88" fmla="*/ 0 h 225703"/>
              <a:gd name="connsiteX89" fmla="*/ 1468001 w 1647090"/>
              <a:gd name="connsiteY89" fmla="*/ 0 h 225703"/>
              <a:gd name="connsiteX90" fmla="*/ 409572 w 1647090"/>
              <a:gd name="connsiteY90" fmla="*/ 45371 h 225703"/>
              <a:gd name="connsiteX91" fmla="*/ 342248 w 1647090"/>
              <a:gd name="connsiteY91" fmla="*/ 45371 h 225703"/>
              <a:gd name="connsiteX92" fmla="*/ 312767 w 1647090"/>
              <a:gd name="connsiteY92" fmla="*/ 83033 h 225703"/>
              <a:gd name="connsiteX93" fmla="*/ 312767 w 1647090"/>
              <a:gd name="connsiteY93" fmla="*/ 143291 h 225703"/>
              <a:gd name="connsiteX94" fmla="*/ 350169 w 1647090"/>
              <a:gd name="connsiteY94" fmla="*/ 180952 h 225703"/>
              <a:gd name="connsiteX95" fmla="*/ 409572 w 1647090"/>
              <a:gd name="connsiteY95" fmla="*/ 180510 h 225703"/>
              <a:gd name="connsiteX96" fmla="*/ 446974 w 1647090"/>
              <a:gd name="connsiteY96" fmla="*/ 142848 h 225703"/>
              <a:gd name="connsiteX97" fmla="*/ 446974 w 1647090"/>
              <a:gd name="connsiteY97" fmla="*/ 83033 h 225703"/>
              <a:gd name="connsiteX98" fmla="*/ 409572 w 1647090"/>
              <a:gd name="connsiteY98" fmla="*/ 45371 h 22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47090" h="225703">
                <a:moveTo>
                  <a:pt x="223091" y="620"/>
                </a:moveTo>
                <a:lnTo>
                  <a:pt x="223091" y="45814"/>
                </a:lnTo>
                <a:lnTo>
                  <a:pt x="79996" y="45814"/>
                </a:lnTo>
                <a:cubicBezTo>
                  <a:pt x="56235" y="45814"/>
                  <a:pt x="43914" y="57777"/>
                  <a:pt x="43914" y="81703"/>
                </a:cubicBezTo>
                <a:lnTo>
                  <a:pt x="43914" y="144177"/>
                </a:lnTo>
                <a:cubicBezTo>
                  <a:pt x="43914" y="168103"/>
                  <a:pt x="55795" y="180510"/>
                  <a:pt x="79996" y="180510"/>
                </a:cubicBezTo>
                <a:lnTo>
                  <a:pt x="223003" y="180510"/>
                </a:lnTo>
                <a:lnTo>
                  <a:pt x="223003" y="225703"/>
                </a:lnTo>
                <a:lnTo>
                  <a:pt x="74364" y="225703"/>
                </a:lnTo>
                <a:cubicBezTo>
                  <a:pt x="24641" y="225703"/>
                  <a:pt x="0" y="200891"/>
                  <a:pt x="0" y="150823"/>
                </a:cubicBezTo>
                <a:lnTo>
                  <a:pt x="0" y="75500"/>
                </a:lnTo>
                <a:cubicBezTo>
                  <a:pt x="0" y="25433"/>
                  <a:pt x="24641" y="620"/>
                  <a:pt x="74364" y="620"/>
                </a:cubicBezTo>
                <a:lnTo>
                  <a:pt x="223091" y="620"/>
                </a:lnTo>
                <a:close/>
                <a:moveTo>
                  <a:pt x="850033" y="177"/>
                </a:moveTo>
                <a:lnTo>
                  <a:pt x="983359" y="157027"/>
                </a:lnTo>
                <a:lnTo>
                  <a:pt x="983359" y="177"/>
                </a:lnTo>
                <a:lnTo>
                  <a:pt x="1028242" y="177"/>
                </a:lnTo>
                <a:lnTo>
                  <a:pt x="1028242" y="225703"/>
                </a:lnTo>
                <a:lnTo>
                  <a:pt x="982480" y="225703"/>
                </a:lnTo>
                <a:lnTo>
                  <a:pt x="849153" y="68411"/>
                </a:lnTo>
                <a:lnTo>
                  <a:pt x="849153" y="225261"/>
                </a:lnTo>
                <a:lnTo>
                  <a:pt x="804271" y="225261"/>
                </a:lnTo>
                <a:lnTo>
                  <a:pt x="804271" y="177"/>
                </a:lnTo>
                <a:lnTo>
                  <a:pt x="850033" y="177"/>
                </a:lnTo>
                <a:close/>
                <a:moveTo>
                  <a:pt x="417140" y="177"/>
                </a:moveTo>
                <a:cubicBezTo>
                  <a:pt x="466863" y="177"/>
                  <a:pt x="491504" y="24989"/>
                  <a:pt x="491504" y="75057"/>
                </a:cubicBezTo>
                <a:lnTo>
                  <a:pt x="491504" y="149937"/>
                </a:lnTo>
                <a:cubicBezTo>
                  <a:pt x="491416" y="200005"/>
                  <a:pt x="466334" y="225261"/>
                  <a:pt x="417052" y="225261"/>
                </a:cubicBezTo>
                <a:lnTo>
                  <a:pt x="342777" y="225261"/>
                </a:lnTo>
                <a:cubicBezTo>
                  <a:pt x="293054" y="225261"/>
                  <a:pt x="268413" y="200448"/>
                  <a:pt x="268413" y="150381"/>
                </a:cubicBezTo>
                <a:lnTo>
                  <a:pt x="268413" y="75057"/>
                </a:lnTo>
                <a:cubicBezTo>
                  <a:pt x="268413" y="24989"/>
                  <a:pt x="293054" y="177"/>
                  <a:pt x="342777" y="177"/>
                </a:cubicBezTo>
                <a:lnTo>
                  <a:pt x="417140" y="177"/>
                </a:lnTo>
                <a:close/>
                <a:moveTo>
                  <a:pt x="759916" y="177"/>
                </a:moveTo>
                <a:lnTo>
                  <a:pt x="759916" y="45371"/>
                </a:lnTo>
                <a:lnTo>
                  <a:pt x="616909" y="45371"/>
                </a:lnTo>
                <a:cubicBezTo>
                  <a:pt x="593148" y="45371"/>
                  <a:pt x="580828" y="57334"/>
                  <a:pt x="580828" y="81260"/>
                </a:cubicBezTo>
                <a:lnTo>
                  <a:pt x="580828" y="144177"/>
                </a:lnTo>
                <a:cubicBezTo>
                  <a:pt x="580828" y="168103"/>
                  <a:pt x="592709" y="180510"/>
                  <a:pt x="616909" y="180510"/>
                </a:cubicBezTo>
                <a:lnTo>
                  <a:pt x="715035" y="180510"/>
                </a:lnTo>
                <a:lnTo>
                  <a:pt x="715035" y="105186"/>
                </a:lnTo>
                <a:lnTo>
                  <a:pt x="759828" y="105186"/>
                </a:lnTo>
                <a:lnTo>
                  <a:pt x="759828" y="225261"/>
                </a:lnTo>
                <a:lnTo>
                  <a:pt x="611189" y="225261"/>
                </a:lnTo>
                <a:cubicBezTo>
                  <a:pt x="561467" y="225261"/>
                  <a:pt x="536825" y="200448"/>
                  <a:pt x="536825" y="150381"/>
                </a:cubicBezTo>
                <a:lnTo>
                  <a:pt x="536825" y="75057"/>
                </a:lnTo>
                <a:cubicBezTo>
                  <a:pt x="536825" y="24989"/>
                  <a:pt x="561467" y="177"/>
                  <a:pt x="611189" y="177"/>
                </a:cubicBezTo>
                <a:lnTo>
                  <a:pt x="759916" y="177"/>
                </a:lnTo>
                <a:close/>
                <a:moveTo>
                  <a:pt x="1118094" y="177"/>
                </a:moveTo>
                <a:lnTo>
                  <a:pt x="1118006" y="225261"/>
                </a:lnTo>
                <a:lnTo>
                  <a:pt x="1073212" y="225261"/>
                </a:lnTo>
                <a:lnTo>
                  <a:pt x="1073212" y="177"/>
                </a:lnTo>
                <a:lnTo>
                  <a:pt x="1118094" y="177"/>
                </a:lnTo>
                <a:close/>
                <a:moveTo>
                  <a:pt x="1386418" y="177"/>
                </a:moveTo>
                <a:lnTo>
                  <a:pt x="1386418" y="45371"/>
                </a:lnTo>
                <a:lnTo>
                  <a:pt x="1243411" y="45371"/>
                </a:lnTo>
                <a:cubicBezTo>
                  <a:pt x="1219649" y="45371"/>
                  <a:pt x="1207328" y="57334"/>
                  <a:pt x="1207328" y="81260"/>
                </a:cubicBezTo>
                <a:lnTo>
                  <a:pt x="1207328" y="144177"/>
                </a:lnTo>
                <a:cubicBezTo>
                  <a:pt x="1207328" y="168103"/>
                  <a:pt x="1219214" y="180510"/>
                  <a:pt x="1243411" y="180510"/>
                </a:cubicBezTo>
                <a:lnTo>
                  <a:pt x="1341628" y="180510"/>
                </a:lnTo>
                <a:lnTo>
                  <a:pt x="1341628" y="105186"/>
                </a:lnTo>
                <a:lnTo>
                  <a:pt x="1386418" y="105186"/>
                </a:lnTo>
                <a:lnTo>
                  <a:pt x="1386418" y="225261"/>
                </a:lnTo>
                <a:lnTo>
                  <a:pt x="1237691" y="225261"/>
                </a:lnTo>
                <a:cubicBezTo>
                  <a:pt x="1187970" y="225261"/>
                  <a:pt x="1163327" y="200448"/>
                  <a:pt x="1163327" y="150381"/>
                </a:cubicBezTo>
                <a:lnTo>
                  <a:pt x="1163327" y="75057"/>
                </a:lnTo>
                <a:cubicBezTo>
                  <a:pt x="1163327" y="24989"/>
                  <a:pt x="1187970" y="177"/>
                  <a:pt x="1237691" y="177"/>
                </a:cubicBezTo>
                <a:lnTo>
                  <a:pt x="1386418" y="177"/>
                </a:lnTo>
                <a:close/>
                <a:moveTo>
                  <a:pt x="1468001" y="0"/>
                </a:moveTo>
                <a:lnTo>
                  <a:pt x="1468435" y="48295"/>
                </a:lnTo>
                <a:cubicBezTo>
                  <a:pt x="1468435" y="72665"/>
                  <a:pt x="1480322" y="84628"/>
                  <a:pt x="1504084" y="84628"/>
                </a:cubicBezTo>
                <a:lnTo>
                  <a:pt x="1504084" y="84628"/>
                </a:lnTo>
                <a:lnTo>
                  <a:pt x="1566126" y="84628"/>
                </a:lnTo>
                <a:cubicBezTo>
                  <a:pt x="1590323" y="84628"/>
                  <a:pt x="1602210" y="72665"/>
                  <a:pt x="1602210" y="48295"/>
                </a:cubicBezTo>
                <a:lnTo>
                  <a:pt x="1602210" y="48295"/>
                </a:lnTo>
                <a:lnTo>
                  <a:pt x="1602210" y="0"/>
                </a:lnTo>
                <a:lnTo>
                  <a:pt x="1647091" y="0"/>
                </a:lnTo>
                <a:lnTo>
                  <a:pt x="1647091" y="13292"/>
                </a:lnTo>
                <a:lnTo>
                  <a:pt x="1646645" y="54055"/>
                </a:lnTo>
                <a:cubicBezTo>
                  <a:pt x="1646645" y="104123"/>
                  <a:pt x="1622002" y="128935"/>
                  <a:pt x="1572281" y="128935"/>
                </a:cubicBezTo>
                <a:lnTo>
                  <a:pt x="1572281" y="128935"/>
                </a:lnTo>
                <a:lnTo>
                  <a:pt x="1557626" y="128935"/>
                </a:lnTo>
                <a:lnTo>
                  <a:pt x="1557626" y="225216"/>
                </a:lnTo>
                <a:lnTo>
                  <a:pt x="1512745" y="225216"/>
                </a:lnTo>
                <a:lnTo>
                  <a:pt x="1512745" y="128935"/>
                </a:lnTo>
                <a:lnTo>
                  <a:pt x="1497918" y="128935"/>
                </a:lnTo>
                <a:cubicBezTo>
                  <a:pt x="1448197" y="128935"/>
                  <a:pt x="1423554" y="104123"/>
                  <a:pt x="1423554" y="54055"/>
                </a:cubicBezTo>
                <a:lnTo>
                  <a:pt x="1423554" y="54055"/>
                </a:lnTo>
                <a:lnTo>
                  <a:pt x="1423554" y="0"/>
                </a:lnTo>
                <a:lnTo>
                  <a:pt x="1468001" y="0"/>
                </a:lnTo>
                <a:close/>
                <a:moveTo>
                  <a:pt x="409572" y="45371"/>
                </a:moveTo>
                <a:lnTo>
                  <a:pt x="342248" y="45371"/>
                </a:lnTo>
                <a:cubicBezTo>
                  <a:pt x="322007" y="45371"/>
                  <a:pt x="312767" y="57777"/>
                  <a:pt x="312767" y="83033"/>
                </a:cubicBezTo>
                <a:lnTo>
                  <a:pt x="312767" y="143291"/>
                </a:lnTo>
                <a:cubicBezTo>
                  <a:pt x="312767" y="168103"/>
                  <a:pt x="325087" y="180952"/>
                  <a:pt x="350169" y="180952"/>
                </a:cubicBezTo>
                <a:lnTo>
                  <a:pt x="409572" y="180510"/>
                </a:lnTo>
                <a:cubicBezTo>
                  <a:pt x="434213" y="180510"/>
                  <a:pt x="446974" y="168103"/>
                  <a:pt x="446974" y="142848"/>
                </a:cubicBezTo>
                <a:lnTo>
                  <a:pt x="446974" y="83033"/>
                </a:lnTo>
                <a:cubicBezTo>
                  <a:pt x="446974" y="58220"/>
                  <a:pt x="434653" y="45371"/>
                  <a:pt x="409572" y="45371"/>
                </a:cubicBezTo>
                <a:close/>
              </a:path>
            </a:pathLst>
          </a:custGeom>
          <a:solidFill>
            <a:schemeClr val="bg1"/>
          </a:solidFill>
          <a:ln w="11430" cap="flat">
            <a:noFill/>
            <a:prstDash val="solid"/>
            <a:miter/>
          </a:ln>
        </p:spPr>
        <p:txBody>
          <a:bodyPr rtlCol="0" anchor="ctr"/>
          <a:lstStyle/>
          <a:p>
            <a:endParaRPr lang="en-US" b="0" i="0">
              <a:latin typeface="MULI REGULAR ROMAN" pitchFamily="2" charset="77"/>
            </a:endParaRPr>
          </a:p>
        </p:txBody>
      </p:sp>
    </p:spTree>
    <p:extLst>
      <p:ext uri="{BB962C8B-B14F-4D97-AF65-F5344CB8AC3E}">
        <p14:creationId xmlns:p14="http://schemas.microsoft.com/office/powerpoint/2010/main" val="19208495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2_Title 01">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C8D93E-60F2-4D8A-A4F2-A45B543FA323}"/>
              </a:ext>
            </a:extLst>
          </p:cNvPr>
          <p:cNvSpPr>
            <a:spLocks noGrp="1"/>
          </p:cNvSpPr>
          <p:nvPr>
            <p:ph type="title"/>
          </p:nvPr>
        </p:nvSpPr>
        <p:spPr>
          <a:xfrm>
            <a:off x="576835" y="2797155"/>
            <a:ext cx="5877127" cy="1263690"/>
          </a:xfrm>
        </p:spPr>
        <p:txBody>
          <a:bodyPr anchor="b">
            <a:noAutofit/>
          </a:bodyPr>
          <a:lstStyle>
            <a:lvl1pPr>
              <a:defRPr sz="3200" spc="0" baseline="0">
                <a:solidFill>
                  <a:schemeClr val="accent1"/>
                </a:solidFill>
              </a:defRPr>
            </a:lvl1pPr>
          </a:lstStyle>
          <a:p>
            <a:r>
              <a:rPr lang="en-US"/>
              <a:t>Click to edit Master title style</a:t>
            </a:r>
          </a:p>
        </p:txBody>
      </p:sp>
      <p:sp>
        <p:nvSpPr>
          <p:cNvPr id="12" name="Text Placeholder 11">
            <a:extLst>
              <a:ext uri="{FF2B5EF4-FFF2-40B4-BE49-F238E27FC236}">
                <a16:creationId xmlns:a16="http://schemas.microsoft.com/office/drawing/2014/main" id="{D818A5DC-4E07-4C22-AE12-E52B0B35DD61}"/>
              </a:ext>
            </a:extLst>
          </p:cNvPr>
          <p:cNvSpPr>
            <a:spLocks noGrp="1"/>
          </p:cNvSpPr>
          <p:nvPr>
            <p:ph type="body" sz="quarter" idx="10" hasCustomPrompt="1"/>
          </p:nvPr>
        </p:nvSpPr>
        <p:spPr>
          <a:xfrm>
            <a:off x="576835" y="4116688"/>
            <a:ext cx="5877127" cy="850900"/>
          </a:xfrm>
        </p:spPr>
        <p:txBody>
          <a:bodyPr lIns="0">
            <a:noAutofit/>
          </a:bodyPr>
          <a:lstStyle>
            <a:lvl1pPr marL="0" indent="0">
              <a:buFont typeface="Arial" panose="020B0604020202020204" pitchFamily="34" charset="0"/>
              <a:buNone/>
              <a:defRPr sz="1800">
                <a:solidFill>
                  <a:schemeClr val="tx2"/>
                </a:solidFill>
              </a:defRPr>
            </a:lvl1pPr>
          </a:lstStyle>
          <a:p>
            <a:pPr lvl="0"/>
            <a:r>
              <a:rPr lang="en-US"/>
              <a:t>Subtitle</a:t>
            </a:r>
          </a:p>
        </p:txBody>
      </p:sp>
      <p:sp>
        <p:nvSpPr>
          <p:cNvPr id="15" name="Text Placeholder 14">
            <a:extLst>
              <a:ext uri="{FF2B5EF4-FFF2-40B4-BE49-F238E27FC236}">
                <a16:creationId xmlns:a16="http://schemas.microsoft.com/office/drawing/2014/main" id="{34C1BE86-451D-4F9F-852A-5ADA1EC9004F}"/>
              </a:ext>
            </a:extLst>
          </p:cNvPr>
          <p:cNvSpPr>
            <a:spLocks noGrp="1"/>
          </p:cNvSpPr>
          <p:nvPr>
            <p:ph type="body" sz="quarter" idx="11" hasCustomPrompt="1"/>
          </p:nvPr>
        </p:nvSpPr>
        <p:spPr>
          <a:xfrm>
            <a:off x="576835" y="5651498"/>
            <a:ext cx="4308475" cy="850901"/>
          </a:xfrm>
        </p:spPr>
        <p:txBody>
          <a:bodyPr lIns="0" anchor="ctr">
            <a:noAutofit/>
          </a:bodyPr>
          <a:lstStyle>
            <a:lvl1pPr marL="0" indent="0">
              <a:lnSpc>
                <a:spcPct val="100000"/>
              </a:lnSpc>
              <a:spcBef>
                <a:spcPts val="600"/>
              </a:spcBef>
              <a:buNone/>
              <a:defRPr sz="1200">
                <a:solidFill>
                  <a:schemeClr val="tx2"/>
                </a:solidFill>
              </a:defRPr>
            </a:lvl1pPr>
          </a:lstStyle>
          <a:p>
            <a:pPr lvl="0"/>
            <a:r>
              <a:rPr lang="en-US"/>
              <a:t>AUTHOR</a:t>
            </a:r>
          </a:p>
          <a:p>
            <a:pPr lvl="0"/>
            <a:r>
              <a:rPr lang="en-US"/>
              <a:t>PRESENTATION</a:t>
            </a:r>
          </a:p>
        </p:txBody>
      </p:sp>
      <p:sp>
        <p:nvSpPr>
          <p:cNvPr id="14" name="Grafik 6">
            <a:extLst>
              <a:ext uri="{FF2B5EF4-FFF2-40B4-BE49-F238E27FC236}">
                <a16:creationId xmlns:a16="http://schemas.microsoft.com/office/drawing/2014/main" id="{667C6517-0255-4C8E-83A4-4DEE57D64A9F}"/>
              </a:ext>
            </a:extLst>
          </p:cNvPr>
          <p:cNvSpPr/>
          <p:nvPr userDrawn="1"/>
        </p:nvSpPr>
        <p:spPr>
          <a:xfrm>
            <a:off x="576835" y="1030025"/>
            <a:ext cx="2532020" cy="346966"/>
          </a:xfrm>
          <a:custGeom>
            <a:avLst/>
            <a:gdLst>
              <a:gd name="connsiteX0" fmla="*/ 223091 w 1647090"/>
              <a:gd name="connsiteY0" fmla="*/ 620 h 225703"/>
              <a:gd name="connsiteX1" fmla="*/ 223091 w 1647090"/>
              <a:gd name="connsiteY1" fmla="*/ 45814 h 225703"/>
              <a:gd name="connsiteX2" fmla="*/ 79996 w 1647090"/>
              <a:gd name="connsiteY2" fmla="*/ 45814 h 225703"/>
              <a:gd name="connsiteX3" fmla="*/ 43914 w 1647090"/>
              <a:gd name="connsiteY3" fmla="*/ 81703 h 225703"/>
              <a:gd name="connsiteX4" fmla="*/ 43914 w 1647090"/>
              <a:gd name="connsiteY4" fmla="*/ 144177 h 225703"/>
              <a:gd name="connsiteX5" fmla="*/ 79996 w 1647090"/>
              <a:gd name="connsiteY5" fmla="*/ 180510 h 225703"/>
              <a:gd name="connsiteX6" fmla="*/ 223003 w 1647090"/>
              <a:gd name="connsiteY6" fmla="*/ 180510 h 225703"/>
              <a:gd name="connsiteX7" fmla="*/ 223003 w 1647090"/>
              <a:gd name="connsiteY7" fmla="*/ 225703 h 225703"/>
              <a:gd name="connsiteX8" fmla="*/ 74364 w 1647090"/>
              <a:gd name="connsiteY8" fmla="*/ 225703 h 225703"/>
              <a:gd name="connsiteX9" fmla="*/ 0 w 1647090"/>
              <a:gd name="connsiteY9" fmla="*/ 150823 h 225703"/>
              <a:gd name="connsiteX10" fmla="*/ 0 w 1647090"/>
              <a:gd name="connsiteY10" fmla="*/ 75500 h 225703"/>
              <a:gd name="connsiteX11" fmla="*/ 74364 w 1647090"/>
              <a:gd name="connsiteY11" fmla="*/ 620 h 225703"/>
              <a:gd name="connsiteX12" fmla="*/ 223091 w 1647090"/>
              <a:gd name="connsiteY12" fmla="*/ 620 h 225703"/>
              <a:gd name="connsiteX13" fmla="*/ 850033 w 1647090"/>
              <a:gd name="connsiteY13" fmla="*/ 177 h 225703"/>
              <a:gd name="connsiteX14" fmla="*/ 983359 w 1647090"/>
              <a:gd name="connsiteY14" fmla="*/ 157027 h 225703"/>
              <a:gd name="connsiteX15" fmla="*/ 983359 w 1647090"/>
              <a:gd name="connsiteY15" fmla="*/ 177 h 225703"/>
              <a:gd name="connsiteX16" fmla="*/ 1028242 w 1647090"/>
              <a:gd name="connsiteY16" fmla="*/ 177 h 225703"/>
              <a:gd name="connsiteX17" fmla="*/ 1028242 w 1647090"/>
              <a:gd name="connsiteY17" fmla="*/ 225703 h 225703"/>
              <a:gd name="connsiteX18" fmla="*/ 982480 w 1647090"/>
              <a:gd name="connsiteY18" fmla="*/ 225703 h 225703"/>
              <a:gd name="connsiteX19" fmla="*/ 849153 w 1647090"/>
              <a:gd name="connsiteY19" fmla="*/ 68411 h 225703"/>
              <a:gd name="connsiteX20" fmla="*/ 849153 w 1647090"/>
              <a:gd name="connsiteY20" fmla="*/ 225261 h 225703"/>
              <a:gd name="connsiteX21" fmla="*/ 804271 w 1647090"/>
              <a:gd name="connsiteY21" fmla="*/ 225261 h 225703"/>
              <a:gd name="connsiteX22" fmla="*/ 804271 w 1647090"/>
              <a:gd name="connsiteY22" fmla="*/ 177 h 225703"/>
              <a:gd name="connsiteX23" fmla="*/ 850033 w 1647090"/>
              <a:gd name="connsiteY23" fmla="*/ 177 h 225703"/>
              <a:gd name="connsiteX24" fmla="*/ 417140 w 1647090"/>
              <a:gd name="connsiteY24" fmla="*/ 177 h 225703"/>
              <a:gd name="connsiteX25" fmla="*/ 491504 w 1647090"/>
              <a:gd name="connsiteY25" fmla="*/ 75057 h 225703"/>
              <a:gd name="connsiteX26" fmla="*/ 491504 w 1647090"/>
              <a:gd name="connsiteY26" fmla="*/ 149937 h 225703"/>
              <a:gd name="connsiteX27" fmla="*/ 417052 w 1647090"/>
              <a:gd name="connsiteY27" fmla="*/ 225261 h 225703"/>
              <a:gd name="connsiteX28" fmla="*/ 342777 w 1647090"/>
              <a:gd name="connsiteY28" fmla="*/ 225261 h 225703"/>
              <a:gd name="connsiteX29" fmla="*/ 268413 w 1647090"/>
              <a:gd name="connsiteY29" fmla="*/ 150381 h 225703"/>
              <a:gd name="connsiteX30" fmla="*/ 268413 w 1647090"/>
              <a:gd name="connsiteY30" fmla="*/ 75057 h 225703"/>
              <a:gd name="connsiteX31" fmla="*/ 342777 w 1647090"/>
              <a:gd name="connsiteY31" fmla="*/ 177 h 225703"/>
              <a:gd name="connsiteX32" fmla="*/ 417140 w 1647090"/>
              <a:gd name="connsiteY32" fmla="*/ 177 h 225703"/>
              <a:gd name="connsiteX33" fmla="*/ 759916 w 1647090"/>
              <a:gd name="connsiteY33" fmla="*/ 177 h 225703"/>
              <a:gd name="connsiteX34" fmla="*/ 759916 w 1647090"/>
              <a:gd name="connsiteY34" fmla="*/ 45371 h 225703"/>
              <a:gd name="connsiteX35" fmla="*/ 616909 w 1647090"/>
              <a:gd name="connsiteY35" fmla="*/ 45371 h 225703"/>
              <a:gd name="connsiteX36" fmla="*/ 580828 w 1647090"/>
              <a:gd name="connsiteY36" fmla="*/ 81260 h 225703"/>
              <a:gd name="connsiteX37" fmla="*/ 580828 w 1647090"/>
              <a:gd name="connsiteY37" fmla="*/ 144177 h 225703"/>
              <a:gd name="connsiteX38" fmla="*/ 616909 w 1647090"/>
              <a:gd name="connsiteY38" fmla="*/ 180510 h 225703"/>
              <a:gd name="connsiteX39" fmla="*/ 715035 w 1647090"/>
              <a:gd name="connsiteY39" fmla="*/ 180510 h 225703"/>
              <a:gd name="connsiteX40" fmla="*/ 715035 w 1647090"/>
              <a:gd name="connsiteY40" fmla="*/ 105186 h 225703"/>
              <a:gd name="connsiteX41" fmla="*/ 759828 w 1647090"/>
              <a:gd name="connsiteY41" fmla="*/ 105186 h 225703"/>
              <a:gd name="connsiteX42" fmla="*/ 759828 w 1647090"/>
              <a:gd name="connsiteY42" fmla="*/ 225261 h 225703"/>
              <a:gd name="connsiteX43" fmla="*/ 611189 w 1647090"/>
              <a:gd name="connsiteY43" fmla="*/ 225261 h 225703"/>
              <a:gd name="connsiteX44" fmla="*/ 536825 w 1647090"/>
              <a:gd name="connsiteY44" fmla="*/ 150381 h 225703"/>
              <a:gd name="connsiteX45" fmla="*/ 536825 w 1647090"/>
              <a:gd name="connsiteY45" fmla="*/ 75057 h 225703"/>
              <a:gd name="connsiteX46" fmla="*/ 611189 w 1647090"/>
              <a:gd name="connsiteY46" fmla="*/ 177 h 225703"/>
              <a:gd name="connsiteX47" fmla="*/ 759916 w 1647090"/>
              <a:gd name="connsiteY47" fmla="*/ 177 h 225703"/>
              <a:gd name="connsiteX48" fmla="*/ 1118094 w 1647090"/>
              <a:gd name="connsiteY48" fmla="*/ 177 h 225703"/>
              <a:gd name="connsiteX49" fmla="*/ 1118006 w 1647090"/>
              <a:gd name="connsiteY49" fmla="*/ 225261 h 225703"/>
              <a:gd name="connsiteX50" fmla="*/ 1073212 w 1647090"/>
              <a:gd name="connsiteY50" fmla="*/ 225261 h 225703"/>
              <a:gd name="connsiteX51" fmla="*/ 1073212 w 1647090"/>
              <a:gd name="connsiteY51" fmla="*/ 177 h 225703"/>
              <a:gd name="connsiteX52" fmla="*/ 1118094 w 1647090"/>
              <a:gd name="connsiteY52" fmla="*/ 177 h 225703"/>
              <a:gd name="connsiteX53" fmla="*/ 1386418 w 1647090"/>
              <a:gd name="connsiteY53" fmla="*/ 177 h 225703"/>
              <a:gd name="connsiteX54" fmla="*/ 1386418 w 1647090"/>
              <a:gd name="connsiteY54" fmla="*/ 45371 h 225703"/>
              <a:gd name="connsiteX55" fmla="*/ 1243411 w 1647090"/>
              <a:gd name="connsiteY55" fmla="*/ 45371 h 225703"/>
              <a:gd name="connsiteX56" fmla="*/ 1207328 w 1647090"/>
              <a:gd name="connsiteY56" fmla="*/ 81260 h 225703"/>
              <a:gd name="connsiteX57" fmla="*/ 1207328 w 1647090"/>
              <a:gd name="connsiteY57" fmla="*/ 144177 h 225703"/>
              <a:gd name="connsiteX58" fmla="*/ 1243411 w 1647090"/>
              <a:gd name="connsiteY58" fmla="*/ 180510 h 225703"/>
              <a:gd name="connsiteX59" fmla="*/ 1341628 w 1647090"/>
              <a:gd name="connsiteY59" fmla="*/ 180510 h 225703"/>
              <a:gd name="connsiteX60" fmla="*/ 1341628 w 1647090"/>
              <a:gd name="connsiteY60" fmla="*/ 105186 h 225703"/>
              <a:gd name="connsiteX61" fmla="*/ 1386418 w 1647090"/>
              <a:gd name="connsiteY61" fmla="*/ 105186 h 225703"/>
              <a:gd name="connsiteX62" fmla="*/ 1386418 w 1647090"/>
              <a:gd name="connsiteY62" fmla="*/ 225261 h 225703"/>
              <a:gd name="connsiteX63" fmla="*/ 1237691 w 1647090"/>
              <a:gd name="connsiteY63" fmla="*/ 225261 h 225703"/>
              <a:gd name="connsiteX64" fmla="*/ 1163327 w 1647090"/>
              <a:gd name="connsiteY64" fmla="*/ 150381 h 225703"/>
              <a:gd name="connsiteX65" fmla="*/ 1163327 w 1647090"/>
              <a:gd name="connsiteY65" fmla="*/ 75057 h 225703"/>
              <a:gd name="connsiteX66" fmla="*/ 1237691 w 1647090"/>
              <a:gd name="connsiteY66" fmla="*/ 177 h 225703"/>
              <a:gd name="connsiteX67" fmla="*/ 1386418 w 1647090"/>
              <a:gd name="connsiteY67" fmla="*/ 177 h 225703"/>
              <a:gd name="connsiteX68" fmla="*/ 1468001 w 1647090"/>
              <a:gd name="connsiteY68" fmla="*/ 0 h 225703"/>
              <a:gd name="connsiteX69" fmla="*/ 1468435 w 1647090"/>
              <a:gd name="connsiteY69" fmla="*/ 48295 h 225703"/>
              <a:gd name="connsiteX70" fmla="*/ 1504084 w 1647090"/>
              <a:gd name="connsiteY70" fmla="*/ 84628 h 225703"/>
              <a:gd name="connsiteX71" fmla="*/ 1504084 w 1647090"/>
              <a:gd name="connsiteY71" fmla="*/ 84628 h 225703"/>
              <a:gd name="connsiteX72" fmla="*/ 1566126 w 1647090"/>
              <a:gd name="connsiteY72" fmla="*/ 84628 h 225703"/>
              <a:gd name="connsiteX73" fmla="*/ 1602210 w 1647090"/>
              <a:gd name="connsiteY73" fmla="*/ 48295 h 225703"/>
              <a:gd name="connsiteX74" fmla="*/ 1602210 w 1647090"/>
              <a:gd name="connsiteY74" fmla="*/ 48295 h 225703"/>
              <a:gd name="connsiteX75" fmla="*/ 1602210 w 1647090"/>
              <a:gd name="connsiteY75" fmla="*/ 0 h 225703"/>
              <a:gd name="connsiteX76" fmla="*/ 1647091 w 1647090"/>
              <a:gd name="connsiteY76" fmla="*/ 0 h 225703"/>
              <a:gd name="connsiteX77" fmla="*/ 1647091 w 1647090"/>
              <a:gd name="connsiteY77" fmla="*/ 13292 h 225703"/>
              <a:gd name="connsiteX78" fmla="*/ 1646645 w 1647090"/>
              <a:gd name="connsiteY78" fmla="*/ 54055 h 225703"/>
              <a:gd name="connsiteX79" fmla="*/ 1572281 w 1647090"/>
              <a:gd name="connsiteY79" fmla="*/ 128935 h 225703"/>
              <a:gd name="connsiteX80" fmla="*/ 1572281 w 1647090"/>
              <a:gd name="connsiteY80" fmla="*/ 128935 h 225703"/>
              <a:gd name="connsiteX81" fmla="*/ 1557626 w 1647090"/>
              <a:gd name="connsiteY81" fmla="*/ 128935 h 225703"/>
              <a:gd name="connsiteX82" fmla="*/ 1557626 w 1647090"/>
              <a:gd name="connsiteY82" fmla="*/ 225216 h 225703"/>
              <a:gd name="connsiteX83" fmla="*/ 1512745 w 1647090"/>
              <a:gd name="connsiteY83" fmla="*/ 225216 h 225703"/>
              <a:gd name="connsiteX84" fmla="*/ 1512745 w 1647090"/>
              <a:gd name="connsiteY84" fmla="*/ 128935 h 225703"/>
              <a:gd name="connsiteX85" fmla="*/ 1497918 w 1647090"/>
              <a:gd name="connsiteY85" fmla="*/ 128935 h 225703"/>
              <a:gd name="connsiteX86" fmla="*/ 1423554 w 1647090"/>
              <a:gd name="connsiteY86" fmla="*/ 54055 h 225703"/>
              <a:gd name="connsiteX87" fmla="*/ 1423554 w 1647090"/>
              <a:gd name="connsiteY87" fmla="*/ 54055 h 225703"/>
              <a:gd name="connsiteX88" fmla="*/ 1423554 w 1647090"/>
              <a:gd name="connsiteY88" fmla="*/ 0 h 225703"/>
              <a:gd name="connsiteX89" fmla="*/ 1468001 w 1647090"/>
              <a:gd name="connsiteY89" fmla="*/ 0 h 225703"/>
              <a:gd name="connsiteX90" fmla="*/ 409572 w 1647090"/>
              <a:gd name="connsiteY90" fmla="*/ 45371 h 225703"/>
              <a:gd name="connsiteX91" fmla="*/ 342248 w 1647090"/>
              <a:gd name="connsiteY91" fmla="*/ 45371 h 225703"/>
              <a:gd name="connsiteX92" fmla="*/ 312767 w 1647090"/>
              <a:gd name="connsiteY92" fmla="*/ 83033 h 225703"/>
              <a:gd name="connsiteX93" fmla="*/ 312767 w 1647090"/>
              <a:gd name="connsiteY93" fmla="*/ 143291 h 225703"/>
              <a:gd name="connsiteX94" fmla="*/ 350169 w 1647090"/>
              <a:gd name="connsiteY94" fmla="*/ 180952 h 225703"/>
              <a:gd name="connsiteX95" fmla="*/ 409572 w 1647090"/>
              <a:gd name="connsiteY95" fmla="*/ 180510 h 225703"/>
              <a:gd name="connsiteX96" fmla="*/ 446974 w 1647090"/>
              <a:gd name="connsiteY96" fmla="*/ 142848 h 225703"/>
              <a:gd name="connsiteX97" fmla="*/ 446974 w 1647090"/>
              <a:gd name="connsiteY97" fmla="*/ 83033 h 225703"/>
              <a:gd name="connsiteX98" fmla="*/ 409572 w 1647090"/>
              <a:gd name="connsiteY98" fmla="*/ 45371 h 22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47090" h="225703">
                <a:moveTo>
                  <a:pt x="223091" y="620"/>
                </a:moveTo>
                <a:lnTo>
                  <a:pt x="223091" y="45814"/>
                </a:lnTo>
                <a:lnTo>
                  <a:pt x="79996" y="45814"/>
                </a:lnTo>
                <a:cubicBezTo>
                  <a:pt x="56235" y="45814"/>
                  <a:pt x="43914" y="57777"/>
                  <a:pt x="43914" y="81703"/>
                </a:cubicBezTo>
                <a:lnTo>
                  <a:pt x="43914" y="144177"/>
                </a:lnTo>
                <a:cubicBezTo>
                  <a:pt x="43914" y="168103"/>
                  <a:pt x="55795" y="180510"/>
                  <a:pt x="79996" y="180510"/>
                </a:cubicBezTo>
                <a:lnTo>
                  <a:pt x="223003" y="180510"/>
                </a:lnTo>
                <a:lnTo>
                  <a:pt x="223003" y="225703"/>
                </a:lnTo>
                <a:lnTo>
                  <a:pt x="74364" y="225703"/>
                </a:lnTo>
                <a:cubicBezTo>
                  <a:pt x="24641" y="225703"/>
                  <a:pt x="0" y="200891"/>
                  <a:pt x="0" y="150823"/>
                </a:cubicBezTo>
                <a:lnTo>
                  <a:pt x="0" y="75500"/>
                </a:lnTo>
                <a:cubicBezTo>
                  <a:pt x="0" y="25433"/>
                  <a:pt x="24641" y="620"/>
                  <a:pt x="74364" y="620"/>
                </a:cubicBezTo>
                <a:lnTo>
                  <a:pt x="223091" y="620"/>
                </a:lnTo>
                <a:close/>
                <a:moveTo>
                  <a:pt x="850033" y="177"/>
                </a:moveTo>
                <a:lnTo>
                  <a:pt x="983359" y="157027"/>
                </a:lnTo>
                <a:lnTo>
                  <a:pt x="983359" y="177"/>
                </a:lnTo>
                <a:lnTo>
                  <a:pt x="1028242" y="177"/>
                </a:lnTo>
                <a:lnTo>
                  <a:pt x="1028242" y="225703"/>
                </a:lnTo>
                <a:lnTo>
                  <a:pt x="982480" y="225703"/>
                </a:lnTo>
                <a:lnTo>
                  <a:pt x="849153" y="68411"/>
                </a:lnTo>
                <a:lnTo>
                  <a:pt x="849153" y="225261"/>
                </a:lnTo>
                <a:lnTo>
                  <a:pt x="804271" y="225261"/>
                </a:lnTo>
                <a:lnTo>
                  <a:pt x="804271" y="177"/>
                </a:lnTo>
                <a:lnTo>
                  <a:pt x="850033" y="177"/>
                </a:lnTo>
                <a:close/>
                <a:moveTo>
                  <a:pt x="417140" y="177"/>
                </a:moveTo>
                <a:cubicBezTo>
                  <a:pt x="466863" y="177"/>
                  <a:pt x="491504" y="24989"/>
                  <a:pt x="491504" y="75057"/>
                </a:cubicBezTo>
                <a:lnTo>
                  <a:pt x="491504" y="149937"/>
                </a:lnTo>
                <a:cubicBezTo>
                  <a:pt x="491416" y="200005"/>
                  <a:pt x="466334" y="225261"/>
                  <a:pt x="417052" y="225261"/>
                </a:cubicBezTo>
                <a:lnTo>
                  <a:pt x="342777" y="225261"/>
                </a:lnTo>
                <a:cubicBezTo>
                  <a:pt x="293054" y="225261"/>
                  <a:pt x="268413" y="200448"/>
                  <a:pt x="268413" y="150381"/>
                </a:cubicBezTo>
                <a:lnTo>
                  <a:pt x="268413" y="75057"/>
                </a:lnTo>
                <a:cubicBezTo>
                  <a:pt x="268413" y="24989"/>
                  <a:pt x="293054" y="177"/>
                  <a:pt x="342777" y="177"/>
                </a:cubicBezTo>
                <a:lnTo>
                  <a:pt x="417140" y="177"/>
                </a:lnTo>
                <a:close/>
                <a:moveTo>
                  <a:pt x="759916" y="177"/>
                </a:moveTo>
                <a:lnTo>
                  <a:pt x="759916" y="45371"/>
                </a:lnTo>
                <a:lnTo>
                  <a:pt x="616909" y="45371"/>
                </a:lnTo>
                <a:cubicBezTo>
                  <a:pt x="593148" y="45371"/>
                  <a:pt x="580828" y="57334"/>
                  <a:pt x="580828" y="81260"/>
                </a:cubicBezTo>
                <a:lnTo>
                  <a:pt x="580828" y="144177"/>
                </a:lnTo>
                <a:cubicBezTo>
                  <a:pt x="580828" y="168103"/>
                  <a:pt x="592709" y="180510"/>
                  <a:pt x="616909" y="180510"/>
                </a:cubicBezTo>
                <a:lnTo>
                  <a:pt x="715035" y="180510"/>
                </a:lnTo>
                <a:lnTo>
                  <a:pt x="715035" y="105186"/>
                </a:lnTo>
                <a:lnTo>
                  <a:pt x="759828" y="105186"/>
                </a:lnTo>
                <a:lnTo>
                  <a:pt x="759828" y="225261"/>
                </a:lnTo>
                <a:lnTo>
                  <a:pt x="611189" y="225261"/>
                </a:lnTo>
                <a:cubicBezTo>
                  <a:pt x="561467" y="225261"/>
                  <a:pt x="536825" y="200448"/>
                  <a:pt x="536825" y="150381"/>
                </a:cubicBezTo>
                <a:lnTo>
                  <a:pt x="536825" y="75057"/>
                </a:lnTo>
                <a:cubicBezTo>
                  <a:pt x="536825" y="24989"/>
                  <a:pt x="561467" y="177"/>
                  <a:pt x="611189" y="177"/>
                </a:cubicBezTo>
                <a:lnTo>
                  <a:pt x="759916" y="177"/>
                </a:lnTo>
                <a:close/>
                <a:moveTo>
                  <a:pt x="1118094" y="177"/>
                </a:moveTo>
                <a:lnTo>
                  <a:pt x="1118006" y="225261"/>
                </a:lnTo>
                <a:lnTo>
                  <a:pt x="1073212" y="225261"/>
                </a:lnTo>
                <a:lnTo>
                  <a:pt x="1073212" y="177"/>
                </a:lnTo>
                <a:lnTo>
                  <a:pt x="1118094" y="177"/>
                </a:lnTo>
                <a:close/>
                <a:moveTo>
                  <a:pt x="1386418" y="177"/>
                </a:moveTo>
                <a:lnTo>
                  <a:pt x="1386418" y="45371"/>
                </a:lnTo>
                <a:lnTo>
                  <a:pt x="1243411" y="45371"/>
                </a:lnTo>
                <a:cubicBezTo>
                  <a:pt x="1219649" y="45371"/>
                  <a:pt x="1207328" y="57334"/>
                  <a:pt x="1207328" y="81260"/>
                </a:cubicBezTo>
                <a:lnTo>
                  <a:pt x="1207328" y="144177"/>
                </a:lnTo>
                <a:cubicBezTo>
                  <a:pt x="1207328" y="168103"/>
                  <a:pt x="1219214" y="180510"/>
                  <a:pt x="1243411" y="180510"/>
                </a:cubicBezTo>
                <a:lnTo>
                  <a:pt x="1341628" y="180510"/>
                </a:lnTo>
                <a:lnTo>
                  <a:pt x="1341628" y="105186"/>
                </a:lnTo>
                <a:lnTo>
                  <a:pt x="1386418" y="105186"/>
                </a:lnTo>
                <a:lnTo>
                  <a:pt x="1386418" y="225261"/>
                </a:lnTo>
                <a:lnTo>
                  <a:pt x="1237691" y="225261"/>
                </a:lnTo>
                <a:cubicBezTo>
                  <a:pt x="1187970" y="225261"/>
                  <a:pt x="1163327" y="200448"/>
                  <a:pt x="1163327" y="150381"/>
                </a:cubicBezTo>
                <a:lnTo>
                  <a:pt x="1163327" y="75057"/>
                </a:lnTo>
                <a:cubicBezTo>
                  <a:pt x="1163327" y="24989"/>
                  <a:pt x="1187970" y="177"/>
                  <a:pt x="1237691" y="177"/>
                </a:cubicBezTo>
                <a:lnTo>
                  <a:pt x="1386418" y="177"/>
                </a:lnTo>
                <a:close/>
                <a:moveTo>
                  <a:pt x="1468001" y="0"/>
                </a:moveTo>
                <a:lnTo>
                  <a:pt x="1468435" y="48295"/>
                </a:lnTo>
                <a:cubicBezTo>
                  <a:pt x="1468435" y="72665"/>
                  <a:pt x="1480322" y="84628"/>
                  <a:pt x="1504084" y="84628"/>
                </a:cubicBezTo>
                <a:lnTo>
                  <a:pt x="1504084" y="84628"/>
                </a:lnTo>
                <a:lnTo>
                  <a:pt x="1566126" y="84628"/>
                </a:lnTo>
                <a:cubicBezTo>
                  <a:pt x="1590323" y="84628"/>
                  <a:pt x="1602210" y="72665"/>
                  <a:pt x="1602210" y="48295"/>
                </a:cubicBezTo>
                <a:lnTo>
                  <a:pt x="1602210" y="48295"/>
                </a:lnTo>
                <a:lnTo>
                  <a:pt x="1602210" y="0"/>
                </a:lnTo>
                <a:lnTo>
                  <a:pt x="1647091" y="0"/>
                </a:lnTo>
                <a:lnTo>
                  <a:pt x="1647091" y="13292"/>
                </a:lnTo>
                <a:lnTo>
                  <a:pt x="1646645" y="54055"/>
                </a:lnTo>
                <a:cubicBezTo>
                  <a:pt x="1646645" y="104123"/>
                  <a:pt x="1622002" y="128935"/>
                  <a:pt x="1572281" y="128935"/>
                </a:cubicBezTo>
                <a:lnTo>
                  <a:pt x="1572281" y="128935"/>
                </a:lnTo>
                <a:lnTo>
                  <a:pt x="1557626" y="128935"/>
                </a:lnTo>
                <a:lnTo>
                  <a:pt x="1557626" y="225216"/>
                </a:lnTo>
                <a:lnTo>
                  <a:pt x="1512745" y="225216"/>
                </a:lnTo>
                <a:lnTo>
                  <a:pt x="1512745" y="128935"/>
                </a:lnTo>
                <a:lnTo>
                  <a:pt x="1497918" y="128935"/>
                </a:lnTo>
                <a:cubicBezTo>
                  <a:pt x="1448197" y="128935"/>
                  <a:pt x="1423554" y="104123"/>
                  <a:pt x="1423554" y="54055"/>
                </a:cubicBezTo>
                <a:lnTo>
                  <a:pt x="1423554" y="54055"/>
                </a:lnTo>
                <a:lnTo>
                  <a:pt x="1423554" y="0"/>
                </a:lnTo>
                <a:lnTo>
                  <a:pt x="1468001" y="0"/>
                </a:lnTo>
                <a:close/>
                <a:moveTo>
                  <a:pt x="409572" y="45371"/>
                </a:moveTo>
                <a:lnTo>
                  <a:pt x="342248" y="45371"/>
                </a:lnTo>
                <a:cubicBezTo>
                  <a:pt x="322007" y="45371"/>
                  <a:pt x="312767" y="57777"/>
                  <a:pt x="312767" y="83033"/>
                </a:cubicBezTo>
                <a:lnTo>
                  <a:pt x="312767" y="143291"/>
                </a:lnTo>
                <a:cubicBezTo>
                  <a:pt x="312767" y="168103"/>
                  <a:pt x="325087" y="180952"/>
                  <a:pt x="350169" y="180952"/>
                </a:cubicBezTo>
                <a:lnTo>
                  <a:pt x="409572" y="180510"/>
                </a:lnTo>
                <a:cubicBezTo>
                  <a:pt x="434213" y="180510"/>
                  <a:pt x="446974" y="168103"/>
                  <a:pt x="446974" y="142848"/>
                </a:cubicBezTo>
                <a:lnTo>
                  <a:pt x="446974" y="83033"/>
                </a:lnTo>
                <a:cubicBezTo>
                  <a:pt x="446974" y="58220"/>
                  <a:pt x="434653" y="45371"/>
                  <a:pt x="409572" y="45371"/>
                </a:cubicBezTo>
                <a:close/>
              </a:path>
            </a:pathLst>
          </a:custGeom>
          <a:solidFill>
            <a:schemeClr val="bg2">
              <a:lumMod val="10000"/>
            </a:schemeClr>
          </a:solidFill>
          <a:ln w="11430" cap="flat">
            <a:noFill/>
            <a:prstDash val="solid"/>
            <a:miter/>
          </a:ln>
        </p:spPr>
        <p:txBody>
          <a:bodyPr rtlCol="0" anchor="ctr"/>
          <a:lstStyle/>
          <a:p>
            <a:endParaRPr lang="en-US"/>
          </a:p>
        </p:txBody>
      </p:sp>
      <p:sp>
        <p:nvSpPr>
          <p:cNvPr id="20" name="Picture Placeholder 19">
            <a:extLst>
              <a:ext uri="{FF2B5EF4-FFF2-40B4-BE49-F238E27FC236}">
                <a16:creationId xmlns:a16="http://schemas.microsoft.com/office/drawing/2014/main" id="{0CA133D7-E5D2-F740-89E0-46D87FFDB56A}"/>
              </a:ext>
            </a:extLst>
          </p:cNvPr>
          <p:cNvSpPr>
            <a:spLocks noGrp="1"/>
          </p:cNvSpPr>
          <p:nvPr>
            <p:ph type="pic" sz="quarter" idx="12"/>
          </p:nvPr>
        </p:nvSpPr>
        <p:spPr>
          <a:xfrm>
            <a:off x="5857482" y="1376991"/>
            <a:ext cx="6334518" cy="5481009"/>
          </a:xfrm>
          <a:custGeom>
            <a:avLst/>
            <a:gdLst>
              <a:gd name="connsiteX0" fmla="*/ 4906693 w 6334518"/>
              <a:gd name="connsiteY0" fmla="*/ 12 h 5481009"/>
              <a:gd name="connsiteX1" fmla="*/ 6244782 w 6334518"/>
              <a:gd name="connsiteY1" fmla="*/ 457617 h 5481009"/>
              <a:gd name="connsiteX2" fmla="*/ 6334518 w 6334518"/>
              <a:gd name="connsiteY2" fmla="*/ 522103 h 5481009"/>
              <a:gd name="connsiteX3" fmla="*/ 6334518 w 6334518"/>
              <a:gd name="connsiteY3" fmla="*/ 2814465 h 5481009"/>
              <a:gd name="connsiteX4" fmla="*/ 6334518 w 6334518"/>
              <a:gd name="connsiteY4" fmla="*/ 5481008 h 5481009"/>
              <a:gd name="connsiteX5" fmla="*/ 3083318 w 6334518"/>
              <a:gd name="connsiteY5" fmla="*/ 5481008 h 5481009"/>
              <a:gd name="connsiteX6" fmla="*/ 3083318 w 6334518"/>
              <a:gd name="connsiteY6" fmla="*/ 5481007 h 5481009"/>
              <a:gd name="connsiteX7" fmla="*/ 2023471 w 6334518"/>
              <a:gd name="connsiteY7" fmla="*/ 5481007 h 5481009"/>
              <a:gd name="connsiteX8" fmla="*/ 2023473 w 6334518"/>
              <a:gd name="connsiteY8" fmla="*/ 5481009 h 5481009"/>
              <a:gd name="connsiteX9" fmla="*/ 86686 w 6334518"/>
              <a:gd name="connsiteY9" fmla="*/ 5481009 h 5481009"/>
              <a:gd name="connsiteX10" fmla="*/ 59453 w 6334518"/>
              <a:gd name="connsiteY10" fmla="*/ 5393341 h 5481009"/>
              <a:gd name="connsiteX11" fmla="*/ 984703 w 6334518"/>
              <a:gd name="connsiteY11" fmla="*/ 2953179 h 5481009"/>
              <a:gd name="connsiteX12" fmla="*/ 2953171 w 6334518"/>
              <a:gd name="connsiteY12" fmla="*/ 984711 h 5481009"/>
              <a:gd name="connsiteX13" fmla="*/ 4906693 w 6334518"/>
              <a:gd name="connsiteY13" fmla="*/ 12 h 548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34518" h="5481009">
                <a:moveTo>
                  <a:pt x="4906693" y="12"/>
                </a:moveTo>
                <a:cubicBezTo>
                  <a:pt x="5352942" y="-1532"/>
                  <a:pt x="5798659" y="151003"/>
                  <a:pt x="6244782" y="457617"/>
                </a:cubicBezTo>
                <a:lnTo>
                  <a:pt x="6334518" y="522103"/>
                </a:lnTo>
                <a:lnTo>
                  <a:pt x="6334518" y="2814465"/>
                </a:lnTo>
                <a:lnTo>
                  <a:pt x="6334518" y="5481008"/>
                </a:lnTo>
                <a:lnTo>
                  <a:pt x="3083318" y="5481008"/>
                </a:lnTo>
                <a:lnTo>
                  <a:pt x="3083318" y="5481007"/>
                </a:lnTo>
                <a:lnTo>
                  <a:pt x="2023471" y="5481007"/>
                </a:lnTo>
                <a:lnTo>
                  <a:pt x="2023473" y="5481009"/>
                </a:lnTo>
                <a:lnTo>
                  <a:pt x="86686" y="5481009"/>
                </a:lnTo>
                <a:lnTo>
                  <a:pt x="59453" y="5393341"/>
                </a:lnTo>
                <a:cubicBezTo>
                  <a:pt x="-141485" y="4582462"/>
                  <a:pt x="166927" y="3770955"/>
                  <a:pt x="984703" y="2953179"/>
                </a:cubicBezTo>
                <a:lnTo>
                  <a:pt x="2953171" y="984711"/>
                </a:lnTo>
                <a:cubicBezTo>
                  <a:pt x="3607392" y="330490"/>
                  <a:pt x="4257604" y="2258"/>
                  <a:pt x="4906693" y="12"/>
                </a:cubicBezTo>
                <a:close/>
              </a:path>
            </a:pathLst>
          </a:custGeom>
          <a:solidFill>
            <a:schemeClr val="bg1">
              <a:lumMod val="95000"/>
            </a:schemeClr>
          </a:solidFill>
        </p:spPr>
        <p:txBody>
          <a:bodyPr wrap="square">
            <a:noAutofit/>
          </a:bodyPr>
          <a:lstStyle/>
          <a:p>
            <a:r>
              <a:rPr lang="en-US"/>
              <a:t>Click icon to add picture</a:t>
            </a:r>
          </a:p>
        </p:txBody>
      </p:sp>
    </p:spTree>
    <p:extLst>
      <p:ext uri="{BB962C8B-B14F-4D97-AF65-F5344CB8AC3E}">
        <p14:creationId xmlns:p14="http://schemas.microsoft.com/office/powerpoint/2010/main" val="830280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ABEF3-0E62-75A8-254C-B39C0248C028}"/>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03AEDCB5-3231-1944-3268-EB7699DF9D83}"/>
              </a:ext>
            </a:extLst>
          </p:cNvPr>
          <p:cNvSpPr>
            <a:spLocks noGrp="1"/>
          </p:cNvSpPr>
          <p:nvPr>
            <p:ph type="ftr" sz="quarter" idx="10"/>
          </p:nvPr>
        </p:nvSpPr>
        <p:spPr/>
        <p:txBody>
          <a:bodyPr/>
          <a:lstStyle/>
          <a:p>
            <a:endParaRPr lang="en-US"/>
          </a:p>
        </p:txBody>
      </p:sp>
      <p:sp>
        <p:nvSpPr>
          <p:cNvPr id="4" name="Text Placeholder 2">
            <a:extLst>
              <a:ext uri="{FF2B5EF4-FFF2-40B4-BE49-F238E27FC236}">
                <a16:creationId xmlns:a16="http://schemas.microsoft.com/office/drawing/2014/main" id="{BAFEC386-207D-F73B-A3E6-72DD3D8A6026}"/>
              </a:ext>
            </a:extLst>
          </p:cNvPr>
          <p:cNvSpPr>
            <a:spLocks noGrp="1"/>
          </p:cNvSpPr>
          <p:nvPr>
            <p:ph type="body" sz="quarter" idx="11" hasCustomPrompt="1"/>
          </p:nvPr>
        </p:nvSpPr>
        <p:spPr>
          <a:xfrm>
            <a:off x="563563" y="246698"/>
            <a:ext cx="3690937" cy="219075"/>
          </a:xfrm>
        </p:spPr>
        <p:txBody>
          <a:bodyPr/>
          <a:lstStyle>
            <a:lvl1pPr marL="0" indent="0">
              <a:buNone/>
              <a:defRPr sz="900" cap="all" spc="100" baseline="0"/>
            </a:lvl1pPr>
          </a:lstStyle>
          <a:p>
            <a:pPr lvl="0"/>
            <a:r>
              <a:rPr lang="en-US"/>
              <a:t>Presentation </a:t>
            </a:r>
            <a:r>
              <a:rPr lang="en-US" err="1"/>
              <a:t>titlE</a:t>
            </a:r>
            <a:endParaRPr lang="en-US"/>
          </a:p>
        </p:txBody>
      </p:sp>
      <p:sp>
        <p:nvSpPr>
          <p:cNvPr id="5" name="Text Placeholder 2">
            <a:extLst>
              <a:ext uri="{FF2B5EF4-FFF2-40B4-BE49-F238E27FC236}">
                <a16:creationId xmlns:a16="http://schemas.microsoft.com/office/drawing/2014/main" id="{B947FBAE-BA7B-ABB0-E0C0-A72245D195A4}"/>
              </a:ext>
            </a:extLst>
          </p:cNvPr>
          <p:cNvSpPr>
            <a:spLocks noGrp="1"/>
          </p:cNvSpPr>
          <p:nvPr>
            <p:ph type="body" sz="quarter" idx="12" hasCustomPrompt="1"/>
          </p:nvPr>
        </p:nvSpPr>
        <p:spPr>
          <a:xfrm>
            <a:off x="4429919" y="246698"/>
            <a:ext cx="1305719" cy="219075"/>
          </a:xfrm>
        </p:spPr>
        <p:txBody>
          <a:bodyPr/>
          <a:lstStyle>
            <a:lvl1pPr marL="0" indent="0">
              <a:buNone/>
              <a:defRPr sz="900" cap="all" spc="100" baseline="0"/>
            </a:lvl1pPr>
          </a:lstStyle>
          <a:p>
            <a:pPr lvl="0"/>
            <a:r>
              <a:rPr lang="en-US"/>
              <a:t>month</a:t>
            </a:r>
          </a:p>
        </p:txBody>
      </p:sp>
      <p:sp>
        <p:nvSpPr>
          <p:cNvPr id="6" name="Freeform 5">
            <a:extLst>
              <a:ext uri="{FF2B5EF4-FFF2-40B4-BE49-F238E27FC236}">
                <a16:creationId xmlns:a16="http://schemas.microsoft.com/office/drawing/2014/main" id="{833C5733-8BA1-08E5-B63A-38054FC4C5F0}"/>
              </a:ext>
            </a:extLst>
          </p:cNvPr>
          <p:cNvSpPr/>
          <p:nvPr userDrawn="1"/>
        </p:nvSpPr>
        <p:spPr>
          <a:xfrm rot="5400000">
            <a:off x="6537140" y="1743532"/>
            <a:ext cx="5100227" cy="5151984"/>
          </a:xfrm>
          <a:custGeom>
            <a:avLst/>
            <a:gdLst>
              <a:gd name="connsiteX0" fmla="*/ 0 w 5158738"/>
              <a:gd name="connsiteY0" fmla="*/ 2550050 h 5211089"/>
              <a:gd name="connsiteX1" fmla="*/ 0 w 5158738"/>
              <a:gd name="connsiteY1" fmla="*/ 5115203 h 5211089"/>
              <a:gd name="connsiteX2" fmla="*/ 3047 w 5158738"/>
              <a:gd name="connsiteY2" fmla="*/ 5211089 h 5211089"/>
              <a:gd name="connsiteX3" fmla="*/ 1520944 w 5158738"/>
              <a:gd name="connsiteY3" fmla="*/ 5211089 h 5211089"/>
              <a:gd name="connsiteX4" fmla="*/ 1514503 w 5158738"/>
              <a:gd name="connsiteY4" fmla="*/ 5175968 h 5211089"/>
              <a:gd name="connsiteX5" fmla="*/ 1495507 w 5158738"/>
              <a:gd name="connsiteY5" fmla="*/ 4888863 h 5211089"/>
              <a:gd name="connsiteX6" fmla="*/ 1495507 w 5158738"/>
              <a:gd name="connsiteY6" fmla="*/ 2761308 h 5211089"/>
              <a:gd name="connsiteX7" fmla="*/ 2724280 w 5158738"/>
              <a:gd name="connsiteY7" fmla="*/ 1539092 h 5211089"/>
              <a:gd name="connsiteX8" fmla="*/ 5158738 w 5158738"/>
              <a:gd name="connsiteY8" fmla="*/ 1539092 h 5211089"/>
              <a:gd name="connsiteX9" fmla="*/ 5158738 w 5158738"/>
              <a:gd name="connsiteY9" fmla="*/ 0 h 5211089"/>
              <a:gd name="connsiteX10" fmla="*/ 2532476 w 5158738"/>
              <a:gd name="connsiteY10" fmla="*/ 0 h 5211089"/>
              <a:gd name="connsiteX11" fmla="*/ 0 w 5158738"/>
              <a:gd name="connsiteY11" fmla="*/ 2550050 h 521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8738" h="5211089">
                <a:moveTo>
                  <a:pt x="0" y="2550050"/>
                </a:moveTo>
                <a:lnTo>
                  <a:pt x="0" y="5115203"/>
                </a:lnTo>
                <a:lnTo>
                  <a:pt x="3047" y="5211089"/>
                </a:lnTo>
                <a:lnTo>
                  <a:pt x="1520944" y="5211089"/>
                </a:lnTo>
                <a:lnTo>
                  <a:pt x="1514503" y="5175968"/>
                </a:lnTo>
                <a:cubicBezTo>
                  <a:pt x="1501829" y="5086435"/>
                  <a:pt x="1495507" y="4990713"/>
                  <a:pt x="1495507" y="4888863"/>
                </a:cubicBezTo>
                <a:lnTo>
                  <a:pt x="1495507" y="2761308"/>
                </a:lnTo>
                <a:cubicBezTo>
                  <a:pt x="1495507" y="1946505"/>
                  <a:pt x="1915094" y="1539092"/>
                  <a:pt x="2724280" y="1539092"/>
                </a:cubicBezTo>
                <a:lnTo>
                  <a:pt x="5158738" y="1539092"/>
                </a:lnTo>
                <a:lnTo>
                  <a:pt x="5158738" y="0"/>
                </a:lnTo>
                <a:lnTo>
                  <a:pt x="2532476" y="0"/>
                </a:lnTo>
                <a:cubicBezTo>
                  <a:pt x="839153" y="0"/>
                  <a:pt x="0" y="845011"/>
                  <a:pt x="0" y="2550050"/>
                </a:cubicBezTo>
                <a:close/>
              </a:path>
            </a:pathLst>
          </a:custGeom>
          <a:gradFill flip="none" rotWithShape="1">
            <a:gsLst>
              <a:gs pos="0">
                <a:schemeClr val="accent2">
                  <a:lumMod val="20000"/>
                  <a:lumOff val="80000"/>
                </a:schemeClr>
              </a:gs>
              <a:gs pos="100000">
                <a:schemeClr val="bg1"/>
              </a:gs>
            </a:gsLst>
            <a:lin ang="5400000" scaled="0"/>
            <a:tileRect/>
          </a:gradFill>
          <a:ln w="11430" cap="flat">
            <a:noFill/>
            <a:prstDash val="solid"/>
            <a:miter/>
          </a:ln>
        </p:spPr>
        <p:txBody>
          <a:bodyPr wrap="square" rtlCol="0" anchor="ctr">
            <a:noAutofit/>
          </a:bodyPr>
          <a:lstStyle/>
          <a:p>
            <a:endParaRPr lang="en-US"/>
          </a:p>
        </p:txBody>
      </p:sp>
      <p:sp>
        <p:nvSpPr>
          <p:cNvPr id="8" name="Text Placeholder 7">
            <a:extLst>
              <a:ext uri="{FF2B5EF4-FFF2-40B4-BE49-F238E27FC236}">
                <a16:creationId xmlns:a16="http://schemas.microsoft.com/office/drawing/2014/main" id="{09DD7913-9ADE-5D22-B029-82201561F7A8}"/>
              </a:ext>
            </a:extLst>
          </p:cNvPr>
          <p:cNvSpPr>
            <a:spLocks noGrp="1"/>
          </p:cNvSpPr>
          <p:nvPr>
            <p:ph type="body" sz="quarter" idx="13" hasCustomPrompt="1"/>
          </p:nvPr>
        </p:nvSpPr>
        <p:spPr>
          <a:xfrm>
            <a:off x="563563" y="1449388"/>
            <a:ext cx="595311" cy="4608512"/>
          </a:xfrm>
        </p:spPr>
        <p:txBody>
          <a:bodyPr/>
          <a:lstStyle>
            <a:lvl1pPr marL="0" indent="0">
              <a:buNone/>
              <a:defRPr sz="1800" b="1" i="0">
                <a:solidFill>
                  <a:schemeClr val="accent2"/>
                </a:solidFill>
                <a:latin typeface="MULI BOLD ROMAN" pitchFamily="2" charset="77"/>
              </a:defRPr>
            </a:lvl1pPr>
          </a:lstStyle>
          <a:p>
            <a:pPr lvl="0"/>
            <a:r>
              <a:rPr lang="en-US"/>
              <a:t>00</a:t>
            </a:r>
          </a:p>
        </p:txBody>
      </p:sp>
      <p:sp>
        <p:nvSpPr>
          <p:cNvPr id="10" name="Text Placeholder 9">
            <a:extLst>
              <a:ext uri="{FF2B5EF4-FFF2-40B4-BE49-F238E27FC236}">
                <a16:creationId xmlns:a16="http://schemas.microsoft.com/office/drawing/2014/main" id="{8F77B3BB-C71B-7CAA-8D17-365AE4C76A5F}"/>
              </a:ext>
            </a:extLst>
          </p:cNvPr>
          <p:cNvSpPr>
            <a:spLocks noGrp="1"/>
          </p:cNvSpPr>
          <p:nvPr>
            <p:ph type="body" sz="quarter" idx="14"/>
          </p:nvPr>
        </p:nvSpPr>
        <p:spPr>
          <a:xfrm>
            <a:off x="1393825" y="1449388"/>
            <a:ext cx="4047202"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7">
            <a:extLst>
              <a:ext uri="{FF2B5EF4-FFF2-40B4-BE49-F238E27FC236}">
                <a16:creationId xmlns:a16="http://schemas.microsoft.com/office/drawing/2014/main" id="{BFC02944-D78F-B03E-4E80-18E3E041807F}"/>
              </a:ext>
            </a:extLst>
          </p:cNvPr>
          <p:cNvSpPr>
            <a:spLocks noGrp="1"/>
          </p:cNvSpPr>
          <p:nvPr>
            <p:ph type="body" sz="quarter" idx="15" hasCustomPrompt="1"/>
          </p:nvPr>
        </p:nvSpPr>
        <p:spPr>
          <a:xfrm>
            <a:off x="6289806" y="1449388"/>
            <a:ext cx="595311" cy="4608512"/>
          </a:xfrm>
        </p:spPr>
        <p:txBody>
          <a:bodyPr/>
          <a:lstStyle>
            <a:lvl1pPr marL="0" indent="0">
              <a:buNone/>
              <a:defRPr sz="1800" b="1" i="0">
                <a:solidFill>
                  <a:schemeClr val="accent2"/>
                </a:solidFill>
                <a:latin typeface="MULI BOLD ROMAN" pitchFamily="2" charset="77"/>
              </a:defRPr>
            </a:lvl1pPr>
          </a:lstStyle>
          <a:p>
            <a:pPr lvl="0"/>
            <a:r>
              <a:rPr lang="en-US"/>
              <a:t>00</a:t>
            </a:r>
          </a:p>
        </p:txBody>
      </p:sp>
      <p:sp>
        <p:nvSpPr>
          <p:cNvPr id="12" name="Text Placeholder 9">
            <a:extLst>
              <a:ext uri="{FF2B5EF4-FFF2-40B4-BE49-F238E27FC236}">
                <a16:creationId xmlns:a16="http://schemas.microsoft.com/office/drawing/2014/main" id="{39B5EB04-0536-382C-D920-11F67EE05100}"/>
              </a:ext>
            </a:extLst>
          </p:cNvPr>
          <p:cNvSpPr>
            <a:spLocks noGrp="1"/>
          </p:cNvSpPr>
          <p:nvPr>
            <p:ph type="body" sz="quarter" idx="16"/>
          </p:nvPr>
        </p:nvSpPr>
        <p:spPr>
          <a:xfrm>
            <a:off x="7120068" y="1449388"/>
            <a:ext cx="4047202"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72252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Blank - Blue">
    <p:bg>
      <p:bgPr>
        <a:solidFill>
          <a:schemeClr val="accent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004E29-524A-3242-BA41-DF539DD5EA15}"/>
              </a:ext>
            </a:extLst>
          </p:cNvPr>
          <p:cNvSpPr txBox="1"/>
          <p:nvPr userDrawn="1"/>
        </p:nvSpPr>
        <p:spPr>
          <a:xfrm>
            <a:off x="550863" y="6499338"/>
            <a:ext cx="334421" cy="215444"/>
          </a:xfrm>
          <a:prstGeom prst="rect">
            <a:avLst/>
          </a:prstGeom>
          <a:noFill/>
        </p:spPr>
        <p:txBody>
          <a:bodyPr wrap="square" lIns="0" tIns="0" rIns="0" bIns="0" rtlCol="0">
            <a:noAutofit/>
          </a:bodyPr>
          <a:lstStyle/>
          <a:p>
            <a:pPr algn="l"/>
            <a:fld id="{03663189-0CD8-4081-B37D-12846828361C}" type="slidenum">
              <a:rPr lang="en-US" sz="800" b="0" i="0" smtClean="0">
                <a:solidFill>
                  <a:schemeClr val="bg1"/>
                </a:solidFill>
                <a:latin typeface="MULI REGULAR ROMAN" pitchFamily="2" charset="77"/>
              </a:rPr>
              <a:pPr algn="l"/>
              <a:t>‹#›</a:t>
            </a:fld>
            <a:endParaRPr lang="en-US" sz="800" b="0" i="0">
              <a:solidFill>
                <a:schemeClr val="bg1"/>
              </a:solidFill>
              <a:latin typeface="MULI REGULAR ROMAN" pitchFamily="2" charset="77"/>
            </a:endParaRPr>
          </a:p>
        </p:txBody>
      </p:sp>
      <p:sp>
        <p:nvSpPr>
          <p:cNvPr id="9" name="Text Placeholder 2">
            <a:extLst>
              <a:ext uri="{FF2B5EF4-FFF2-40B4-BE49-F238E27FC236}">
                <a16:creationId xmlns:a16="http://schemas.microsoft.com/office/drawing/2014/main" id="{54D3FE11-6A55-5B47-9774-C98B36A3AA3A}"/>
              </a:ext>
            </a:extLst>
          </p:cNvPr>
          <p:cNvSpPr>
            <a:spLocks noGrp="1"/>
          </p:cNvSpPr>
          <p:nvPr>
            <p:ph type="body" sz="quarter" idx="12" hasCustomPrompt="1"/>
          </p:nvPr>
        </p:nvSpPr>
        <p:spPr>
          <a:xfrm>
            <a:off x="563563" y="246698"/>
            <a:ext cx="3690937" cy="219075"/>
          </a:xfrm>
        </p:spPr>
        <p:txBody>
          <a:bodyPr/>
          <a:lstStyle>
            <a:lvl1pPr marL="0" indent="0">
              <a:buNone/>
              <a:defRPr sz="900" cap="all" spc="100" baseline="0">
                <a:solidFill>
                  <a:schemeClr val="bg1"/>
                </a:solidFill>
              </a:defRPr>
            </a:lvl1pPr>
          </a:lstStyle>
          <a:p>
            <a:pPr lvl="0"/>
            <a:r>
              <a:rPr lang="en-US"/>
              <a:t>Presentation </a:t>
            </a:r>
            <a:r>
              <a:rPr lang="en-US" err="1"/>
              <a:t>titlE</a:t>
            </a:r>
            <a:endParaRPr lang="en-US"/>
          </a:p>
        </p:txBody>
      </p:sp>
      <p:sp>
        <p:nvSpPr>
          <p:cNvPr id="10" name="Text Placeholder 2">
            <a:extLst>
              <a:ext uri="{FF2B5EF4-FFF2-40B4-BE49-F238E27FC236}">
                <a16:creationId xmlns:a16="http://schemas.microsoft.com/office/drawing/2014/main" id="{505FC01C-02F0-1D45-8185-83A913756906}"/>
              </a:ext>
            </a:extLst>
          </p:cNvPr>
          <p:cNvSpPr>
            <a:spLocks noGrp="1"/>
          </p:cNvSpPr>
          <p:nvPr>
            <p:ph type="body" sz="quarter" idx="15" hasCustomPrompt="1"/>
          </p:nvPr>
        </p:nvSpPr>
        <p:spPr>
          <a:xfrm>
            <a:off x="4429919" y="246698"/>
            <a:ext cx="1305719" cy="219075"/>
          </a:xfrm>
        </p:spPr>
        <p:txBody>
          <a:bodyPr/>
          <a:lstStyle>
            <a:lvl1pPr marL="0" indent="0">
              <a:buNone/>
              <a:defRPr sz="900" cap="all" spc="100" baseline="0">
                <a:solidFill>
                  <a:schemeClr val="bg1"/>
                </a:solidFill>
              </a:defRPr>
            </a:lvl1pPr>
          </a:lstStyle>
          <a:p>
            <a:pPr lvl="0"/>
            <a:r>
              <a:rPr lang="en-US"/>
              <a:t>month</a:t>
            </a:r>
          </a:p>
        </p:txBody>
      </p:sp>
      <p:sp>
        <p:nvSpPr>
          <p:cNvPr id="8" name="Grafik 6">
            <a:extLst>
              <a:ext uri="{FF2B5EF4-FFF2-40B4-BE49-F238E27FC236}">
                <a16:creationId xmlns:a16="http://schemas.microsoft.com/office/drawing/2014/main" id="{E12611CC-5337-7C48-B357-DD62821246C7}"/>
              </a:ext>
            </a:extLst>
          </p:cNvPr>
          <p:cNvSpPr>
            <a:spLocks noChangeAspect="1"/>
          </p:cNvSpPr>
          <p:nvPr userDrawn="1"/>
        </p:nvSpPr>
        <p:spPr>
          <a:xfrm>
            <a:off x="10196211" y="212425"/>
            <a:ext cx="1444927" cy="198000"/>
          </a:xfrm>
          <a:custGeom>
            <a:avLst/>
            <a:gdLst>
              <a:gd name="connsiteX0" fmla="*/ 223091 w 1647090"/>
              <a:gd name="connsiteY0" fmla="*/ 620 h 225703"/>
              <a:gd name="connsiteX1" fmla="*/ 223091 w 1647090"/>
              <a:gd name="connsiteY1" fmla="*/ 45814 h 225703"/>
              <a:gd name="connsiteX2" fmla="*/ 79996 w 1647090"/>
              <a:gd name="connsiteY2" fmla="*/ 45814 h 225703"/>
              <a:gd name="connsiteX3" fmla="*/ 43914 w 1647090"/>
              <a:gd name="connsiteY3" fmla="*/ 81703 h 225703"/>
              <a:gd name="connsiteX4" fmla="*/ 43914 w 1647090"/>
              <a:gd name="connsiteY4" fmla="*/ 144177 h 225703"/>
              <a:gd name="connsiteX5" fmla="*/ 79996 w 1647090"/>
              <a:gd name="connsiteY5" fmla="*/ 180510 h 225703"/>
              <a:gd name="connsiteX6" fmla="*/ 223003 w 1647090"/>
              <a:gd name="connsiteY6" fmla="*/ 180510 h 225703"/>
              <a:gd name="connsiteX7" fmla="*/ 223003 w 1647090"/>
              <a:gd name="connsiteY7" fmla="*/ 225703 h 225703"/>
              <a:gd name="connsiteX8" fmla="*/ 74364 w 1647090"/>
              <a:gd name="connsiteY8" fmla="*/ 225703 h 225703"/>
              <a:gd name="connsiteX9" fmla="*/ 0 w 1647090"/>
              <a:gd name="connsiteY9" fmla="*/ 150823 h 225703"/>
              <a:gd name="connsiteX10" fmla="*/ 0 w 1647090"/>
              <a:gd name="connsiteY10" fmla="*/ 75500 h 225703"/>
              <a:gd name="connsiteX11" fmla="*/ 74364 w 1647090"/>
              <a:gd name="connsiteY11" fmla="*/ 620 h 225703"/>
              <a:gd name="connsiteX12" fmla="*/ 223091 w 1647090"/>
              <a:gd name="connsiteY12" fmla="*/ 620 h 225703"/>
              <a:gd name="connsiteX13" fmla="*/ 850033 w 1647090"/>
              <a:gd name="connsiteY13" fmla="*/ 177 h 225703"/>
              <a:gd name="connsiteX14" fmla="*/ 983359 w 1647090"/>
              <a:gd name="connsiteY14" fmla="*/ 157027 h 225703"/>
              <a:gd name="connsiteX15" fmla="*/ 983359 w 1647090"/>
              <a:gd name="connsiteY15" fmla="*/ 177 h 225703"/>
              <a:gd name="connsiteX16" fmla="*/ 1028242 w 1647090"/>
              <a:gd name="connsiteY16" fmla="*/ 177 h 225703"/>
              <a:gd name="connsiteX17" fmla="*/ 1028242 w 1647090"/>
              <a:gd name="connsiteY17" fmla="*/ 225703 h 225703"/>
              <a:gd name="connsiteX18" fmla="*/ 982480 w 1647090"/>
              <a:gd name="connsiteY18" fmla="*/ 225703 h 225703"/>
              <a:gd name="connsiteX19" fmla="*/ 849153 w 1647090"/>
              <a:gd name="connsiteY19" fmla="*/ 68411 h 225703"/>
              <a:gd name="connsiteX20" fmla="*/ 849153 w 1647090"/>
              <a:gd name="connsiteY20" fmla="*/ 225261 h 225703"/>
              <a:gd name="connsiteX21" fmla="*/ 804271 w 1647090"/>
              <a:gd name="connsiteY21" fmla="*/ 225261 h 225703"/>
              <a:gd name="connsiteX22" fmla="*/ 804271 w 1647090"/>
              <a:gd name="connsiteY22" fmla="*/ 177 h 225703"/>
              <a:gd name="connsiteX23" fmla="*/ 850033 w 1647090"/>
              <a:gd name="connsiteY23" fmla="*/ 177 h 225703"/>
              <a:gd name="connsiteX24" fmla="*/ 417140 w 1647090"/>
              <a:gd name="connsiteY24" fmla="*/ 177 h 225703"/>
              <a:gd name="connsiteX25" fmla="*/ 491504 w 1647090"/>
              <a:gd name="connsiteY25" fmla="*/ 75057 h 225703"/>
              <a:gd name="connsiteX26" fmla="*/ 491504 w 1647090"/>
              <a:gd name="connsiteY26" fmla="*/ 149937 h 225703"/>
              <a:gd name="connsiteX27" fmla="*/ 417052 w 1647090"/>
              <a:gd name="connsiteY27" fmla="*/ 225261 h 225703"/>
              <a:gd name="connsiteX28" fmla="*/ 342777 w 1647090"/>
              <a:gd name="connsiteY28" fmla="*/ 225261 h 225703"/>
              <a:gd name="connsiteX29" fmla="*/ 268413 w 1647090"/>
              <a:gd name="connsiteY29" fmla="*/ 150381 h 225703"/>
              <a:gd name="connsiteX30" fmla="*/ 268413 w 1647090"/>
              <a:gd name="connsiteY30" fmla="*/ 75057 h 225703"/>
              <a:gd name="connsiteX31" fmla="*/ 342777 w 1647090"/>
              <a:gd name="connsiteY31" fmla="*/ 177 h 225703"/>
              <a:gd name="connsiteX32" fmla="*/ 417140 w 1647090"/>
              <a:gd name="connsiteY32" fmla="*/ 177 h 225703"/>
              <a:gd name="connsiteX33" fmla="*/ 759916 w 1647090"/>
              <a:gd name="connsiteY33" fmla="*/ 177 h 225703"/>
              <a:gd name="connsiteX34" fmla="*/ 759916 w 1647090"/>
              <a:gd name="connsiteY34" fmla="*/ 45371 h 225703"/>
              <a:gd name="connsiteX35" fmla="*/ 616909 w 1647090"/>
              <a:gd name="connsiteY35" fmla="*/ 45371 h 225703"/>
              <a:gd name="connsiteX36" fmla="*/ 580828 w 1647090"/>
              <a:gd name="connsiteY36" fmla="*/ 81260 h 225703"/>
              <a:gd name="connsiteX37" fmla="*/ 580828 w 1647090"/>
              <a:gd name="connsiteY37" fmla="*/ 144177 h 225703"/>
              <a:gd name="connsiteX38" fmla="*/ 616909 w 1647090"/>
              <a:gd name="connsiteY38" fmla="*/ 180510 h 225703"/>
              <a:gd name="connsiteX39" fmla="*/ 715035 w 1647090"/>
              <a:gd name="connsiteY39" fmla="*/ 180510 h 225703"/>
              <a:gd name="connsiteX40" fmla="*/ 715035 w 1647090"/>
              <a:gd name="connsiteY40" fmla="*/ 105186 h 225703"/>
              <a:gd name="connsiteX41" fmla="*/ 759828 w 1647090"/>
              <a:gd name="connsiteY41" fmla="*/ 105186 h 225703"/>
              <a:gd name="connsiteX42" fmla="*/ 759828 w 1647090"/>
              <a:gd name="connsiteY42" fmla="*/ 225261 h 225703"/>
              <a:gd name="connsiteX43" fmla="*/ 611189 w 1647090"/>
              <a:gd name="connsiteY43" fmla="*/ 225261 h 225703"/>
              <a:gd name="connsiteX44" fmla="*/ 536825 w 1647090"/>
              <a:gd name="connsiteY44" fmla="*/ 150381 h 225703"/>
              <a:gd name="connsiteX45" fmla="*/ 536825 w 1647090"/>
              <a:gd name="connsiteY45" fmla="*/ 75057 h 225703"/>
              <a:gd name="connsiteX46" fmla="*/ 611189 w 1647090"/>
              <a:gd name="connsiteY46" fmla="*/ 177 h 225703"/>
              <a:gd name="connsiteX47" fmla="*/ 759916 w 1647090"/>
              <a:gd name="connsiteY47" fmla="*/ 177 h 225703"/>
              <a:gd name="connsiteX48" fmla="*/ 1118094 w 1647090"/>
              <a:gd name="connsiteY48" fmla="*/ 177 h 225703"/>
              <a:gd name="connsiteX49" fmla="*/ 1118006 w 1647090"/>
              <a:gd name="connsiteY49" fmla="*/ 225261 h 225703"/>
              <a:gd name="connsiteX50" fmla="*/ 1073212 w 1647090"/>
              <a:gd name="connsiteY50" fmla="*/ 225261 h 225703"/>
              <a:gd name="connsiteX51" fmla="*/ 1073212 w 1647090"/>
              <a:gd name="connsiteY51" fmla="*/ 177 h 225703"/>
              <a:gd name="connsiteX52" fmla="*/ 1118094 w 1647090"/>
              <a:gd name="connsiteY52" fmla="*/ 177 h 225703"/>
              <a:gd name="connsiteX53" fmla="*/ 1386418 w 1647090"/>
              <a:gd name="connsiteY53" fmla="*/ 177 h 225703"/>
              <a:gd name="connsiteX54" fmla="*/ 1386418 w 1647090"/>
              <a:gd name="connsiteY54" fmla="*/ 45371 h 225703"/>
              <a:gd name="connsiteX55" fmla="*/ 1243411 w 1647090"/>
              <a:gd name="connsiteY55" fmla="*/ 45371 h 225703"/>
              <a:gd name="connsiteX56" fmla="*/ 1207328 w 1647090"/>
              <a:gd name="connsiteY56" fmla="*/ 81260 h 225703"/>
              <a:gd name="connsiteX57" fmla="*/ 1207328 w 1647090"/>
              <a:gd name="connsiteY57" fmla="*/ 144177 h 225703"/>
              <a:gd name="connsiteX58" fmla="*/ 1243411 w 1647090"/>
              <a:gd name="connsiteY58" fmla="*/ 180510 h 225703"/>
              <a:gd name="connsiteX59" fmla="*/ 1341628 w 1647090"/>
              <a:gd name="connsiteY59" fmla="*/ 180510 h 225703"/>
              <a:gd name="connsiteX60" fmla="*/ 1341628 w 1647090"/>
              <a:gd name="connsiteY60" fmla="*/ 105186 h 225703"/>
              <a:gd name="connsiteX61" fmla="*/ 1386418 w 1647090"/>
              <a:gd name="connsiteY61" fmla="*/ 105186 h 225703"/>
              <a:gd name="connsiteX62" fmla="*/ 1386418 w 1647090"/>
              <a:gd name="connsiteY62" fmla="*/ 225261 h 225703"/>
              <a:gd name="connsiteX63" fmla="*/ 1237691 w 1647090"/>
              <a:gd name="connsiteY63" fmla="*/ 225261 h 225703"/>
              <a:gd name="connsiteX64" fmla="*/ 1163327 w 1647090"/>
              <a:gd name="connsiteY64" fmla="*/ 150381 h 225703"/>
              <a:gd name="connsiteX65" fmla="*/ 1163327 w 1647090"/>
              <a:gd name="connsiteY65" fmla="*/ 75057 h 225703"/>
              <a:gd name="connsiteX66" fmla="*/ 1237691 w 1647090"/>
              <a:gd name="connsiteY66" fmla="*/ 177 h 225703"/>
              <a:gd name="connsiteX67" fmla="*/ 1386418 w 1647090"/>
              <a:gd name="connsiteY67" fmla="*/ 177 h 225703"/>
              <a:gd name="connsiteX68" fmla="*/ 1468001 w 1647090"/>
              <a:gd name="connsiteY68" fmla="*/ 0 h 225703"/>
              <a:gd name="connsiteX69" fmla="*/ 1468435 w 1647090"/>
              <a:gd name="connsiteY69" fmla="*/ 48295 h 225703"/>
              <a:gd name="connsiteX70" fmla="*/ 1504084 w 1647090"/>
              <a:gd name="connsiteY70" fmla="*/ 84628 h 225703"/>
              <a:gd name="connsiteX71" fmla="*/ 1504084 w 1647090"/>
              <a:gd name="connsiteY71" fmla="*/ 84628 h 225703"/>
              <a:gd name="connsiteX72" fmla="*/ 1566126 w 1647090"/>
              <a:gd name="connsiteY72" fmla="*/ 84628 h 225703"/>
              <a:gd name="connsiteX73" fmla="*/ 1602210 w 1647090"/>
              <a:gd name="connsiteY73" fmla="*/ 48295 h 225703"/>
              <a:gd name="connsiteX74" fmla="*/ 1602210 w 1647090"/>
              <a:gd name="connsiteY74" fmla="*/ 48295 h 225703"/>
              <a:gd name="connsiteX75" fmla="*/ 1602210 w 1647090"/>
              <a:gd name="connsiteY75" fmla="*/ 0 h 225703"/>
              <a:gd name="connsiteX76" fmla="*/ 1647091 w 1647090"/>
              <a:gd name="connsiteY76" fmla="*/ 0 h 225703"/>
              <a:gd name="connsiteX77" fmla="*/ 1647091 w 1647090"/>
              <a:gd name="connsiteY77" fmla="*/ 13292 h 225703"/>
              <a:gd name="connsiteX78" fmla="*/ 1646645 w 1647090"/>
              <a:gd name="connsiteY78" fmla="*/ 54055 h 225703"/>
              <a:gd name="connsiteX79" fmla="*/ 1572281 w 1647090"/>
              <a:gd name="connsiteY79" fmla="*/ 128935 h 225703"/>
              <a:gd name="connsiteX80" fmla="*/ 1572281 w 1647090"/>
              <a:gd name="connsiteY80" fmla="*/ 128935 h 225703"/>
              <a:gd name="connsiteX81" fmla="*/ 1557626 w 1647090"/>
              <a:gd name="connsiteY81" fmla="*/ 128935 h 225703"/>
              <a:gd name="connsiteX82" fmla="*/ 1557626 w 1647090"/>
              <a:gd name="connsiteY82" fmla="*/ 225216 h 225703"/>
              <a:gd name="connsiteX83" fmla="*/ 1512745 w 1647090"/>
              <a:gd name="connsiteY83" fmla="*/ 225216 h 225703"/>
              <a:gd name="connsiteX84" fmla="*/ 1512745 w 1647090"/>
              <a:gd name="connsiteY84" fmla="*/ 128935 h 225703"/>
              <a:gd name="connsiteX85" fmla="*/ 1497918 w 1647090"/>
              <a:gd name="connsiteY85" fmla="*/ 128935 h 225703"/>
              <a:gd name="connsiteX86" fmla="*/ 1423554 w 1647090"/>
              <a:gd name="connsiteY86" fmla="*/ 54055 h 225703"/>
              <a:gd name="connsiteX87" fmla="*/ 1423554 w 1647090"/>
              <a:gd name="connsiteY87" fmla="*/ 54055 h 225703"/>
              <a:gd name="connsiteX88" fmla="*/ 1423554 w 1647090"/>
              <a:gd name="connsiteY88" fmla="*/ 0 h 225703"/>
              <a:gd name="connsiteX89" fmla="*/ 1468001 w 1647090"/>
              <a:gd name="connsiteY89" fmla="*/ 0 h 225703"/>
              <a:gd name="connsiteX90" fmla="*/ 409572 w 1647090"/>
              <a:gd name="connsiteY90" fmla="*/ 45371 h 225703"/>
              <a:gd name="connsiteX91" fmla="*/ 342248 w 1647090"/>
              <a:gd name="connsiteY91" fmla="*/ 45371 h 225703"/>
              <a:gd name="connsiteX92" fmla="*/ 312767 w 1647090"/>
              <a:gd name="connsiteY92" fmla="*/ 83033 h 225703"/>
              <a:gd name="connsiteX93" fmla="*/ 312767 w 1647090"/>
              <a:gd name="connsiteY93" fmla="*/ 143291 h 225703"/>
              <a:gd name="connsiteX94" fmla="*/ 350169 w 1647090"/>
              <a:gd name="connsiteY94" fmla="*/ 180952 h 225703"/>
              <a:gd name="connsiteX95" fmla="*/ 409572 w 1647090"/>
              <a:gd name="connsiteY95" fmla="*/ 180510 h 225703"/>
              <a:gd name="connsiteX96" fmla="*/ 446974 w 1647090"/>
              <a:gd name="connsiteY96" fmla="*/ 142848 h 225703"/>
              <a:gd name="connsiteX97" fmla="*/ 446974 w 1647090"/>
              <a:gd name="connsiteY97" fmla="*/ 83033 h 225703"/>
              <a:gd name="connsiteX98" fmla="*/ 409572 w 1647090"/>
              <a:gd name="connsiteY98" fmla="*/ 45371 h 22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47090" h="225703">
                <a:moveTo>
                  <a:pt x="223091" y="620"/>
                </a:moveTo>
                <a:lnTo>
                  <a:pt x="223091" y="45814"/>
                </a:lnTo>
                <a:lnTo>
                  <a:pt x="79996" y="45814"/>
                </a:lnTo>
                <a:cubicBezTo>
                  <a:pt x="56235" y="45814"/>
                  <a:pt x="43914" y="57777"/>
                  <a:pt x="43914" y="81703"/>
                </a:cubicBezTo>
                <a:lnTo>
                  <a:pt x="43914" y="144177"/>
                </a:lnTo>
                <a:cubicBezTo>
                  <a:pt x="43914" y="168103"/>
                  <a:pt x="55795" y="180510"/>
                  <a:pt x="79996" y="180510"/>
                </a:cubicBezTo>
                <a:lnTo>
                  <a:pt x="223003" y="180510"/>
                </a:lnTo>
                <a:lnTo>
                  <a:pt x="223003" y="225703"/>
                </a:lnTo>
                <a:lnTo>
                  <a:pt x="74364" y="225703"/>
                </a:lnTo>
                <a:cubicBezTo>
                  <a:pt x="24641" y="225703"/>
                  <a:pt x="0" y="200891"/>
                  <a:pt x="0" y="150823"/>
                </a:cubicBezTo>
                <a:lnTo>
                  <a:pt x="0" y="75500"/>
                </a:lnTo>
                <a:cubicBezTo>
                  <a:pt x="0" y="25433"/>
                  <a:pt x="24641" y="620"/>
                  <a:pt x="74364" y="620"/>
                </a:cubicBezTo>
                <a:lnTo>
                  <a:pt x="223091" y="620"/>
                </a:lnTo>
                <a:close/>
                <a:moveTo>
                  <a:pt x="850033" y="177"/>
                </a:moveTo>
                <a:lnTo>
                  <a:pt x="983359" y="157027"/>
                </a:lnTo>
                <a:lnTo>
                  <a:pt x="983359" y="177"/>
                </a:lnTo>
                <a:lnTo>
                  <a:pt x="1028242" y="177"/>
                </a:lnTo>
                <a:lnTo>
                  <a:pt x="1028242" y="225703"/>
                </a:lnTo>
                <a:lnTo>
                  <a:pt x="982480" y="225703"/>
                </a:lnTo>
                <a:lnTo>
                  <a:pt x="849153" y="68411"/>
                </a:lnTo>
                <a:lnTo>
                  <a:pt x="849153" y="225261"/>
                </a:lnTo>
                <a:lnTo>
                  <a:pt x="804271" y="225261"/>
                </a:lnTo>
                <a:lnTo>
                  <a:pt x="804271" y="177"/>
                </a:lnTo>
                <a:lnTo>
                  <a:pt x="850033" y="177"/>
                </a:lnTo>
                <a:close/>
                <a:moveTo>
                  <a:pt x="417140" y="177"/>
                </a:moveTo>
                <a:cubicBezTo>
                  <a:pt x="466863" y="177"/>
                  <a:pt x="491504" y="24989"/>
                  <a:pt x="491504" y="75057"/>
                </a:cubicBezTo>
                <a:lnTo>
                  <a:pt x="491504" y="149937"/>
                </a:lnTo>
                <a:cubicBezTo>
                  <a:pt x="491416" y="200005"/>
                  <a:pt x="466334" y="225261"/>
                  <a:pt x="417052" y="225261"/>
                </a:cubicBezTo>
                <a:lnTo>
                  <a:pt x="342777" y="225261"/>
                </a:lnTo>
                <a:cubicBezTo>
                  <a:pt x="293054" y="225261"/>
                  <a:pt x="268413" y="200448"/>
                  <a:pt x="268413" y="150381"/>
                </a:cubicBezTo>
                <a:lnTo>
                  <a:pt x="268413" y="75057"/>
                </a:lnTo>
                <a:cubicBezTo>
                  <a:pt x="268413" y="24989"/>
                  <a:pt x="293054" y="177"/>
                  <a:pt x="342777" y="177"/>
                </a:cubicBezTo>
                <a:lnTo>
                  <a:pt x="417140" y="177"/>
                </a:lnTo>
                <a:close/>
                <a:moveTo>
                  <a:pt x="759916" y="177"/>
                </a:moveTo>
                <a:lnTo>
                  <a:pt x="759916" y="45371"/>
                </a:lnTo>
                <a:lnTo>
                  <a:pt x="616909" y="45371"/>
                </a:lnTo>
                <a:cubicBezTo>
                  <a:pt x="593148" y="45371"/>
                  <a:pt x="580828" y="57334"/>
                  <a:pt x="580828" y="81260"/>
                </a:cubicBezTo>
                <a:lnTo>
                  <a:pt x="580828" y="144177"/>
                </a:lnTo>
                <a:cubicBezTo>
                  <a:pt x="580828" y="168103"/>
                  <a:pt x="592709" y="180510"/>
                  <a:pt x="616909" y="180510"/>
                </a:cubicBezTo>
                <a:lnTo>
                  <a:pt x="715035" y="180510"/>
                </a:lnTo>
                <a:lnTo>
                  <a:pt x="715035" y="105186"/>
                </a:lnTo>
                <a:lnTo>
                  <a:pt x="759828" y="105186"/>
                </a:lnTo>
                <a:lnTo>
                  <a:pt x="759828" y="225261"/>
                </a:lnTo>
                <a:lnTo>
                  <a:pt x="611189" y="225261"/>
                </a:lnTo>
                <a:cubicBezTo>
                  <a:pt x="561467" y="225261"/>
                  <a:pt x="536825" y="200448"/>
                  <a:pt x="536825" y="150381"/>
                </a:cubicBezTo>
                <a:lnTo>
                  <a:pt x="536825" y="75057"/>
                </a:lnTo>
                <a:cubicBezTo>
                  <a:pt x="536825" y="24989"/>
                  <a:pt x="561467" y="177"/>
                  <a:pt x="611189" y="177"/>
                </a:cubicBezTo>
                <a:lnTo>
                  <a:pt x="759916" y="177"/>
                </a:lnTo>
                <a:close/>
                <a:moveTo>
                  <a:pt x="1118094" y="177"/>
                </a:moveTo>
                <a:lnTo>
                  <a:pt x="1118006" y="225261"/>
                </a:lnTo>
                <a:lnTo>
                  <a:pt x="1073212" y="225261"/>
                </a:lnTo>
                <a:lnTo>
                  <a:pt x="1073212" y="177"/>
                </a:lnTo>
                <a:lnTo>
                  <a:pt x="1118094" y="177"/>
                </a:lnTo>
                <a:close/>
                <a:moveTo>
                  <a:pt x="1386418" y="177"/>
                </a:moveTo>
                <a:lnTo>
                  <a:pt x="1386418" y="45371"/>
                </a:lnTo>
                <a:lnTo>
                  <a:pt x="1243411" y="45371"/>
                </a:lnTo>
                <a:cubicBezTo>
                  <a:pt x="1219649" y="45371"/>
                  <a:pt x="1207328" y="57334"/>
                  <a:pt x="1207328" y="81260"/>
                </a:cubicBezTo>
                <a:lnTo>
                  <a:pt x="1207328" y="144177"/>
                </a:lnTo>
                <a:cubicBezTo>
                  <a:pt x="1207328" y="168103"/>
                  <a:pt x="1219214" y="180510"/>
                  <a:pt x="1243411" y="180510"/>
                </a:cubicBezTo>
                <a:lnTo>
                  <a:pt x="1341628" y="180510"/>
                </a:lnTo>
                <a:lnTo>
                  <a:pt x="1341628" y="105186"/>
                </a:lnTo>
                <a:lnTo>
                  <a:pt x="1386418" y="105186"/>
                </a:lnTo>
                <a:lnTo>
                  <a:pt x="1386418" y="225261"/>
                </a:lnTo>
                <a:lnTo>
                  <a:pt x="1237691" y="225261"/>
                </a:lnTo>
                <a:cubicBezTo>
                  <a:pt x="1187970" y="225261"/>
                  <a:pt x="1163327" y="200448"/>
                  <a:pt x="1163327" y="150381"/>
                </a:cubicBezTo>
                <a:lnTo>
                  <a:pt x="1163327" y="75057"/>
                </a:lnTo>
                <a:cubicBezTo>
                  <a:pt x="1163327" y="24989"/>
                  <a:pt x="1187970" y="177"/>
                  <a:pt x="1237691" y="177"/>
                </a:cubicBezTo>
                <a:lnTo>
                  <a:pt x="1386418" y="177"/>
                </a:lnTo>
                <a:close/>
                <a:moveTo>
                  <a:pt x="1468001" y="0"/>
                </a:moveTo>
                <a:lnTo>
                  <a:pt x="1468435" y="48295"/>
                </a:lnTo>
                <a:cubicBezTo>
                  <a:pt x="1468435" y="72665"/>
                  <a:pt x="1480322" y="84628"/>
                  <a:pt x="1504084" y="84628"/>
                </a:cubicBezTo>
                <a:lnTo>
                  <a:pt x="1504084" y="84628"/>
                </a:lnTo>
                <a:lnTo>
                  <a:pt x="1566126" y="84628"/>
                </a:lnTo>
                <a:cubicBezTo>
                  <a:pt x="1590323" y="84628"/>
                  <a:pt x="1602210" y="72665"/>
                  <a:pt x="1602210" y="48295"/>
                </a:cubicBezTo>
                <a:lnTo>
                  <a:pt x="1602210" y="48295"/>
                </a:lnTo>
                <a:lnTo>
                  <a:pt x="1602210" y="0"/>
                </a:lnTo>
                <a:lnTo>
                  <a:pt x="1647091" y="0"/>
                </a:lnTo>
                <a:lnTo>
                  <a:pt x="1647091" y="13292"/>
                </a:lnTo>
                <a:lnTo>
                  <a:pt x="1646645" y="54055"/>
                </a:lnTo>
                <a:cubicBezTo>
                  <a:pt x="1646645" y="104123"/>
                  <a:pt x="1622002" y="128935"/>
                  <a:pt x="1572281" y="128935"/>
                </a:cubicBezTo>
                <a:lnTo>
                  <a:pt x="1572281" y="128935"/>
                </a:lnTo>
                <a:lnTo>
                  <a:pt x="1557626" y="128935"/>
                </a:lnTo>
                <a:lnTo>
                  <a:pt x="1557626" y="225216"/>
                </a:lnTo>
                <a:lnTo>
                  <a:pt x="1512745" y="225216"/>
                </a:lnTo>
                <a:lnTo>
                  <a:pt x="1512745" y="128935"/>
                </a:lnTo>
                <a:lnTo>
                  <a:pt x="1497918" y="128935"/>
                </a:lnTo>
                <a:cubicBezTo>
                  <a:pt x="1448197" y="128935"/>
                  <a:pt x="1423554" y="104123"/>
                  <a:pt x="1423554" y="54055"/>
                </a:cubicBezTo>
                <a:lnTo>
                  <a:pt x="1423554" y="54055"/>
                </a:lnTo>
                <a:lnTo>
                  <a:pt x="1423554" y="0"/>
                </a:lnTo>
                <a:lnTo>
                  <a:pt x="1468001" y="0"/>
                </a:lnTo>
                <a:close/>
                <a:moveTo>
                  <a:pt x="409572" y="45371"/>
                </a:moveTo>
                <a:lnTo>
                  <a:pt x="342248" y="45371"/>
                </a:lnTo>
                <a:cubicBezTo>
                  <a:pt x="322007" y="45371"/>
                  <a:pt x="312767" y="57777"/>
                  <a:pt x="312767" y="83033"/>
                </a:cubicBezTo>
                <a:lnTo>
                  <a:pt x="312767" y="143291"/>
                </a:lnTo>
                <a:cubicBezTo>
                  <a:pt x="312767" y="168103"/>
                  <a:pt x="325087" y="180952"/>
                  <a:pt x="350169" y="180952"/>
                </a:cubicBezTo>
                <a:lnTo>
                  <a:pt x="409572" y="180510"/>
                </a:lnTo>
                <a:cubicBezTo>
                  <a:pt x="434213" y="180510"/>
                  <a:pt x="446974" y="168103"/>
                  <a:pt x="446974" y="142848"/>
                </a:cubicBezTo>
                <a:lnTo>
                  <a:pt x="446974" y="83033"/>
                </a:lnTo>
                <a:cubicBezTo>
                  <a:pt x="446974" y="58220"/>
                  <a:pt x="434653" y="45371"/>
                  <a:pt x="409572" y="45371"/>
                </a:cubicBezTo>
                <a:close/>
              </a:path>
            </a:pathLst>
          </a:custGeom>
          <a:solidFill>
            <a:schemeClr val="bg1"/>
          </a:solidFill>
          <a:ln w="11430" cap="flat">
            <a:noFill/>
            <a:prstDash val="solid"/>
            <a:miter/>
          </a:ln>
        </p:spPr>
        <p:txBody>
          <a:bodyPr rtlCol="0" anchor="ctr"/>
          <a:lstStyle/>
          <a:p>
            <a:endParaRPr lang="en-US" b="0" i="0">
              <a:latin typeface="MULI REGULAR ROMAN" pitchFamily="2" charset="77"/>
            </a:endParaRPr>
          </a:p>
        </p:txBody>
      </p:sp>
    </p:spTree>
    <p:extLst>
      <p:ext uri="{BB962C8B-B14F-4D97-AF65-F5344CB8AC3E}">
        <p14:creationId xmlns:p14="http://schemas.microsoft.com/office/powerpoint/2010/main" val="3878483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DCCC1-5BB2-8078-C58D-76DEC537AC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B14009-07B7-3285-DB86-F9CD8BCA800D}"/>
              </a:ext>
            </a:extLst>
          </p:cNvPr>
          <p:cNvSpPr>
            <a:spLocks noGrp="1"/>
          </p:cNvSpPr>
          <p:nvPr>
            <p:ph type="dt" sz="half" idx="10"/>
          </p:nvPr>
        </p:nvSpPr>
        <p:spPr/>
        <p:txBody>
          <a:bodyPr/>
          <a:lstStyle/>
          <a:p>
            <a:fld id="{3914830C-35EC-4142-999F-A9D5264B8C0D}" type="datetimeFigureOut">
              <a:rPr lang="en-US" smtClean="0"/>
              <a:t>9/5/2023</a:t>
            </a:fld>
            <a:endParaRPr lang="en-US"/>
          </a:p>
        </p:txBody>
      </p:sp>
      <p:sp>
        <p:nvSpPr>
          <p:cNvPr id="4" name="Footer Placeholder 3">
            <a:extLst>
              <a:ext uri="{FF2B5EF4-FFF2-40B4-BE49-F238E27FC236}">
                <a16:creationId xmlns:a16="http://schemas.microsoft.com/office/drawing/2014/main" id="{A2A0A9DF-1A61-721A-30B7-4F8F12E57F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888C08-3B34-F68C-4161-AC3BB6C507FB}"/>
              </a:ext>
            </a:extLst>
          </p:cNvPr>
          <p:cNvSpPr>
            <a:spLocks noGrp="1"/>
          </p:cNvSpPr>
          <p:nvPr>
            <p:ph type="sldNum" sz="quarter" idx="12"/>
          </p:nvPr>
        </p:nvSpPr>
        <p:spPr/>
        <p:txBody>
          <a:bodyPr/>
          <a:lstStyle/>
          <a:p>
            <a:fld id="{44050B9A-932D-45DA-AF8F-918D12AB7759}" type="slidenum">
              <a:rPr lang="en-US" smtClean="0"/>
              <a:t>‹#›</a:t>
            </a:fld>
            <a:endParaRPr lang="en-US"/>
          </a:p>
        </p:txBody>
      </p:sp>
    </p:spTree>
    <p:extLst>
      <p:ext uri="{BB962C8B-B14F-4D97-AF65-F5344CB8AC3E}">
        <p14:creationId xmlns:p14="http://schemas.microsoft.com/office/powerpoint/2010/main" val="14481773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Only ">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F38C5251-656E-4B18-9DEA-543D9BDB55FF}"/>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C3469271-BC9D-DB4A-93C0-4B4416FDC1F5}"/>
              </a:ext>
            </a:extLst>
          </p:cNvPr>
          <p:cNvSpPr>
            <a:spLocks noGrp="1"/>
          </p:cNvSpPr>
          <p:nvPr>
            <p:ph type="body" sz="quarter" idx="10" hasCustomPrompt="1"/>
          </p:nvPr>
        </p:nvSpPr>
        <p:spPr>
          <a:xfrm>
            <a:off x="563563" y="246698"/>
            <a:ext cx="3690937" cy="219075"/>
          </a:xfrm>
        </p:spPr>
        <p:txBody>
          <a:bodyPr/>
          <a:lstStyle>
            <a:lvl1pPr marL="0" indent="0">
              <a:buNone/>
              <a:defRPr sz="900" cap="all" spc="100" baseline="0"/>
            </a:lvl1pPr>
          </a:lstStyle>
          <a:p>
            <a:pPr lvl="0"/>
            <a:r>
              <a:rPr lang="en-US"/>
              <a:t>Presentation </a:t>
            </a:r>
            <a:r>
              <a:rPr lang="en-US" err="1"/>
              <a:t>titlE</a:t>
            </a:r>
            <a:endParaRPr lang="en-US"/>
          </a:p>
        </p:txBody>
      </p:sp>
      <p:sp>
        <p:nvSpPr>
          <p:cNvPr id="5" name="Text Placeholder 2">
            <a:extLst>
              <a:ext uri="{FF2B5EF4-FFF2-40B4-BE49-F238E27FC236}">
                <a16:creationId xmlns:a16="http://schemas.microsoft.com/office/drawing/2014/main" id="{5893788B-3834-AD4B-9AE2-B54F38114FAD}"/>
              </a:ext>
            </a:extLst>
          </p:cNvPr>
          <p:cNvSpPr>
            <a:spLocks noGrp="1"/>
          </p:cNvSpPr>
          <p:nvPr>
            <p:ph type="body" sz="quarter" idx="11" hasCustomPrompt="1"/>
          </p:nvPr>
        </p:nvSpPr>
        <p:spPr>
          <a:xfrm>
            <a:off x="4429919" y="246698"/>
            <a:ext cx="1305719" cy="219075"/>
          </a:xfrm>
        </p:spPr>
        <p:txBody>
          <a:bodyPr/>
          <a:lstStyle>
            <a:lvl1pPr marL="0" indent="0">
              <a:buNone/>
              <a:defRPr sz="900" cap="all" spc="100" baseline="0"/>
            </a:lvl1pPr>
          </a:lstStyle>
          <a:p>
            <a:pPr lvl="0"/>
            <a:r>
              <a:rPr lang="en-US"/>
              <a:t>month</a:t>
            </a:r>
          </a:p>
        </p:txBody>
      </p:sp>
      <p:sp>
        <p:nvSpPr>
          <p:cNvPr id="4" name="Footer Placeholder 3">
            <a:extLst>
              <a:ext uri="{FF2B5EF4-FFF2-40B4-BE49-F238E27FC236}">
                <a16:creationId xmlns:a16="http://schemas.microsoft.com/office/drawing/2014/main" id="{AD6F899B-A656-3449-8598-3E8769EB3864}"/>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3227961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Notebook Mockup">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50B99FA-427B-4592-8180-FE641E1A0EC2}"/>
              </a:ext>
            </a:extLst>
          </p:cNvPr>
          <p:cNvSpPr txBox="1"/>
          <p:nvPr userDrawn="1"/>
        </p:nvSpPr>
        <p:spPr>
          <a:xfrm>
            <a:off x="11346930" y="6372147"/>
            <a:ext cx="334421" cy="246221"/>
          </a:xfrm>
          <a:prstGeom prst="rect">
            <a:avLst/>
          </a:prstGeom>
          <a:noFill/>
        </p:spPr>
        <p:txBody>
          <a:bodyPr wrap="square" rIns="0" rtlCol="0">
            <a:spAutoFit/>
          </a:bodyPr>
          <a:lstStyle/>
          <a:p>
            <a:pPr algn="r"/>
            <a:fld id="{03663189-0CD8-4081-B37D-12846828361C}" type="slidenum">
              <a:rPr lang="en-US" sz="1000" smtClean="0">
                <a:solidFill>
                  <a:schemeClr val="bg1"/>
                </a:solidFill>
              </a:rPr>
              <a:t>‹#›</a:t>
            </a:fld>
            <a:endParaRPr lang="en-US" sz="1000">
              <a:solidFill>
                <a:schemeClr val="bg1"/>
              </a:solidFill>
            </a:endParaRPr>
          </a:p>
        </p:txBody>
      </p:sp>
      <p:sp>
        <p:nvSpPr>
          <p:cNvPr id="9" name="Freeform 8">
            <a:extLst>
              <a:ext uri="{FF2B5EF4-FFF2-40B4-BE49-F238E27FC236}">
                <a16:creationId xmlns:a16="http://schemas.microsoft.com/office/drawing/2014/main" id="{47402AFF-4AC8-D54E-A3A7-126CC2E03AF8}"/>
              </a:ext>
            </a:extLst>
          </p:cNvPr>
          <p:cNvSpPr/>
          <p:nvPr userDrawn="1"/>
        </p:nvSpPr>
        <p:spPr>
          <a:xfrm rot="2785369">
            <a:off x="6124671" y="958337"/>
            <a:ext cx="5241412" cy="7595595"/>
          </a:xfrm>
          <a:custGeom>
            <a:avLst/>
            <a:gdLst>
              <a:gd name="connsiteX0" fmla="*/ 629108 w 5241412"/>
              <a:gd name="connsiteY0" fmla="*/ 633485 h 7595595"/>
              <a:gd name="connsiteX1" fmla="*/ 2523910 w 5241412"/>
              <a:gd name="connsiteY1" fmla="*/ 0 h 7595595"/>
              <a:gd name="connsiteX2" fmla="*/ 3629396 w 5241412"/>
              <a:gd name="connsiteY2" fmla="*/ 0 h 7595595"/>
              <a:gd name="connsiteX3" fmla="*/ 5241412 w 5241412"/>
              <a:gd name="connsiteY3" fmla="*/ 1533879 h 7595595"/>
              <a:gd name="connsiteX4" fmla="*/ 2715061 w 5241412"/>
              <a:gd name="connsiteY4" fmla="*/ 1533879 h 7595595"/>
              <a:gd name="connsiteX5" fmla="*/ 1490438 w 5241412"/>
              <a:gd name="connsiteY5" fmla="*/ 2751949 h 7595595"/>
              <a:gd name="connsiteX6" fmla="*/ 1490438 w 5241412"/>
              <a:gd name="connsiteY6" fmla="*/ 4872308 h 7595595"/>
              <a:gd name="connsiteX7" fmla="*/ 2715061 w 5241412"/>
              <a:gd name="connsiteY7" fmla="*/ 6105446 h 7595595"/>
              <a:gd name="connsiteX8" fmla="*/ 3326256 w 5241412"/>
              <a:gd name="connsiteY8" fmla="*/ 6105446 h 7595595"/>
              <a:gd name="connsiteX9" fmla="*/ 1908337 w 5241412"/>
              <a:gd name="connsiteY9" fmla="*/ 7595595 h 7595595"/>
              <a:gd name="connsiteX10" fmla="*/ 1664324 w 5241412"/>
              <a:gd name="connsiteY10" fmla="*/ 7550372 h 7595595"/>
              <a:gd name="connsiteX11" fmla="*/ 0 w 5241412"/>
              <a:gd name="connsiteY11" fmla="*/ 5097874 h 7595595"/>
              <a:gd name="connsiteX12" fmla="*/ 0 w 5241412"/>
              <a:gd name="connsiteY12" fmla="*/ 2541422 h 7595595"/>
              <a:gd name="connsiteX13" fmla="*/ 629108 w 5241412"/>
              <a:gd name="connsiteY13" fmla="*/ 633485 h 759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41412" h="7595595">
                <a:moveTo>
                  <a:pt x="629108" y="633485"/>
                </a:moveTo>
                <a:cubicBezTo>
                  <a:pt x="1049137" y="210538"/>
                  <a:pt x="1680114" y="0"/>
                  <a:pt x="2523910" y="0"/>
                </a:cubicBezTo>
                <a:lnTo>
                  <a:pt x="3629396" y="0"/>
                </a:lnTo>
                <a:lnTo>
                  <a:pt x="5241412" y="1533879"/>
                </a:lnTo>
                <a:lnTo>
                  <a:pt x="2715061" y="1533879"/>
                </a:lnTo>
                <a:cubicBezTo>
                  <a:pt x="1908612" y="1533879"/>
                  <a:pt x="1490438" y="1939902"/>
                  <a:pt x="1490438" y="2751949"/>
                </a:cubicBezTo>
                <a:lnTo>
                  <a:pt x="1490438" y="4872308"/>
                </a:lnTo>
                <a:cubicBezTo>
                  <a:pt x="1490438" y="5684355"/>
                  <a:pt x="1893677" y="6105446"/>
                  <a:pt x="2715061" y="6105446"/>
                </a:cubicBezTo>
                <a:lnTo>
                  <a:pt x="3326256" y="6105446"/>
                </a:lnTo>
                <a:lnTo>
                  <a:pt x="1908337" y="7595595"/>
                </a:lnTo>
                <a:lnTo>
                  <a:pt x="1664324" y="7550372"/>
                </a:lnTo>
                <a:cubicBezTo>
                  <a:pt x="552101" y="7293359"/>
                  <a:pt x="0" y="6478554"/>
                  <a:pt x="0" y="5097874"/>
                </a:cubicBezTo>
                <a:lnTo>
                  <a:pt x="0" y="2541422"/>
                </a:lnTo>
                <a:cubicBezTo>
                  <a:pt x="0" y="1691787"/>
                  <a:pt x="209079" y="1056432"/>
                  <a:pt x="629108" y="633485"/>
                </a:cubicBezTo>
                <a:close/>
              </a:path>
            </a:pathLst>
          </a:custGeom>
          <a:gradFill flip="none" rotWithShape="1">
            <a:gsLst>
              <a:gs pos="0">
                <a:schemeClr val="accent2">
                  <a:lumMod val="20000"/>
                  <a:lumOff val="80000"/>
                </a:schemeClr>
              </a:gs>
              <a:gs pos="100000">
                <a:schemeClr val="bg1"/>
              </a:gs>
            </a:gsLst>
            <a:lin ang="0" scaled="1"/>
            <a:tileRect/>
          </a:gradFill>
          <a:ln w="11430" cap="flat">
            <a:noFill/>
            <a:prstDash val="solid"/>
            <a:miter/>
          </a:ln>
        </p:spPr>
        <p:txBody>
          <a:bodyPr wrap="square" rtlCol="0" anchor="ctr">
            <a:noAutofit/>
          </a:bodyPr>
          <a:lstStyle/>
          <a:p>
            <a:endParaRPr lang="en-US"/>
          </a:p>
        </p:txBody>
      </p:sp>
      <p:sp>
        <p:nvSpPr>
          <p:cNvPr id="7" name="Title 6">
            <a:extLst>
              <a:ext uri="{FF2B5EF4-FFF2-40B4-BE49-F238E27FC236}">
                <a16:creationId xmlns:a16="http://schemas.microsoft.com/office/drawing/2014/main" id="{7B9E08FE-5AEF-A142-B62A-6061D175F56F}"/>
              </a:ext>
            </a:extLst>
          </p:cNvPr>
          <p:cNvSpPr>
            <a:spLocks noGrp="1"/>
          </p:cNvSpPr>
          <p:nvPr>
            <p:ph type="title"/>
          </p:nvPr>
        </p:nvSpPr>
        <p:spPr/>
        <p:txBody>
          <a:bodyPr/>
          <a:lstStyle/>
          <a:p>
            <a:r>
              <a:rPr lang="en-US"/>
              <a:t>Click to edit Master title style</a:t>
            </a:r>
          </a:p>
        </p:txBody>
      </p:sp>
      <p:sp>
        <p:nvSpPr>
          <p:cNvPr id="10" name="Text Placeholder 2">
            <a:extLst>
              <a:ext uri="{FF2B5EF4-FFF2-40B4-BE49-F238E27FC236}">
                <a16:creationId xmlns:a16="http://schemas.microsoft.com/office/drawing/2014/main" id="{E140624E-1A14-FA47-93AB-E54122417700}"/>
              </a:ext>
            </a:extLst>
          </p:cNvPr>
          <p:cNvSpPr>
            <a:spLocks noGrp="1"/>
          </p:cNvSpPr>
          <p:nvPr>
            <p:ph type="body" sz="quarter" idx="12" hasCustomPrompt="1"/>
          </p:nvPr>
        </p:nvSpPr>
        <p:spPr>
          <a:xfrm>
            <a:off x="563563" y="246698"/>
            <a:ext cx="3690937" cy="219075"/>
          </a:xfrm>
        </p:spPr>
        <p:txBody>
          <a:bodyPr/>
          <a:lstStyle>
            <a:lvl1pPr marL="0" indent="0">
              <a:buNone/>
              <a:defRPr sz="900" cap="all" spc="100" baseline="0"/>
            </a:lvl1pPr>
          </a:lstStyle>
          <a:p>
            <a:pPr lvl="0"/>
            <a:r>
              <a:rPr lang="en-US"/>
              <a:t>Presentation </a:t>
            </a:r>
            <a:r>
              <a:rPr lang="en-US" err="1"/>
              <a:t>titlE</a:t>
            </a:r>
            <a:endParaRPr lang="en-US"/>
          </a:p>
        </p:txBody>
      </p:sp>
      <p:sp>
        <p:nvSpPr>
          <p:cNvPr id="12" name="Text Placeholder 2">
            <a:extLst>
              <a:ext uri="{FF2B5EF4-FFF2-40B4-BE49-F238E27FC236}">
                <a16:creationId xmlns:a16="http://schemas.microsoft.com/office/drawing/2014/main" id="{CA13A0FB-034C-1840-BAB3-FA03F84F1089}"/>
              </a:ext>
            </a:extLst>
          </p:cNvPr>
          <p:cNvSpPr>
            <a:spLocks noGrp="1"/>
          </p:cNvSpPr>
          <p:nvPr>
            <p:ph type="body" sz="quarter" idx="15" hasCustomPrompt="1"/>
          </p:nvPr>
        </p:nvSpPr>
        <p:spPr>
          <a:xfrm>
            <a:off x="4429919" y="246698"/>
            <a:ext cx="1305719" cy="219075"/>
          </a:xfrm>
        </p:spPr>
        <p:txBody>
          <a:bodyPr/>
          <a:lstStyle>
            <a:lvl1pPr marL="0" indent="0">
              <a:buNone/>
              <a:defRPr sz="900" cap="all" spc="100" baseline="0"/>
            </a:lvl1pPr>
          </a:lstStyle>
          <a:p>
            <a:pPr lvl="0"/>
            <a:r>
              <a:rPr lang="en-US"/>
              <a:t>month</a:t>
            </a:r>
          </a:p>
        </p:txBody>
      </p:sp>
    </p:spTree>
    <p:extLst>
      <p:ext uri="{BB962C8B-B14F-4D97-AF65-F5344CB8AC3E}">
        <p14:creationId xmlns:p14="http://schemas.microsoft.com/office/powerpoint/2010/main" val="7141018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Thank You">
    <p:bg>
      <p:bgPr>
        <a:solidFill>
          <a:schemeClr val="accent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F2AFCB7A-AC9E-EF4D-BB28-0A74A697CC22}"/>
              </a:ext>
            </a:extLst>
          </p:cNvPr>
          <p:cNvSpPr/>
          <p:nvPr userDrawn="1"/>
        </p:nvSpPr>
        <p:spPr>
          <a:xfrm flipH="1" flipV="1">
            <a:off x="6217397" y="0"/>
            <a:ext cx="5974603" cy="6858000"/>
          </a:xfrm>
          <a:custGeom>
            <a:avLst/>
            <a:gdLst>
              <a:gd name="connsiteX0" fmla="*/ 4881307 w 5974603"/>
              <a:gd name="connsiteY0" fmla="*/ 6858000 h 6858000"/>
              <a:gd name="connsiteX1" fmla="*/ 0 w 5974603"/>
              <a:gd name="connsiteY1" fmla="*/ 6858000 h 6858000"/>
              <a:gd name="connsiteX2" fmla="*/ 0 w 5974603"/>
              <a:gd name="connsiteY2" fmla="*/ 5325709 h 6858000"/>
              <a:gd name="connsiteX3" fmla="*/ 1145912 w 5974603"/>
              <a:gd name="connsiteY3" fmla="*/ 5325709 h 6858000"/>
              <a:gd name="connsiteX4" fmla="*/ 3339866 w 5974603"/>
              <a:gd name="connsiteY4" fmla="*/ 3124762 h 6858000"/>
              <a:gd name="connsiteX5" fmla="*/ 3339866 w 5974603"/>
              <a:gd name="connsiteY5" fmla="*/ 0 h 6858000"/>
              <a:gd name="connsiteX6" fmla="*/ 5974603 w 5974603"/>
              <a:gd name="connsiteY6" fmla="*/ 0 h 6858000"/>
              <a:gd name="connsiteX7" fmla="*/ 5974603 w 5974603"/>
              <a:gd name="connsiteY7" fmla="*/ 3565610 h 6858000"/>
              <a:gd name="connsiteX8" fmla="*/ 5010028 w 5974603"/>
              <a:gd name="connsiteY8" fmla="*/ 67206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4603" h="6858000">
                <a:moveTo>
                  <a:pt x="4881307" y="6858000"/>
                </a:moveTo>
                <a:lnTo>
                  <a:pt x="0" y="6858000"/>
                </a:lnTo>
                <a:lnTo>
                  <a:pt x="0" y="5325709"/>
                </a:lnTo>
                <a:lnTo>
                  <a:pt x="1145912" y="5325709"/>
                </a:lnTo>
                <a:cubicBezTo>
                  <a:pt x="2608218" y="5325709"/>
                  <a:pt x="3339866" y="4592082"/>
                  <a:pt x="3339866" y="3124762"/>
                </a:cubicBezTo>
                <a:lnTo>
                  <a:pt x="3339866" y="0"/>
                </a:lnTo>
                <a:lnTo>
                  <a:pt x="5974603" y="0"/>
                </a:lnTo>
                <a:lnTo>
                  <a:pt x="5974603" y="3565610"/>
                </a:lnTo>
                <a:cubicBezTo>
                  <a:pt x="5974603" y="4938409"/>
                  <a:pt x="5653078" y="5990118"/>
                  <a:pt x="5010028" y="6720635"/>
                </a:cubicBezTo>
                <a:close/>
              </a:path>
            </a:pathLst>
          </a:custGeom>
          <a:gradFill flip="none" rotWithShape="1">
            <a:gsLst>
              <a:gs pos="23000">
                <a:schemeClr val="accent1">
                  <a:lumMod val="75000"/>
                  <a:alpha val="39768"/>
                </a:schemeClr>
              </a:gs>
              <a:gs pos="100000">
                <a:schemeClr val="accent1">
                  <a:alpha val="0"/>
                </a:schemeClr>
              </a:gs>
            </a:gsLst>
            <a:lin ang="5400000" scaled="1"/>
            <a:tileRect/>
          </a:gradFill>
          <a:ln w="6595" cap="flat">
            <a:noFill/>
            <a:prstDash val="solid"/>
            <a:miter/>
          </a:ln>
        </p:spPr>
        <p:txBody>
          <a:bodyPr wrap="square" rtlCol="0" anchor="ctr">
            <a:noAutofit/>
          </a:bodyPr>
          <a:lstStyle/>
          <a:p>
            <a:endParaRPr lang="en-US"/>
          </a:p>
        </p:txBody>
      </p:sp>
      <p:sp>
        <p:nvSpPr>
          <p:cNvPr id="5" name="Grafik 6">
            <a:extLst>
              <a:ext uri="{FF2B5EF4-FFF2-40B4-BE49-F238E27FC236}">
                <a16:creationId xmlns:a16="http://schemas.microsoft.com/office/drawing/2014/main" id="{31C4A509-4064-E347-8857-A8D3A785A238}"/>
              </a:ext>
            </a:extLst>
          </p:cNvPr>
          <p:cNvSpPr/>
          <p:nvPr userDrawn="1"/>
        </p:nvSpPr>
        <p:spPr>
          <a:xfrm>
            <a:off x="550863" y="1467602"/>
            <a:ext cx="2532020" cy="346966"/>
          </a:xfrm>
          <a:custGeom>
            <a:avLst/>
            <a:gdLst>
              <a:gd name="connsiteX0" fmla="*/ 223091 w 1647090"/>
              <a:gd name="connsiteY0" fmla="*/ 620 h 225703"/>
              <a:gd name="connsiteX1" fmla="*/ 223091 w 1647090"/>
              <a:gd name="connsiteY1" fmla="*/ 45814 h 225703"/>
              <a:gd name="connsiteX2" fmla="*/ 79996 w 1647090"/>
              <a:gd name="connsiteY2" fmla="*/ 45814 h 225703"/>
              <a:gd name="connsiteX3" fmla="*/ 43914 w 1647090"/>
              <a:gd name="connsiteY3" fmla="*/ 81703 h 225703"/>
              <a:gd name="connsiteX4" fmla="*/ 43914 w 1647090"/>
              <a:gd name="connsiteY4" fmla="*/ 144177 h 225703"/>
              <a:gd name="connsiteX5" fmla="*/ 79996 w 1647090"/>
              <a:gd name="connsiteY5" fmla="*/ 180510 h 225703"/>
              <a:gd name="connsiteX6" fmla="*/ 223003 w 1647090"/>
              <a:gd name="connsiteY6" fmla="*/ 180510 h 225703"/>
              <a:gd name="connsiteX7" fmla="*/ 223003 w 1647090"/>
              <a:gd name="connsiteY7" fmla="*/ 225703 h 225703"/>
              <a:gd name="connsiteX8" fmla="*/ 74364 w 1647090"/>
              <a:gd name="connsiteY8" fmla="*/ 225703 h 225703"/>
              <a:gd name="connsiteX9" fmla="*/ 0 w 1647090"/>
              <a:gd name="connsiteY9" fmla="*/ 150823 h 225703"/>
              <a:gd name="connsiteX10" fmla="*/ 0 w 1647090"/>
              <a:gd name="connsiteY10" fmla="*/ 75500 h 225703"/>
              <a:gd name="connsiteX11" fmla="*/ 74364 w 1647090"/>
              <a:gd name="connsiteY11" fmla="*/ 620 h 225703"/>
              <a:gd name="connsiteX12" fmla="*/ 223091 w 1647090"/>
              <a:gd name="connsiteY12" fmla="*/ 620 h 225703"/>
              <a:gd name="connsiteX13" fmla="*/ 850033 w 1647090"/>
              <a:gd name="connsiteY13" fmla="*/ 177 h 225703"/>
              <a:gd name="connsiteX14" fmla="*/ 983359 w 1647090"/>
              <a:gd name="connsiteY14" fmla="*/ 157027 h 225703"/>
              <a:gd name="connsiteX15" fmla="*/ 983359 w 1647090"/>
              <a:gd name="connsiteY15" fmla="*/ 177 h 225703"/>
              <a:gd name="connsiteX16" fmla="*/ 1028242 w 1647090"/>
              <a:gd name="connsiteY16" fmla="*/ 177 h 225703"/>
              <a:gd name="connsiteX17" fmla="*/ 1028242 w 1647090"/>
              <a:gd name="connsiteY17" fmla="*/ 225703 h 225703"/>
              <a:gd name="connsiteX18" fmla="*/ 982480 w 1647090"/>
              <a:gd name="connsiteY18" fmla="*/ 225703 h 225703"/>
              <a:gd name="connsiteX19" fmla="*/ 849153 w 1647090"/>
              <a:gd name="connsiteY19" fmla="*/ 68411 h 225703"/>
              <a:gd name="connsiteX20" fmla="*/ 849153 w 1647090"/>
              <a:gd name="connsiteY20" fmla="*/ 225261 h 225703"/>
              <a:gd name="connsiteX21" fmla="*/ 804271 w 1647090"/>
              <a:gd name="connsiteY21" fmla="*/ 225261 h 225703"/>
              <a:gd name="connsiteX22" fmla="*/ 804271 w 1647090"/>
              <a:gd name="connsiteY22" fmla="*/ 177 h 225703"/>
              <a:gd name="connsiteX23" fmla="*/ 850033 w 1647090"/>
              <a:gd name="connsiteY23" fmla="*/ 177 h 225703"/>
              <a:gd name="connsiteX24" fmla="*/ 417140 w 1647090"/>
              <a:gd name="connsiteY24" fmla="*/ 177 h 225703"/>
              <a:gd name="connsiteX25" fmla="*/ 491504 w 1647090"/>
              <a:gd name="connsiteY25" fmla="*/ 75057 h 225703"/>
              <a:gd name="connsiteX26" fmla="*/ 491504 w 1647090"/>
              <a:gd name="connsiteY26" fmla="*/ 149937 h 225703"/>
              <a:gd name="connsiteX27" fmla="*/ 417052 w 1647090"/>
              <a:gd name="connsiteY27" fmla="*/ 225261 h 225703"/>
              <a:gd name="connsiteX28" fmla="*/ 342777 w 1647090"/>
              <a:gd name="connsiteY28" fmla="*/ 225261 h 225703"/>
              <a:gd name="connsiteX29" fmla="*/ 268413 w 1647090"/>
              <a:gd name="connsiteY29" fmla="*/ 150381 h 225703"/>
              <a:gd name="connsiteX30" fmla="*/ 268413 w 1647090"/>
              <a:gd name="connsiteY30" fmla="*/ 75057 h 225703"/>
              <a:gd name="connsiteX31" fmla="*/ 342777 w 1647090"/>
              <a:gd name="connsiteY31" fmla="*/ 177 h 225703"/>
              <a:gd name="connsiteX32" fmla="*/ 417140 w 1647090"/>
              <a:gd name="connsiteY32" fmla="*/ 177 h 225703"/>
              <a:gd name="connsiteX33" fmla="*/ 759916 w 1647090"/>
              <a:gd name="connsiteY33" fmla="*/ 177 h 225703"/>
              <a:gd name="connsiteX34" fmla="*/ 759916 w 1647090"/>
              <a:gd name="connsiteY34" fmla="*/ 45371 h 225703"/>
              <a:gd name="connsiteX35" fmla="*/ 616909 w 1647090"/>
              <a:gd name="connsiteY35" fmla="*/ 45371 h 225703"/>
              <a:gd name="connsiteX36" fmla="*/ 580828 w 1647090"/>
              <a:gd name="connsiteY36" fmla="*/ 81260 h 225703"/>
              <a:gd name="connsiteX37" fmla="*/ 580828 w 1647090"/>
              <a:gd name="connsiteY37" fmla="*/ 144177 h 225703"/>
              <a:gd name="connsiteX38" fmla="*/ 616909 w 1647090"/>
              <a:gd name="connsiteY38" fmla="*/ 180510 h 225703"/>
              <a:gd name="connsiteX39" fmla="*/ 715035 w 1647090"/>
              <a:gd name="connsiteY39" fmla="*/ 180510 h 225703"/>
              <a:gd name="connsiteX40" fmla="*/ 715035 w 1647090"/>
              <a:gd name="connsiteY40" fmla="*/ 105186 h 225703"/>
              <a:gd name="connsiteX41" fmla="*/ 759828 w 1647090"/>
              <a:gd name="connsiteY41" fmla="*/ 105186 h 225703"/>
              <a:gd name="connsiteX42" fmla="*/ 759828 w 1647090"/>
              <a:gd name="connsiteY42" fmla="*/ 225261 h 225703"/>
              <a:gd name="connsiteX43" fmla="*/ 611189 w 1647090"/>
              <a:gd name="connsiteY43" fmla="*/ 225261 h 225703"/>
              <a:gd name="connsiteX44" fmla="*/ 536825 w 1647090"/>
              <a:gd name="connsiteY44" fmla="*/ 150381 h 225703"/>
              <a:gd name="connsiteX45" fmla="*/ 536825 w 1647090"/>
              <a:gd name="connsiteY45" fmla="*/ 75057 h 225703"/>
              <a:gd name="connsiteX46" fmla="*/ 611189 w 1647090"/>
              <a:gd name="connsiteY46" fmla="*/ 177 h 225703"/>
              <a:gd name="connsiteX47" fmla="*/ 759916 w 1647090"/>
              <a:gd name="connsiteY47" fmla="*/ 177 h 225703"/>
              <a:gd name="connsiteX48" fmla="*/ 1118094 w 1647090"/>
              <a:gd name="connsiteY48" fmla="*/ 177 h 225703"/>
              <a:gd name="connsiteX49" fmla="*/ 1118006 w 1647090"/>
              <a:gd name="connsiteY49" fmla="*/ 225261 h 225703"/>
              <a:gd name="connsiteX50" fmla="*/ 1073212 w 1647090"/>
              <a:gd name="connsiteY50" fmla="*/ 225261 h 225703"/>
              <a:gd name="connsiteX51" fmla="*/ 1073212 w 1647090"/>
              <a:gd name="connsiteY51" fmla="*/ 177 h 225703"/>
              <a:gd name="connsiteX52" fmla="*/ 1118094 w 1647090"/>
              <a:gd name="connsiteY52" fmla="*/ 177 h 225703"/>
              <a:gd name="connsiteX53" fmla="*/ 1386418 w 1647090"/>
              <a:gd name="connsiteY53" fmla="*/ 177 h 225703"/>
              <a:gd name="connsiteX54" fmla="*/ 1386418 w 1647090"/>
              <a:gd name="connsiteY54" fmla="*/ 45371 h 225703"/>
              <a:gd name="connsiteX55" fmla="*/ 1243411 w 1647090"/>
              <a:gd name="connsiteY55" fmla="*/ 45371 h 225703"/>
              <a:gd name="connsiteX56" fmla="*/ 1207328 w 1647090"/>
              <a:gd name="connsiteY56" fmla="*/ 81260 h 225703"/>
              <a:gd name="connsiteX57" fmla="*/ 1207328 w 1647090"/>
              <a:gd name="connsiteY57" fmla="*/ 144177 h 225703"/>
              <a:gd name="connsiteX58" fmla="*/ 1243411 w 1647090"/>
              <a:gd name="connsiteY58" fmla="*/ 180510 h 225703"/>
              <a:gd name="connsiteX59" fmla="*/ 1341628 w 1647090"/>
              <a:gd name="connsiteY59" fmla="*/ 180510 h 225703"/>
              <a:gd name="connsiteX60" fmla="*/ 1341628 w 1647090"/>
              <a:gd name="connsiteY60" fmla="*/ 105186 h 225703"/>
              <a:gd name="connsiteX61" fmla="*/ 1386418 w 1647090"/>
              <a:gd name="connsiteY61" fmla="*/ 105186 h 225703"/>
              <a:gd name="connsiteX62" fmla="*/ 1386418 w 1647090"/>
              <a:gd name="connsiteY62" fmla="*/ 225261 h 225703"/>
              <a:gd name="connsiteX63" fmla="*/ 1237691 w 1647090"/>
              <a:gd name="connsiteY63" fmla="*/ 225261 h 225703"/>
              <a:gd name="connsiteX64" fmla="*/ 1163327 w 1647090"/>
              <a:gd name="connsiteY64" fmla="*/ 150381 h 225703"/>
              <a:gd name="connsiteX65" fmla="*/ 1163327 w 1647090"/>
              <a:gd name="connsiteY65" fmla="*/ 75057 h 225703"/>
              <a:gd name="connsiteX66" fmla="*/ 1237691 w 1647090"/>
              <a:gd name="connsiteY66" fmla="*/ 177 h 225703"/>
              <a:gd name="connsiteX67" fmla="*/ 1386418 w 1647090"/>
              <a:gd name="connsiteY67" fmla="*/ 177 h 225703"/>
              <a:gd name="connsiteX68" fmla="*/ 1468001 w 1647090"/>
              <a:gd name="connsiteY68" fmla="*/ 0 h 225703"/>
              <a:gd name="connsiteX69" fmla="*/ 1468435 w 1647090"/>
              <a:gd name="connsiteY69" fmla="*/ 48295 h 225703"/>
              <a:gd name="connsiteX70" fmla="*/ 1504084 w 1647090"/>
              <a:gd name="connsiteY70" fmla="*/ 84628 h 225703"/>
              <a:gd name="connsiteX71" fmla="*/ 1504084 w 1647090"/>
              <a:gd name="connsiteY71" fmla="*/ 84628 h 225703"/>
              <a:gd name="connsiteX72" fmla="*/ 1566126 w 1647090"/>
              <a:gd name="connsiteY72" fmla="*/ 84628 h 225703"/>
              <a:gd name="connsiteX73" fmla="*/ 1602210 w 1647090"/>
              <a:gd name="connsiteY73" fmla="*/ 48295 h 225703"/>
              <a:gd name="connsiteX74" fmla="*/ 1602210 w 1647090"/>
              <a:gd name="connsiteY74" fmla="*/ 48295 h 225703"/>
              <a:gd name="connsiteX75" fmla="*/ 1602210 w 1647090"/>
              <a:gd name="connsiteY75" fmla="*/ 0 h 225703"/>
              <a:gd name="connsiteX76" fmla="*/ 1647091 w 1647090"/>
              <a:gd name="connsiteY76" fmla="*/ 0 h 225703"/>
              <a:gd name="connsiteX77" fmla="*/ 1647091 w 1647090"/>
              <a:gd name="connsiteY77" fmla="*/ 13292 h 225703"/>
              <a:gd name="connsiteX78" fmla="*/ 1646645 w 1647090"/>
              <a:gd name="connsiteY78" fmla="*/ 54055 h 225703"/>
              <a:gd name="connsiteX79" fmla="*/ 1572281 w 1647090"/>
              <a:gd name="connsiteY79" fmla="*/ 128935 h 225703"/>
              <a:gd name="connsiteX80" fmla="*/ 1572281 w 1647090"/>
              <a:gd name="connsiteY80" fmla="*/ 128935 h 225703"/>
              <a:gd name="connsiteX81" fmla="*/ 1557626 w 1647090"/>
              <a:gd name="connsiteY81" fmla="*/ 128935 h 225703"/>
              <a:gd name="connsiteX82" fmla="*/ 1557626 w 1647090"/>
              <a:gd name="connsiteY82" fmla="*/ 225216 h 225703"/>
              <a:gd name="connsiteX83" fmla="*/ 1512745 w 1647090"/>
              <a:gd name="connsiteY83" fmla="*/ 225216 h 225703"/>
              <a:gd name="connsiteX84" fmla="*/ 1512745 w 1647090"/>
              <a:gd name="connsiteY84" fmla="*/ 128935 h 225703"/>
              <a:gd name="connsiteX85" fmla="*/ 1497918 w 1647090"/>
              <a:gd name="connsiteY85" fmla="*/ 128935 h 225703"/>
              <a:gd name="connsiteX86" fmla="*/ 1423554 w 1647090"/>
              <a:gd name="connsiteY86" fmla="*/ 54055 h 225703"/>
              <a:gd name="connsiteX87" fmla="*/ 1423554 w 1647090"/>
              <a:gd name="connsiteY87" fmla="*/ 54055 h 225703"/>
              <a:gd name="connsiteX88" fmla="*/ 1423554 w 1647090"/>
              <a:gd name="connsiteY88" fmla="*/ 0 h 225703"/>
              <a:gd name="connsiteX89" fmla="*/ 1468001 w 1647090"/>
              <a:gd name="connsiteY89" fmla="*/ 0 h 225703"/>
              <a:gd name="connsiteX90" fmla="*/ 409572 w 1647090"/>
              <a:gd name="connsiteY90" fmla="*/ 45371 h 225703"/>
              <a:gd name="connsiteX91" fmla="*/ 342248 w 1647090"/>
              <a:gd name="connsiteY91" fmla="*/ 45371 h 225703"/>
              <a:gd name="connsiteX92" fmla="*/ 312767 w 1647090"/>
              <a:gd name="connsiteY92" fmla="*/ 83033 h 225703"/>
              <a:gd name="connsiteX93" fmla="*/ 312767 w 1647090"/>
              <a:gd name="connsiteY93" fmla="*/ 143291 h 225703"/>
              <a:gd name="connsiteX94" fmla="*/ 350169 w 1647090"/>
              <a:gd name="connsiteY94" fmla="*/ 180952 h 225703"/>
              <a:gd name="connsiteX95" fmla="*/ 409572 w 1647090"/>
              <a:gd name="connsiteY95" fmla="*/ 180510 h 225703"/>
              <a:gd name="connsiteX96" fmla="*/ 446974 w 1647090"/>
              <a:gd name="connsiteY96" fmla="*/ 142848 h 225703"/>
              <a:gd name="connsiteX97" fmla="*/ 446974 w 1647090"/>
              <a:gd name="connsiteY97" fmla="*/ 83033 h 225703"/>
              <a:gd name="connsiteX98" fmla="*/ 409572 w 1647090"/>
              <a:gd name="connsiteY98" fmla="*/ 45371 h 22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47090" h="225703">
                <a:moveTo>
                  <a:pt x="223091" y="620"/>
                </a:moveTo>
                <a:lnTo>
                  <a:pt x="223091" y="45814"/>
                </a:lnTo>
                <a:lnTo>
                  <a:pt x="79996" y="45814"/>
                </a:lnTo>
                <a:cubicBezTo>
                  <a:pt x="56235" y="45814"/>
                  <a:pt x="43914" y="57777"/>
                  <a:pt x="43914" y="81703"/>
                </a:cubicBezTo>
                <a:lnTo>
                  <a:pt x="43914" y="144177"/>
                </a:lnTo>
                <a:cubicBezTo>
                  <a:pt x="43914" y="168103"/>
                  <a:pt x="55795" y="180510"/>
                  <a:pt x="79996" y="180510"/>
                </a:cubicBezTo>
                <a:lnTo>
                  <a:pt x="223003" y="180510"/>
                </a:lnTo>
                <a:lnTo>
                  <a:pt x="223003" y="225703"/>
                </a:lnTo>
                <a:lnTo>
                  <a:pt x="74364" y="225703"/>
                </a:lnTo>
                <a:cubicBezTo>
                  <a:pt x="24641" y="225703"/>
                  <a:pt x="0" y="200891"/>
                  <a:pt x="0" y="150823"/>
                </a:cubicBezTo>
                <a:lnTo>
                  <a:pt x="0" y="75500"/>
                </a:lnTo>
                <a:cubicBezTo>
                  <a:pt x="0" y="25433"/>
                  <a:pt x="24641" y="620"/>
                  <a:pt x="74364" y="620"/>
                </a:cubicBezTo>
                <a:lnTo>
                  <a:pt x="223091" y="620"/>
                </a:lnTo>
                <a:close/>
                <a:moveTo>
                  <a:pt x="850033" y="177"/>
                </a:moveTo>
                <a:lnTo>
                  <a:pt x="983359" y="157027"/>
                </a:lnTo>
                <a:lnTo>
                  <a:pt x="983359" y="177"/>
                </a:lnTo>
                <a:lnTo>
                  <a:pt x="1028242" y="177"/>
                </a:lnTo>
                <a:lnTo>
                  <a:pt x="1028242" y="225703"/>
                </a:lnTo>
                <a:lnTo>
                  <a:pt x="982480" y="225703"/>
                </a:lnTo>
                <a:lnTo>
                  <a:pt x="849153" y="68411"/>
                </a:lnTo>
                <a:lnTo>
                  <a:pt x="849153" y="225261"/>
                </a:lnTo>
                <a:lnTo>
                  <a:pt x="804271" y="225261"/>
                </a:lnTo>
                <a:lnTo>
                  <a:pt x="804271" y="177"/>
                </a:lnTo>
                <a:lnTo>
                  <a:pt x="850033" y="177"/>
                </a:lnTo>
                <a:close/>
                <a:moveTo>
                  <a:pt x="417140" y="177"/>
                </a:moveTo>
                <a:cubicBezTo>
                  <a:pt x="466863" y="177"/>
                  <a:pt x="491504" y="24989"/>
                  <a:pt x="491504" y="75057"/>
                </a:cubicBezTo>
                <a:lnTo>
                  <a:pt x="491504" y="149937"/>
                </a:lnTo>
                <a:cubicBezTo>
                  <a:pt x="491416" y="200005"/>
                  <a:pt x="466334" y="225261"/>
                  <a:pt x="417052" y="225261"/>
                </a:cubicBezTo>
                <a:lnTo>
                  <a:pt x="342777" y="225261"/>
                </a:lnTo>
                <a:cubicBezTo>
                  <a:pt x="293054" y="225261"/>
                  <a:pt x="268413" y="200448"/>
                  <a:pt x="268413" y="150381"/>
                </a:cubicBezTo>
                <a:lnTo>
                  <a:pt x="268413" y="75057"/>
                </a:lnTo>
                <a:cubicBezTo>
                  <a:pt x="268413" y="24989"/>
                  <a:pt x="293054" y="177"/>
                  <a:pt x="342777" y="177"/>
                </a:cubicBezTo>
                <a:lnTo>
                  <a:pt x="417140" y="177"/>
                </a:lnTo>
                <a:close/>
                <a:moveTo>
                  <a:pt x="759916" y="177"/>
                </a:moveTo>
                <a:lnTo>
                  <a:pt x="759916" y="45371"/>
                </a:lnTo>
                <a:lnTo>
                  <a:pt x="616909" y="45371"/>
                </a:lnTo>
                <a:cubicBezTo>
                  <a:pt x="593148" y="45371"/>
                  <a:pt x="580828" y="57334"/>
                  <a:pt x="580828" y="81260"/>
                </a:cubicBezTo>
                <a:lnTo>
                  <a:pt x="580828" y="144177"/>
                </a:lnTo>
                <a:cubicBezTo>
                  <a:pt x="580828" y="168103"/>
                  <a:pt x="592709" y="180510"/>
                  <a:pt x="616909" y="180510"/>
                </a:cubicBezTo>
                <a:lnTo>
                  <a:pt x="715035" y="180510"/>
                </a:lnTo>
                <a:lnTo>
                  <a:pt x="715035" y="105186"/>
                </a:lnTo>
                <a:lnTo>
                  <a:pt x="759828" y="105186"/>
                </a:lnTo>
                <a:lnTo>
                  <a:pt x="759828" y="225261"/>
                </a:lnTo>
                <a:lnTo>
                  <a:pt x="611189" y="225261"/>
                </a:lnTo>
                <a:cubicBezTo>
                  <a:pt x="561467" y="225261"/>
                  <a:pt x="536825" y="200448"/>
                  <a:pt x="536825" y="150381"/>
                </a:cubicBezTo>
                <a:lnTo>
                  <a:pt x="536825" y="75057"/>
                </a:lnTo>
                <a:cubicBezTo>
                  <a:pt x="536825" y="24989"/>
                  <a:pt x="561467" y="177"/>
                  <a:pt x="611189" y="177"/>
                </a:cubicBezTo>
                <a:lnTo>
                  <a:pt x="759916" y="177"/>
                </a:lnTo>
                <a:close/>
                <a:moveTo>
                  <a:pt x="1118094" y="177"/>
                </a:moveTo>
                <a:lnTo>
                  <a:pt x="1118006" y="225261"/>
                </a:lnTo>
                <a:lnTo>
                  <a:pt x="1073212" y="225261"/>
                </a:lnTo>
                <a:lnTo>
                  <a:pt x="1073212" y="177"/>
                </a:lnTo>
                <a:lnTo>
                  <a:pt x="1118094" y="177"/>
                </a:lnTo>
                <a:close/>
                <a:moveTo>
                  <a:pt x="1386418" y="177"/>
                </a:moveTo>
                <a:lnTo>
                  <a:pt x="1386418" y="45371"/>
                </a:lnTo>
                <a:lnTo>
                  <a:pt x="1243411" y="45371"/>
                </a:lnTo>
                <a:cubicBezTo>
                  <a:pt x="1219649" y="45371"/>
                  <a:pt x="1207328" y="57334"/>
                  <a:pt x="1207328" y="81260"/>
                </a:cubicBezTo>
                <a:lnTo>
                  <a:pt x="1207328" y="144177"/>
                </a:lnTo>
                <a:cubicBezTo>
                  <a:pt x="1207328" y="168103"/>
                  <a:pt x="1219214" y="180510"/>
                  <a:pt x="1243411" y="180510"/>
                </a:cubicBezTo>
                <a:lnTo>
                  <a:pt x="1341628" y="180510"/>
                </a:lnTo>
                <a:lnTo>
                  <a:pt x="1341628" y="105186"/>
                </a:lnTo>
                <a:lnTo>
                  <a:pt x="1386418" y="105186"/>
                </a:lnTo>
                <a:lnTo>
                  <a:pt x="1386418" y="225261"/>
                </a:lnTo>
                <a:lnTo>
                  <a:pt x="1237691" y="225261"/>
                </a:lnTo>
                <a:cubicBezTo>
                  <a:pt x="1187970" y="225261"/>
                  <a:pt x="1163327" y="200448"/>
                  <a:pt x="1163327" y="150381"/>
                </a:cubicBezTo>
                <a:lnTo>
                  <a:pt x="1163327" y="75057"/>
                </a:lnTo>
                <a:cubicBezTo>
                  <a:pt x="1163327" y="24989"/>
                  <a:pt x="1187970" y="177"/>
                  <a:pt x="1237691" y="177"/>
                </a:cubicBezTo>
                <a:lnTo>
                  <a:pt x="1386418" y="177"/>
                </a:lnTo>
                <a:close/>
                <a:moveTo>
                  <a:pt x="1468001" y="0"/>
                </a:moveTo>
                <a:lnTo>
                  <a:pt x="1468435" y="48295"/>
                </a:lnTo>
                <a:cubicBezTo>
                  <a:pt x="1468435" y="72665"/>
                  <a:pt x="1480322" y="84628"/>
                  <a:pt x="1504084" y="84628"/>
                </a:cubicBezTo>
                <a:lnTo>
                  <a:pt x="1504084" y="84628"/>
                </a:lnTo>
                <a:lnTo>
                  <a:pt x="1566126" y="84628"/>
                </a:lnTo>
                <a:cubicBezTo>
                  <a:pt x="1590323" y="84628"/>
                  <a:pt x="1602210" y="72665"/>
                  <a:pt x="1602210" y="48295"/>
                </a:cubicBezTo>
                <a:lnTo>
                  <a:pt x="1602210" y="48295"/>
                </a:lnTo>
                <a:lnTo>
                  <a:pt x="1602210" y="0"/>
                </a:lnTo>
                <a:lnTo>
                  <a:pt x="1647091" y="0"/>
                </a:lnTo>
                <a:lnTo>
                  <a:pt x="1647091" y="13292"/>
                </a:lnTo>
                <a:lnTo>
                  <a:pt x="1646645" y="54055"/>
                </a:lnTo>
                <a:cubicBezTo>
                  <a:pt x="1646645" y="104123"/>
                  <a:pt x="1622002" y="128935"/>
                  <a:pt x="1572281" y="128935"/>
                </a:cubicBezTo>
                <a:lnTo>
                  <a:pt x="1572281" y="128935"/>
                </a:lnTo>
                <a:lnTo>
                  <a:pt x="1557626" y="128935"/>
                </a:lnTo>
                <a:lnTo>
                  <a:pt x="1557626" y="225216"/>
                </a:lnTo>
                <a:lnTo>
                  <a:pt x="1512745" y="225216"/>
                </a:lnTo>
                <a:lnTo>
                  <a:pt x="1512745" y="128935"/>
                </a:lnTo>
                <a:lnTo>
                  <a:pt x="1497918" y="128935"/>
                </a:lnTo>
                <a:cubicBezTo>
                  <a:pt x="1448197" y="128935"/>
                  <a:pt x="1423554" y="104123"/>
                  <a:pt x="1423554" y="54055"/>
                </a:cubicBezTo>
                <a:lnTo>
                  <a:pt x="1423554" y="54055"/>
                </a:lnTo>
                <a:lnTo>
                  <a:pt x="1423554" y="0"/>
                </a:lnTo>
                <a:lnTo>
                  <a:pt x="1468001" y="0"/>
                </a:lnTo>
                <a:close/>
                <a:moveTo>
                  <a:pt x="409572" y="45371"/>
                </a:moveTo>
                <a:lnTo>
                  <a:pt x="342248" y="45371"/>
                </a:lnTo>
                <a:cubicBezTo>
                  <a:pt x="322007" y="45371"/>
                  <a:pt x="312767" y="57777"/>
                  <a:pt x="312767" y="83033"/>
                </a:cubicBezTo>
                <a:lnTo>
                  <a:pt x="312767" y="143291"/>
                </a:lnTo>
                <a:cubicBezTo>
                  <a:pt x="312767" y="168103"/>
                  <a:pt x="325087" y="180952"/>
                  <a:pt x="350169" y="180952"/>
                </a:cubicBezTo>
                <a:lnTo>
                  <a:pt x="409572" y="180510"/>
                </a:lnTo>
                <a:cubicBezTo>
                  <a:pt x="434213" y="180510"/>
                  <a:pt x="446974" y="168103"/>
                  <a:pt x="446974" y="142848"/>
                </a:cubicBezTo>
                <a:lnTo>
                  <a:pt x="446974" y="83033"/>
                </a:lnTo>
                <a:cubicBezTo>
                  <a:pt x="446974" y="58220"/>
                  <a:pt x="434653" y="45371"/>
                  <a:pt x="409572" y="45371"/>
                </a:cubicBezTo>
                <a:close/>
              </a:path>
            </a:pathLst>
          </a:custGeom>
          <a:solidFill>
            <a:schemeClr val="bg1"/>
          </a:solidFill>
          <a:ln w="11430" cap="flat">
            <a:noFill/>
            <a:prstDash val="solid"/>
            <a:miter/>
          </a:ln>
        </p:spPr>
        <p:txBody>
          <a:bodyPr rtlCol="0" anchor="ctr"/>
          <a:lstStyle/>
          <a:p>
            <a:endParaRPr lang="en-US"/>
          </a:p>
        </p:txBody>
      </p:sp>
      <p:sp>
        <p:nvSpPr>
          <p:cNvPr id="6" name="Text Placeholder 4">
            <a:extLst>
              <a:ext uri="{FF2B5EF4-FFF2-40B4-BE49-F238E27FC236}">
                <a16:creationId xmlns:a16="http://schemas.microsoft.com/office/drawing/2014/main" id="{CBA42668-4128-ED4C-9DB6-34FBCA707A7C}"/>
              </a:ext>
            </a:extLst>
          </p:cNvPr>
          <p:cNvSpPr txBox="1">
            <a:spLocks/>
          </p:cNvSpPr>
          <p:nvPr userDrawn="1"/>
        </p:nvSpPr>
        <p:spPr>
          <a:xfrm>
            <a:off x="9864481" y="2224291"/>
            <a:ext cx="1579807" cy="649428"/>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400"/>
              </a:spcAft>
              <a:buClrTx/>
              <a:buSzTx/>
              <a:buFont typeface="Arial" panose="020B0604020202020204" pitchFamily="34" charset="0"/>
              <a:buNone/>
              <a:tabLst/>
              <a:defRPr/>
            </a:pPr>
            <a:r>
              <a:rPr kumimoji="0" lang="de-DE" sz="1400" b="1" i="0" u="none" strike="noStrike" kern="1200" cap="none" spc="0" normalizeH="0" baseline="0" noProof="0">
                <a:ln>
                  <a:noFill/>
                </a:ln>
                <a:solidFill>
                  <a:srgbClr val="F5F5F6"/>
                </a:solidFill>
                <a:effectLst/>
                <a:uLnTx/>
                <a:uFillTx/>
                <a:latin typeface="MULI BOLD ROMAN" pitchFamily="2" charset="77"/>
                <a:ea typeface="Roboto Light" panose="02000000000000000000" pitchFamily="2" charset="0"/>
              </a:rPr>
              <a:t>Worldwide Corporate Offices</a:t>
            </a:r>
            <a:endParaRPr kumimoji="0" lang="en-US" sz="1400" b="1" i="0" u="none" strike="noStrike" kern="1200" cap="none" spc="0" normalizeH="0" baseline="0" noProof="0">
              <a:ln>
                <a:noFill/>
              </a:ln>
              <a:solidFill>
                <a:srgbClr val="171D29"/>
              </a:solidFill>
              <a:effectLst/>
              <a:uLnTx/>
              <a:uFillTx/>
              <a:latin typeface="MULI BOLD ROMAN" pitchFamily="2" charset="77"/>
            </a:endParaRPr>
          </a:p>
        </p:txBody>
      </p:sp>
      <p:sp>
        <p:nvSpPr>
          <p:cNvPr id="7" name="Text Placeholder 3">
            <a:extLst>
              <a:ext uri="{FF2B5EF4-FFF2-40B4-BE49-F238E27FC236}">
                <a16:creationId xmlns:a16="http://schemas.microsoft.com/office/drawing/2014/main" id="{E32C4657-4345-DD46-A15D-7EBFBA8687E6}"/>
              </a:ext>
            </a:extLst>
          </p:cNvPr>
          <p:cNvSpPr txBox="1">
            <a:spLocks/>
          </p:cNvSpPr>
          <p:nvPr userDrawn="1"/>
        </p:nvSpPr>
        <p:spPr>
          <a:xfrm>
            <a:off x="466020" y="3453206"/>
            <a:ext cx="3497138" cy="738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3200" b="0" i="0" u="none" strike="noStrike" kern="1200" cap="none" spc="0" normalizeH="0" baseline="0" noProof="0" err="1">
                <a:ln>
                  <a:noFill/>
                </a:ln>
                <a:solidFill>
                  <a:prstClr val="white"/>
                </a:solidFill>
                <a:effectLst/>
                <a:uLnTx/>
                <a:uFillTx/>
                <a:latin typeface="MULI REGULAR ROMAN" pitchFamily="2" charset="77"/>
              </a:rPr>
              <a:t>Thank</a:t>
            </a:r>
            <a:r>
              <a:rPr kumimoji="0" lang="de-DE" sz="3200" b="0" i="0" u="none" strike="noStrike" kern="1200" cap="none" spc="0" normalizeH="0" baseline="0" noProof="0">
                <a:ln>
                  <a:noFill/>
                </a:ln>
                <a:solidFill>
                  <a:prstClr val="white"/>
                </a:solidFill>
                <a:effectLst/>
                <a:uLnTx/>
                <a:uFillTx/>
                <a:latin typeface="MULI REGULAR ROMAN" pitchFamily="2" charset="77"/>
              </a:rPr>
              <a:t> </a:t>
            </a:r>
            <a:r>
              <a:rPr kumimoji="0" lang="de-DE" sz="3200" b="0" i="0" u="none" strike="noStrike" kern="1200" cap="none" spc="0" normalizeH="0" baseline="0" noProof="0" err="1">
                <a:ln>
                  <a:noFill/>
                </a:ln>
                <a:solidFill>
                  <a:prstClr val="white"/>
                </a:solidFill>
                <a:effectLst/>
                <a:uLnTx/>
                <a:uFillTx/>
                <a:latin typeface="MULI REGULAR ROMAN" pitchFamily="2" charset="77"/>
              </a:rPr>
              <a:t>You</a:t>
            </a:r>
            <a:endParaRPr kumimoji="0" lang="en-US" sz="1800" b="0" i="0" u="none" strike="noStrike" kern="1200" cap="none" spc="0" normalizeH="0" baseline="0" noProof="0">
              <a:ln>
                <a:noFill/>
              </a:ln>
              <a:solidFill>
                <a:srgbClr val="171D29"/>
              </a:solidFill>
              <a:effectLst/>
              <a:uLnTx/>
              <a:uFillTx/>
              <a:latin typeface="MULI REGULAR ROMAN" pitchFamily="2" charset="77"/>
            </a:endParaRPr>
          </a:p>
        </p:txBody>
      </p:sp>
      <p:sp>
        <p:nvSpPr>
          <p:cNvPr id="8" name="Text Placeholder 4">
            <a:extLst>
              <a:ext uri="{FF2B5EF4-FFF2-40B4-BE49-F238E27FC236}">
                <a16:creationId xmlns:a16="http://schemas.microsoft.com/office/drawing/2014/main" id="{D5D352E1-4325-3948-87D7-96CDAE8DE523}"/>
              </a:ext>
            </a:extLst>
          </p:cNvPr>
          <p:cNvSpPr txBox="1">
            <a:spLocks/>
          </p:cNvSpPr>
          <p:nvPr userDrawn="1"/>
        </p:nvSpPr>
        <p:spPr>
          <a:xfrm>
            <a:off x="9864481" y="2934055"/>
            <a:ext cx="2619836" cy="649428"/>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de-DE" sz="1000" b="1" i="0" u="none" strike="noStrike" kern="1200" cap="none" spc="0" normalizeH="0" baseline="0" noProof="0" err="1">
                <a:ln>
                  <a:noFill/>
                </a:ln>
                <a:solidFill>
                  <a:srgbClr val="F5F5F6"/>
                </a:solidFill>
                <a:effectLst/>
                <a:uLnTx/>
                <a:uFillTx/>
                <a:latin typeface="MULI BOLD ROMAN" pitchFamily="2" charset="77"/>
                <a:ea typeface="Roboto Light" panose="02000000000000000000" pitchFamily="2" charset="0"/>
              </a:rPr>
              <a:t>Cognigy</a:t>
            </a:r>
            <a:r>
              <a:rPr kumimoji="0" lang="de-DE" sz="1000" b="1" i="0" u="none" strike="noStrike" kern="1200" cap="none" spc="0" normalizeH="0" baseline="0" noProof="0">
                <a:ln>
                  <a:noFill/>
                </a:ln>
                <a:solidFill>
                  <a:srgbClr val="F5F5F6"/>
                </a:solidFill>
                <a:effectLst/>
                <a:uLnTx/>
                <a:uFillTx/>
                <a:latin typeface="MULI BOLD ROMAN" pitchFamily="2" charset="77"/>
                <a:ea typeface="Roboto Light" panose="02000000000000000000" pitchFamily="2" charset="0"/>
              </a:rPr>
              <a:t> GmbH</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de-DE" sz="900" b="0" i="0" u="none" strike="noStrike" kern="1200" cap="none" spc="0" normalizeH="0" baseline="0" noProof="0">
                <a:ln>
                  <a:noFill/>
                </a:ln>
                <a:solidFill>
                  <a:srgbClr val="F5F5F6"/>
                </a:solidFill>
                <a:effectLst/>
                <a:uLnTx/>
                <a:uFillTx/>
                <a:latin typeface="MULI REGULAR ROMAN" pitchFamily="2" charset="77"/>
                <a:ea typeface="Roboto Light" panose="02000000000000000000" pitchFamily="2" charset="0"/>
              </a:rPr>
              <a:t>Speditionstrasse 1</a:t>
            </a:r>
            <a:br>
              <a:rPr kumimoji="0" lang="de-DE" sz="900" b="0" i="0" u="none" strike="noStrike" kern="1200" cap="none" spc="0" normalizeH="0" baseline="0" noProof="0">
                <a:ln>
                  <a:noFill/>
                </a:ln>
                <a:solidFill>
                  <a:srgbClr val="F5F5F6"/>
                </a:solidFill>
                <a:effectLst/>
                <a:uLnTx/>
                <a:uFillTx/>
                <a:latin typeface="MULI REGULAR ROMAN" pitchFamily="2" charset="77"/>
                <a:ea typeface="Roboto Light" panose="02000000000000000000" pitchFamily="2" charset="0"/>
              </a:rPr>
            </a:br>
            <a:r>
              <a:rPr kumimoji="0" lang="de-DE" sz="900" b="0" i="0" u="none" strike="noStrike" kern="1200" cap="none" spc="0" normalizeH="0" baseline="0" noProof="0">
                <a:ln>
                  <a:noFill/>
                </a:ln>
                <a:solidFill>
                  <a:srgbClr val="F5F5F6"/>
                </a:solidFill>
                <a:effectLst/>
                <a:uLnTx/>
                <a:uFillTx/>
                <a:latin typeface="MULI REGULAR ROMAN" pitchFamily="2" charset="77"/>
                <a:ea typeface="Roboto Light" panose="02000000000000000000" pitchFamily="2" charset="0"/>
              </a:rPr>
              <a:t>40221 Düsseldorf, Germany</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de-DE" sz="900" b="0" i="0" u="none" strike="noStrike" kern="1200" cap="none" spc="0" normalizeH="0" baseline="0" noProof="0">
                <a:ln>
                  <a:noFill/>
                </a:ln>
                <a:solidFill>
                  <a:srgbClr val="F5F5F6"/>
                </a:solidFill>
                <a:effectLst/>
                <a:uLnTx/>
                <a:uFillTx/>
                <a:latin typeface="MULI REGULAR ROMAN" pitchFamily="2" charset="77"/>
                <a:ea typeface="Roboto Light" panose="02000000000000000000" pitchFamily="2" charset="0"/>
              </a:rPr>
              <a:t>+49 211 54 59 1991</a:t>
            </a:r>
          </a:p>
        </p:txBody>
      </p:sp>
      <p:sp>
        <p:nvSpPr>
          <p:cNvPr id="9" name="Text Placeholder 4">
            <a:extLst>
              <a:ext uri="{FF2B5EF4-FFF2-40B4-BE49-F238E27FC236}">
                <a16:creationId xmlns:a16="http://schemas.microsoft.com/office/drawing/2014/main" id="{1E07D5BB-55DA-9443-A269-01F5B0A2CB89}"/>
              </a:ext>
            </a:extLst>
          </p:cNvPr>
          <p:cNvSpPr txBox="1">
            <a:spLocks/>
          </p:cNvSpPr>
          <p:nvPr userDrawn="1"/>
        </p:nvSpPr>
        <p:spPr>
          <a:xfrm>
            <a:off x="9864481" y="3768861"/>
            <a:ext cx="2619836" cy="649428"/>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err="1">
                <a:ln>
                  <a:noFill/>
                </a:ln>
                <a:solidFill>
                  <a:srgbClr val="F5F5F6"/>
                </a:solidFill>
                <a:effectLst/>
                <a:uLnTx/>
                <a:uFillTx/>
                <a:latin typeface="MULI BOLD ROMAN" pitchFamily="2" charset="77"/>
                <a:ea typeface="Roboto Light" panose="02000000000000000000" pitchFamily="2" charset="0"/>
              </a:rPr>
              <a:t>Cognigy</a:t>
            </a:r>
            <a:r>
              <a:rPr kumimoji="0" lang="en-US" sz="1000" b="1" i="0" u="none" strike="noStrike" kern="1200" cap="none" spc="0" normalizeH="0" baseline="0" noProof="0">
                <a:ln>
                  <a:noFill/>
                </a:ln>
                <a:solidFill>
                  <a:srgbClr val="F5F5F6"/>
                </a:solidFill>
                <a:effectLst/>
                <a:uLnTx/>
                <a:uFillTx/>
                <a:latin typeface="MULI BOLD ROMAN" pitchFamily="2" charset="77"/>
                <a:ea typeface="Roboto Light" panose="02000000000000000000" pitchFamily="2" charset="0"/>
              </a:rPr>
              <a:t> Inc.</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a:ln>
                  <a:noFill/>
                </a:ln>
                <a:solidFill>
                  <a:srgbClr val="F5F5F6"/>
                </a:solidFill>
                <a:effectLst/>
                <a:uLnTx/>
                <a:uFillTx/>
                <a:latin typeface="MULI REGULAR ROMAN" pitchFamily="2" charset="77"/>
                <a:ea typeface="Roboto Light" panose="02000000000000000000" pitchFamily="2" charset="0"/>
              </a:rPr>
              <a:t>535 Mission Street, 14th floor </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a:ln>
                  <a:noFill/>
                </a:ln>
                <a:solidFill>
                  <a:srgbClr val="F5F5F6"/>
                </a:solidFill>
                <a:effectLst/>
                <a:uLnTx/>
                <a:uFillTx/>
                <a:latin typeface="MULI REGULAR ROMAN" pitchFamily="2" charset="77"/>
                <a:ea typeface="Roboto Light" panose="02000000000000000000" pitchFamily="2" charset="0"/>
              </a:rPr>
              <a:t>San Francisco, CA, 94105, USA</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a:ln>
                  <a:noFill/>
                </a:ln>
                <a:solidFill>
                  <a:srgbClr val="F5F5F6"/>
                </a:solidFill>
                <a:effectLst/>
                <a:uLnTx/>
                <a:uFillTx/>
                <a:latin typeface="MULI REGULAR ROMAN" pitchFamily="2" charset="77"/>
                <a:ea typeface="Roboto Light" panose="02000000000000000000" pitchFamily="2" charset="0"/>
              </a:rPr>
              <a:t>+1 (415) 432-9300</a:t>
            </a:r>
          </a:p>
        </p:txBody>
      </p:sp>
      <p:sp>
        <p:nvSpPr>
          <p:cNvPr id="10" name="Text Placeholder 4">
            <a:extLst>
              <a:ext uri="{FF2B5EF4-FFF2-40B4-BE49-F238E27FC236}">
                <a16:creationId xmlns:a16="http://schemas.microsoft.com/office/drawing/2014/main" id="{5ED0305E-F926-954F-BA3D-2AC307CCC702}"/>
              </a:ext>
            </a:extLst>
          </p:cNvPr>
          <p:cNvSpPr txBox="1">
            <a:spLocks/>
          </p:cNvSpPr>
          <p:nvPr userDrawn="1"/>
        </p:nvSpPr>
        <p:spPr>
          <a:xfrm>
            <a:off x="9864481" y="4603667"/>
            <a:ext cx="2022012" cy="649428"/>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err="1">
                <a:ln>
                  <a:noFill/>
                </a:ln>
                <a:solidFill>
                  <a:srgbClr val="F5F5F6"/>
                </a:solidFill>
                <a:effectLst/>
                <a:uLnTx/>
                <a:uFillTx/>
                <a:latin typeface="MULI BOLD ROMAN" pitchFamily="2" charset="77"/>
                <a:ea typeface="Roboto Light" panose="02000000000000000000" pitchFamily="2" charset="0"/>
              </a:rPr>
              <a:t>Cognigy</a:t>
            </a:r>
            <a:r>
              <a:rPr kumimoji="0" lang="en-US" sz="1000" b="1" i="0" u="none" strike="noStrike" kern="1200" cap="none" spc="0" normalizeH="0" baseline="0" noProof="0">
                <a:ln>
                  <a:noFill/>
                </a:ln>
                <a:solidFill>
                  <a:srgbClr val="F5F5F6"/>
                </a:solidFill>
                <a:effectLst/>
                <a:uLnTx/>
                <a:uFillTx/>
                <a:latin typeface="MULI BOLD ROMAN" pitchFamily="2" charset="77"/>
                <a:ea typeface="Roboto Light" panose="02000000000000000000" pitchFamily="2" charset="0"/>
              </a:rPr>
              <a:t> UK Ltd.</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a:ln>
                  <a:noFill/>
                </a:ln>
                <a:solidFill>
                  <a:srgbClr val="F5F5F6"/>
                </a:solidFill>
                <a:effectLst/>
                <a:uLnTx/>
                <a:uFillTx/>
                <a:latin typeface="MULI REGULAR ROMAN" pitchFamily="2" charset="77"/>
                <a:ea typeface="Roboto Light" panose="02000000000000000000" pitchFamily="2" charset="0"/>
              </a:rPr>
              <a:t>85 Great Portland Street</a:t>
            </a:r>
            <a:br>
              <a:rPr kumimoji="0" lang="en-US" sz="900" b="0" i="0" u="none" strike="noStrike" kern="1200" cap="none" spc="0" normalizeH="0" baseline="0" noProof="0">
                <a:ln>
                  <a:noFill/>
                </a:ln>
                <a:solidFill>
                  <a:srgbClr val="F5F5F6"/>
                </a:solidFill>
                <a:effectLst/>
                <a:uLnTx/>
                <a:uFillTx/>
                <a:latin typeface="MULI REGULAR ROMAN" pitchFamily="2" charset="77"/>
                <a:ea typeface="Roboto Light" panose="02000000000000000000" pitchFamily="2" charset="0"/>
              </a:rPr>
            </a:br>
            <a:r>
              <a:rPr kumimoji="0" lang="en-US" sz="900" b="0" i="0" u="none" strike="noStrike" kern="1200" cap="none" spc="0" normalizeH="0" baseline="0" noProof="0">
                <a:ln>
                  <a:noFill/>
                </a:ln>
                <a:solidFill>
                  <a:schemeClr val="bg1"/>
                </a:solidFill>
                <a:effectLst/>
                <a:uLnTx/>
                <a:uFillTx/>
                <a:latin typeface="MULI REGULAR ROMAN" pitchFamily="2" charset="77"/>
                <a:ea typeface="Roboto Light" panose="02000000000000000000" pitchFamily="2" charset="0"/>
              </a:rPr>
              <a:t>London, W1W 7LT, UK</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ID" sz="900" b="0" i="0" kern="1200">
                <a:solidFill>
                  <a:schemeClr val="bg1"/>
                </a:solidFill>
                <a:effectLst/>
                <a:latin typeface="MULI REGULAR ROMAN" pitchFamily="2" charset="77"/>
                <a:ea typeface="+mn-ea"/>
                <a:cs typeface="+mn-cs"/>
              </a:rPr>
              <a:t>+44 (0) 20391 88618</a:t>
            </a:r>
            <a:endParaRPr kumimoji="0" lang="en-US" sz="900" b="0" i="0" u="none" strike="noStrike" kern="1200" cap="none" spc="0" normalizeH="0" baseline="0" noProof="0">
              <a:ln>
                <a:noFill/>
              </a:ln>
              <a:solidFill>
                <a:schemeClr val="bg1"/>
              </a:solidFill>
              <a:effectLst/>
              <a:uLnTx/>
              <a:uFillTx/>
              <a:latin typeface="MULI REGULAR ROMAN" pitchFamily="2" charset="77"/>
              <a:ea typeface="Roboto Light" panose="02000000000000000000" pitchFamily="2" charset="0"/>
            </a:endParaRPr>
          </a:p>
        </p:txBody>
      </p:sp>
      <p:sp>
        <p:nvSpPr>
          <p:cNvPr id="11" name="Text Placeholder 4">
            <a:extLst>
              <a:ext uri="{FF2B5EF4-FFF2-40B4-BE49-F238E27FC236}">
                <a16:creationId xmlns:a16="http://schemas.microsoft.com/office/drawing/2014/main" id="{C94FDDA4-5D94-F840-9EB1-7E407D10AAFA}"/>
              </a:ext>
            </a:extLst>
          </p:cNvPr>
          <p:cNvSpPr txBox="1">
            <a:spLocks/>
          </p:cNvSpPr>
          <p:nvPr userDrawn="1"/>
        </p:nvSpPr>
        <p:spPr>
          <a:xfrm>
            <a:off x="9864481" y="5438472"/>
            <a:ext cx="1705213" cy="649428"/>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err="1">
                <a:ln>
                  <a:noFill/>
                </a:ln>
                <a:solidFill>
                  <a:srgbClr val="F5F5F6"/>
                </a:solidFill>
                <a:effectLst/>
                <a:uLnTx/>
                <a:uFillTx/>
                <a:latin typeface="MULI BOLD ROMAN" pitchFamily="2" charset="77"/>
                <a:ea typeface="Roboto Light" panose="02000000000000000000" pitchFamily="2" charset="0"/>
              </a:rPr>
              <a:t>Cognigy</a:t>
            </a:r>
            <a:r>
              <a:rPr kumimoji="0" lang="en-US" sz="1000" b="1" i="0" u="none" strike="noStrike" kern="1200" cap="none" spc="0" normalizeH="0" baseline="0" noProof="0">
                <a:ln>
                  <a:noFill/>
                </a:ln>
                <a:solidFill>
                  <a:srgbClr val="F5F5F6"/>
                </a:solidFill>
                <a:effectLst/>
                <a:uLnTx/>
                <a:uFillTx/>
                <a:latin typeface="MULI BOLD ROMAN" pitchFamily="2" charset="77"/>
                <a:ea typeface="Roboto Light" panose="02000000000000000000" pitchFamily="2" charset="0"/>
              </a:rPr>
              <a:t> Australia Pty Ltd</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a:ln>
                  <a:noFill/>
                </a:ln>
                <a:solidFill>
                  <a:srgbClr val="F5F5F6"/>
                </a:solidFill>
                <a:effectLst/>
                <a:uLnTx/>
                <a:uFillTx/>
                <a:latin typeface="MULI REGULAR ROMAN" pitchFamily="2" charset="77"/>
                <a:ea typeface="Roboto Light" panose="02000000000000000000" pitchFamily="2" charset="0"/>
              </a:rPr>
              <a:t>95 Pitt Street, 12th floor </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a:ln>
                  <a:noFill/>
                </a:ln>
                <a:solidFill>
                  <a:srgbClr val="F5F5F6"/>
                </a:solidFill>
                <a:effectLst/>
                <a:uLnTx/>
                <a:uFillTx/>
                <a:latin typeface="MULI REGULAR ROMAN" pitchFamily="2" charset="77"/>
                <a:ea typeface="Roboto Light" panose="02000000000000000000" pitchFamily="2" charset="0"/>
              </a:rPr>
              <a:t>Sydney, NSW, Australia</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a:ln>
                  <a:noFill/>
                </a:ln>
                <a:solidFill>
                  <a:srgbClr val="F5F5F6"/>
                </a:solidFill>
                <a:effectLst/>
                <a:uLnTx/>
                <a:uFillTx/>
                <a:latin typeface="MULI REGULAR ROMAN" pitchFamily="2" charset="77"/>
                <a:ea typeface="Roboto Light" panose="02000000000000000000" pitchFamily="2" charset="0"/>
              </a:rPr>
              <a:t>+61 (0) 2-9779-1512</a:t>
            </a:r>
          </a:p>
        </p:txBody>
      </p:sp>
      <p:sp>
        <p:nvSpPr>
          <p:cNvPr id="12" name="TextBox 11">
            <a:extLst>
              <a:ext uri="{FF2B5EF4-FFF2-40B4-BE49-F238E27FC236}">
                <a16:creationId xmlns:a16="http://schemas.microsoft.com/office/drawing/2014/main" id="{1088553E-FD1E-0047-98A4-DC2FDE9BF420}"/>
              </a:ext>
            </a:extLst>
          </p:cNvPr>
          <p:cNvSpPr txBox="1"/>
          <p:nvPr userDrawn="1"/>
        </p:nvSpPr>
        <p:spPr>
          <a:xfrm>
            <a:off x="447155" y="6040602"/>
            <a:ext cx="2739435" cy="6540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
              </a:spcBef>
              <a:spcAft>
                <a:spcPts val="200"/>
              </a:spcAft>
              <a:buClrTx/>
              <a:buSzTx/>
              <a:buFontTx/>
              <a:buNone/>
              <a:tabLst/>
              <a:defRPr/>
            </a:pPr>
            <a:r>
              <a:rPr kumimoji="0" lang="en-GB" sz="1050" b="0" i="0" u="none" strike="noStrike" kern="1200" cap="none" spc="0" normalizeH="0" baseline="0" noProof="0" err="1">
                <a:ln>
                  <a:noFill/>
                </a:ln>
                <a:solidFill>
                  <a:prstClr val="white"/>
                </a:solidFill>
                <a:effectLst/>
                <a:uLnTx/>
                <a:uFillTx/>
                <a:latin typeface="MULI REGULAR ROMAN" pitchFamily="2" charset="77"/>
                <a:ea typeface="+mn-ea"/>
                <a:cs typeface="+mn-cs"/>
              </a:rPr>
              <a:t>info@cognigy.com</a:t>
            </a:r>
            <a:endParaRPr kumimoji="0" lang="en-GB" sz="1050" b="0" i="0" u="none" strike="noStrike" kern="1200" cap="none" spc="0" normalizeH="0" baseline="0" noProof="0">
              <a:ln>
                <a:noFill/>
              </a:ln>
              <a:solidFill>
                <a:prstClr val="white"/>
              </a:solidFill>
              <a:effectLst/>
              <a:uLnTx/>
              <a:uFillTx/>
              <a:latin typeface="MULI REGULAR ROMAN" pitchFamily="2" charset="77"/>
              <a:ea typeface="+mn-ea"/>
              <a:cs typeface="+mn-cs"/>
            </a:endParaRPr>
          </a:p>
          <a:p>
            <a:pPr marL="0" marR="0" lvl="0" indent="0" algn="l" defTabSz="914400" rtl="0" eaLnBrk="1" fontAlgn="auto" latinLnBrk="0" hangingPunct="1">
              <a:lnSpc>
                <a:spcPct val="100000"/>
              </a:lnSpc>
              <a:spcBef>
                <a:spcPts val="100"/>
              </a:spcBef>
              <a:spcAft>
                <a:spcPts val="200"/>
              </a:spcAft>
              <a:buClrTx/>
              <a:buSzTx/>
              <a:buFontTx/>
              <a:buNone/>
              <a:tabLst/>
              <a:defRPr/>
            </a:pPr>
            <a:r>
              <a:rPr kumimoji="0" lang="de-DE" sz="1050" b="0" i="0" u="none" strike="noStrike" kern="1200" cap="none" spc="0" normalizeH="0" baseline="0" noProof="0">
                <a:ln>
                  <a:noFill/>
                </a:ln>
                <a:solidFill>
                  <a:prstClr val="white"/>
                </a:solidFill>
                <a:effectLst/>
                <a:uLnTx/>
                <a:uFillTx/>
                <a:latin typeface="MULI REGULAR ROMAN" pitchFamily="2" charset="77"/>
                <a:ea typeface="+mn-ea"/>
                <a:cs typeface="+mn-cs"/>
              </a:rPr>
              <a:t>https://</a:t>
            </a:r>
            <a:r>
              <a:rPr kumimoji="0" lang="de-DE" sz="1050" b="0" i="0" u="none" strike="noStrike" kern="1200" cap="none" spc="0" normalizeH="0" baseline="0" noProof="0" err="1">
                <a:ln>
                  <a:noFill/>
                </a:ln>
                <a:solidFill>
                  <a:prstClr val="white"/>
                </a:solidFill>
                <a:effectLst/>
                <a:uLnTx/>
                <a:uFillTx/>
                <a:latin typeface="MULI REGULAR ROMAN" pitchFamily="2" charset="77"/>
                <a:ea typeface="+mn-ea"/>
                <a:cs typeface="+mn-cs"/>
              </a:rPr>
              <a:t>www.cognigy.com</a:t>
            </a:r>
            <a:endParaRPr kumimoji="0" lang="en-US" sz="1050" b="0" i="0" u="none" strike="noStrike" kern="1200" cap="none" spc="0" normalizeH="0" baseline="0" noProof="0">
              <a:ln>
                <a:noFill/>
              </a:ln>
              <a:solidFill>
                <a:prstClr val="white"/>
              </a:solidFill>
              <a:effectLst/>
              <a:uLnTx/>
              <a:uFillTx/>
              <a:latin typeface="MULI REGULAR ROMAN" pitchFamily="2" charset="77"/>
              <a:ea typeface="+mn-ea"/>
              <a:cs typeface="+mn-cs"/>
            </a:endParaRPr>
          </a:p>
          <a:p>
            <a:pPr marL="0" marR="0" lvl="0" indent="0" algn="l" defTabSz="914400" rtl="0" eaLnBrk="1" fontAlgn="auto" latinLnBrk="0" hangingPunct="1">
              <a:lnSpc>
                <a:spcPct val="100000"/>
              </a:lnSpc>
              <a:spcBef>
                <a:spcPts val="100"/>
              </a:spcBef>
              <a:spcAft>
                <a:spcPts val="20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MULI REGULAR ROMAN" pitchFamily="2" charset="77"/>
              <a:ea typeface="+mn-ea"/>
              <a:cs typeface="+mn-cs"/>
            </a:endParaRPr>
          </a:p>
        </p:txBody>
      </p:sp>
      <p:sp>
        <p:nvSpPr>
          <p:cNvPr id="13" name="Text Placeholder 4">
            <a:extLst>
              <a:ext uri="{FF2B5EF4-FFF2-40B4-BE49-F238E27FC236}">
                <a16:creationId xmlns:a16="http://schemas.microsoft.com/office/drawing/2014/main" id="{F822A2AF-9133-184F-8A8D-82CFA18710AD}"/>
              </a:ext>
            </a:extLst>
          </p:cNvPr>
          <p:cNvSpPr txBox="1">
            <a:spLocks/>
          </p:cNvSpPr>
          <p:nvPr userDrawn="1"/>
        </p:nvSpPr>
        <p:spPr>
          <a:xfrm>
            <a:off x="9864481" y="6268908"/>
            <a:ext cx="1705213" cy="649428"/>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a:ln>
                  <a:noFill/>
                </a:ln>
                <a:solidFill>
                  <a:srgbClr val="F5F5F6"/>
                </a:solidFill>
                <a:effectLst/>
                <a:uLnTx/>
                <a:uFillTx/>
                <a:latin typeface="MULI BOLD ROMAN" pitchFamily="2" charset="77"/>
                <a:ea typeface="Roboto Light" panose="02000000000000000000" pitchFamily="2" charset="0"/>
              </a:rPr>
              <a:t>MORE</a:t>
            </a:r>
            <a:endParaRPr kumimoji="0" lang="en-US" sz="900" b="0" i="0" u="none" strike="noStrike" kern="1200" cap="none" spc="0" normalizeH="0" baseline="0" noProof="0">
              <a:ln>
                <a:noFill/>
              </a:ln>
              <a:solidFill>
                <a:srgbClr val="F5F5F6"/>
              </a:solidFill>
              <a:effectLst/>
              <a:uLnTx/>
              <a:uFillTx/>
              <a:latin typeface="MULI REGULAR ROMAN" pitchFamily="2" charset="77"/>
              <a:ea typeface="Roboto Light" panose="02000000000000000000" pitchFamily="2" charset="0"/>
            </a:endParaRPr>
          </a:p>
        </p:txBody>
      </p:sp>
    </p:spTree>
    <p:extLst>
      <p:ext uri="{BB962C8B-B14F-4D97-AF65-F5344CB8AC3E}">
        <p14:creationId xmlns:p14="http://schemas.microsoft.com/office/powerpoint/2010/main" val="3934371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Divider">
    <p:bg>
      <p:bgPr>
        <a:solidFill>
          <a:schemeClr val="accent1"/>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F9FCE0CF-F956-6462-33DA-E9B95242D431}"/>
              </a:ext>
            </a:extLst>
          </p:cNvPr>
          <p:cNvSpPr/>
          <p:nvPr userDrawn="1"/>
        </p:nvSpPr>
        <p:spPr>
          <a:xfrm rot="10800000" flipH="1">
            <a:off x="4338481" y="-1"/>
            <a:ext cx="7853519" cy="6858001"/>
          </a:xfrm>
          <a:custGeom>
            <a:avLst/>
            <a:gdLst>
              <a:gd name="connsiteX0" fmla="*/ 0 w 7853519"/>
              <a:gd name="connsiteY0" fmla="*/ 6858001 h 6858001"/>
              <a:gd name="connsiteX1" fmla="*/ 2617933 w 7853519"/>
              <a:gd name="connsiteY1" fmla="*/ 6858001 h 6858001"/>
              <a:gd name="connsiteX2" fmla="*/ 2617933 w 7853519"/>
              <a:gd name="connsiteY2" fmla="*/ 4092777 h 6858001"/>
              <a:gd name="connsiteX3" fmla="*/ 4768937 w 7853519"/>
              <a:gd name="connsiteY3" fmla="*/ 1953251 h 6858001"/>
              <a:gd name="connsiteX4" fmla="*/ 7853519 w 7853519"/>
              <a:gd name="connsiteY4" fmla="*/ 1953251 h 6858001"/>
              <a:gd name="connsiteX5" fmla="*/ 7853519 w 7853519"/>
              <a:gd name="connsiteY5" fmla="*/ 0 h 6858001"/>
              <a:gd name="connsiteX6" fmla="*/ 1549798 w 7853519"/>
              <a:gd name="connsiteY6" fmla="*/ 0 h 6858001"/>
              <a:gd name="connsiteX7" fmla="*/ 1399047 w 7853519"/>
              <a:gd name="connsiteY7" fmla="*/ 110619 h 6858001"/>
              <a:gd name="connsiteX8" fmla="*/ 0 w 7853519"/>
              <a:gd name="connsiteY8" fmla="*/ 372296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3519" h="6858001">
                <a:moveTo>
                  <a:pt x="0" y="6858001"/>
                </a:moveTo>
                <a:lnTo>
                  <a:pt x="2617933" y="6858001"/>
                </a:lnTo>
                <a:lnTo>
                  <a:pt x="2617933" y="4092777"/>
                </a:lnTo>
                <a:cubicBezTo>
                  <a:pt x="2617933" y="2666439"/>
                  <a:pt x="3352432" y="1953251"/>
                  <a:pt x="4768937" y="1953251"/>
                </a:cubicBezTo>
                <a:lnTo>
                  <a:pt x="7853519" y="1953251"/>
                </a:lnTo>
                <a:lnTo>
                  <a:pt x="7853519" y="0"/>
                </a:lnTo>
                <a:lnTo>
                  <a:pt x="1549798" y="0"/>
                </a:lnTo>
                <a:lnTo>
                  <a:pt x="1399047" y="110619"/>
                </a:lnTo>
                <a:cubicBezTo>
                  <a:pt x="464790" y="841502"/>
                  <a:pt x="0" y="2044057"/>
                  <a:pt x="0" y="3722965"/>
                </a:cubicBezTo>
                <a:close/>
              </a:path>
            </a:pathLst>
          </a:custGeom>
          <a:gradFill flip="none" rotWithShape="1">
            <a:gsLst>
              <a:gs pos="0">
                <a:schemeClr val="accent1">
                  <a:lumMod val="75000"/>
                  <a:alpha val="32728"/>
                </a:schemeClr>
              </a:gs>
              <a:gs pos="100000">
                <a:schemeClr val="accent1"/>
              </a:gs>
            </a:gsLst>
            <a:lin ang="0" scaled="1"/>
            <a:tileRect/>
          </a:gradFill>
          <a:ln w="11430" cap="flat">
            <a:noFill/>
            <a:prstDash val="solid"/>
            <a:miter/>
          </a:ln>
        </p:spPr>
        <p:txBody>
          <a:bodyPr wrap="square" rtlCol="0" anchor="ctr">
            <a:noAutofit/>
          </a:bodyPr>
          <a:lstStyle/>
          <a:p>
            <a:endParaRPr lang="en-US"/>
          </a:p>
        </p:txBody>
      </p:sp>
      <p:sp>
        <p:nvSpPr>
          <p:cNvPr id="3" name="Grafik 6">
            <a:extLst>
              <a:ext uri="{FF2B5EF4-FFF2-40B4-BE49-F238E27FC236}">
                <a16:creationId xmlns:a16="http://schemas.microsoft.com/office/drawing/2014/main" id="{F0B5A24A-BD52-6E4F-9D14-3D5B7664D758}"/>
              </a:ext>
            </a:extLst>
          </p:cNvPr>
          <p:cNvSpPr/>
          <p:nvPr userDrawn="1"/>
        </p:nvSpPr>
        <p:spPr>
          <a:xfrm>
            <a:off x="550863" y="1102422"/>
            <a:ext cx="2532020" cy="346966"/>
          </a:xfrm>
          <a:custGeom>
            <a:avLst/>
            <a:gdLst>
              <a:gd name="connsiteX0" fmla="*/ 223091 w 1647090"/>
              <a:gd name="connsiteY0" fmla="*/ 620 h 225703"/>
              <a:gd name="connsiteX1" fmla="*/ 223091 w 1647090"/>
              <a:gd name="connsiteY1" fmla="*/ 45814 h 225703"/>
              <a:gd name="connsiteX2" fmla="*/ 79996 w 1647090"/>
              <a:gd name="connsiteY2" fmla="*/ 45814 h 225703"/>
              <a:gd name="connsiteX3" fmla="*/ 43914 w 1647090"/>
              <a:gd name="connsiteY3" fmla="*/ 81703 h 225703"/>
              <a:gd name="connsiteX4" fmla="*/ 43914 w 1647090"/>
              <a:gd name="connsiteY4" fmla="*/ 144177 h 225703"/>
              <a:gd name="connsiteX5" fmla="*/ 79996 w 1647090"/>
              <a:gd name="connsiteY5" fmla="*/ 180510 h 225703"/>
              <a:gd name="connsiteX6" fmla="*/ 223003 w 1647090"/>
              <a:gd name="connsiteY6" fmla="*/ 180510 h 225703"/>
              <a:gd name="connsiteX7" fmla="*/ 223003 w 1647090"/>
              <a:gd name="connsiteY7" fmla="*/ 225703 h 225703"/>
              <a:gd name="connsiteX8" fmla="*/ 74364 w 1647090"/>
              <a:gd name="connsiteY8" fmla="*/ 225703 h 225703"/>
              <a:gd name="connsiteX9" fmla="*/ 0 w 1647090"/>
              <a:gd name="connsiteY9" fmla="*/ 150823 h 225703"/>
              <a:gd name="connsiteX10" fmla="*/ 0 w 1647090"/>
              <a:gd name="connsiteY10" fmla="*/ 75500 h 225703"/>
              <a:gd name="connsiteX11" fmla="*/ 74364 w 1647090"/>
              <a:gd name="connsiteY11" fmla="*/ 620 h 225703"/>
              <a:gd name="connsiteX12" fmla="*/ 223091 w 1647090"/>
              <a:gd name="connsiteY12" fmla="*/ 620 h 225703"/>
              <a:gd name="connsiteX13" fmla="*/ 850033 w 1647090"/>
              <a:gd name="connsiteY13" fmla="*/ 177 h 225703"/>
              <a:gd name="connsiteX14" fmla="*/ 983359 w 1647090"/>
              <a:gd name="connsiteY14" fmla="*/ 157027 h 225703"/>
              <a:gd name="connsiteX15" fmla="*/ 983359 w 1647090"/>
              <a:gd name="connsiteY15" fmla="*/ 177 h 225703"/>
              <a:gd name="connsiteX16" fmla="*/ 1028242 w 1647090"/>
              <a:gd name="connsiteY16" fmla="*/ 177 h 225703"/>
              <a:gd name="connsiteX17" fmla="*/ 1028242 w 1647090"/>
              <a:gd name="connsiteY17" fmla="*/ 225703 h 225703"/>
              <a:gd name="connsiteX18" fmla="*/ 982480 w 1647090"/>
              <a:gd name="connsiteY18" fmla="*/ 225703 h 225703"/>
              <a:gd name="connsiteX19" fmla="*/ 849153 w 1647090"/>
              <a:gd name="connsiteY19" fmla="*/ 68411 h 225703"/>
              <a:gd name="connsiteX20" fmla="*/ 849153 w 1647090"/>
              <a:gd name="connsiteY20" fmla="*/ 225261 h 225703"/>
              <a:gd name="connsiteX21" fmla="*/ 804271 w 1647090"/>
              <a:gd name="connsiteY21" fmla="*/ 225261 h 225703"/>
              <a:gd name="connsiteX22" fmla="*/ 804271 w 1647090"/>
              <a:gd name="connsiteY22" fmla="*/ 177 h 225703"/>
              <a:gd name="connsiteX23" fmla="*/ 850033 w 1647090"/>
              <a:gd name="connsiteY23" fmla="*/ 177 h 225703"/>
              <a:gd name="connsiteX24" fmla="*/ 417140 w 1647090"/>
              <a:gd name="connsiteY24" fmla="*/ 177 h 225703"/>
              <a:gd name="connsiteX25" fmla="*/ 491504 w 1647090"/>
              <a:gd name="connsiteY25" fmla="*/ 75057 h 225703"/>
              <a:gd name="connsiteX26" fmla="*/ 491504 w 1647090"/>
              <a:gd name="connsiteY26" fmla="*/ 149937 h 225703"/>
              <a:gd name="connsiteX27" fmla="*/ 417052 w 1647090"/>
              <a:gd name="connsiteY27" fmla="*/ 225261 h 225703"/>
              <a:gd name="connsiteX28" fmla="*/ 342777 w 1647090"/>
              <a:gd name="connsiteY28" fmla="*/ 225261 h 225703"/>
              <a:gd name="connsiteX29" fmla="*/ 268413 w 1647090"/>
              <a:gd name="connsiteY29" fmla="*/ 150381 h 225703"/>
              <a:gd name="connsiteX30" fmla="*/ 268413 w 1647090"/>
              <a:gd name="connsiteY30" fmla="*/ 75057 h 225703"/>
              <a:gd name="connsiteX31" fmla="*/ 342777 w 1647090"/>
              <a:gd name="connsiteY31" fmla="*/ 177 h 225703"/>
              <a:gd name="connsiteX32" fmla="*/ 417140 w 1647090"/>
              <a:gd name="connsiteY32" fmla="*/ 177 h 225703"/>
              <a:gd name="connsiteX33" fmla="*/ 759916 w 1647090"/>
              <a:gd name="connsiteY33" fmla="*/ 177 h 225703"/>
              <a:gd name="connsiteX34" fmla="*/ 759916 w 1647090"/>
              <a:gd name="connsiteY34" fmla="*/ 45371 h 225703"/>
              <a:gd name="connsiteX35" fmla="*/ 616909 w 1647090"/>
              <a:gd name="connsiteY35" fmla="*/ 45371 h 225703"/>
              <a:gd name="connsiteX36" fmla="*/ 580828 w 1647090"/>
              <a:gd name="connsiteY36" fmla="*/ 81260 h 225703"/>
              <a:gd name="connsiteX37" fmla="*/ 580828 w 1647090"/>
              <a:gd name="connsiteY37" fmla="*/ 144177 h 225703"/>
              <a:gd name="connsiteX38" fmla="*/ 616909 w 1647090"/>
              <a:gd name="connsiteY38" fmla="*/ 180510 h 225703"/>
              <a:gd name="connsiteX39" fmla="*/ 715035 w 1647090"/>
              <a:gd name="connsiteY39" fmla="*/ 180510 h 225703"/>
              <a:gd name="connsiteX40" fmla="*/ 715035 w 1647090"/>
              <a:gd name="connsiteY40" fmla="*/ 105186 h 225703"/>
              <a:gd name="connsiteX41" fmla="*/ 759828 w 1647090"/>
              <a:gd name="connsiteY41" fmla="*/ 105186 h 225703"/>
              <a:gd name="connsiteX42" fmla="*/ 759828 w 1647090"/>
              <a:gd name="connsiteY42" fmla="*/ 225261 h 225703"/>
              <a:gd name="connsiteX43" fmla="*/ 611189 w 1647090"/>
              <a:gd name="connsiteY43" fmla="*/ 225261 h 225703"/>
              <a:gd name="connsiteX44" fmla="*/ 536825 w 1647090"/>
              <a:gd name="connsiteY44" fmla="*/ 150381 h 225703"/>
              <a:gd name="connsiteX45" fmla="*/ 536825 w 1647090"/>
              <a:gd name="connsiteY45" fmla="*/ 75057 h 225703"/>
              <a:gd name="connsiteX46" fmla="*/ 611189 w 1647090"/>
              <a:gd name="connsiteY46" fmla="*/ 177 h 225703"/>
              <a:gd name="connsiteX47" fmla="*/ 759916 w 1647090"/>
              <a:gd name="connsiteY47" fmla="*/ 177 h 225703"/>
              <a:gd name="connsiteX48" fmla="*/ 1118094 w 1647090"/>
              <a:gd name="connsiteY48" fmla="*/ 177 h 225703"/>
              <a:gd name="connsiteX49" fmla="*/ 1118006 w 1647090"/>
              <a:gd name="connsiteY49" fmla="*/ 225261 h 225703"/>
              <a:gd name="connsiteX50" fmla="*/ 1073212 w 1647090"/>
              <a:gd name="connsiteY50" fmla="*/ 225261 h 225703"/>
              <a:gd name="connsiteX51" fmla="*/ 1073212 w 1647090"/>
              <a:gd name="connsiteY51" fmla="*/ 177 h 225703"/>
              <a:gd name="connsiteX52" fmla="*/ 1118094 w 1647090"/>
              <a:gd name="connsiteY52" fmla="*/ 177 h 225703"/>
              <a:gd name="connsiteX53" fmla="*/ 1386418 w 1647090"/>
              <a:gd name="connsiteY53" fmla="*/ 177 h 225703"/>
              <a:gd name="connsiteX54" fmla="*/ 1386418 w 1647090"/>
              <a:gd name="connsiteY54" fmla="*/ 45371 h 225703"/>
              <a:gd name="connsiteX55" fmla="*/ 1243411 w 1647090"/>
              <a:gd name="connsiteY55" fmla="*/ 45371 h 225703"/>
              <a:gd name="connsiteX56" fmla="*/ 1207328 w 1647090"/>
              <a:gd name="connsiteY56" fmla="*/ 81260 h 225703"/>
              <a:gd name="connsiteX57" fmla="*/ 1207328 w 1647090"/>
              <a:gd name="connsiteY57" fmla="*/ 144177 h 225703"/>
              <a:gd name="connsiteX58" fmla="*/ 1243411 w 1647090"/>
              <a:gd name="connsiteY58" fmla="*/ 180510 h 225703"/>
              <a:gd name="connsiteX59" fmla="*/ 1341628 w 1647090"/>
              <a:gd name="connsiteY59" fmla="*/ 180510 h 225703"/>
              <a:gd name="connsiteX60" fmla="*/ 1341628 w 1647090"/>
              <a:gd name="connsiteY60" fmla="*/ 105186 h 225703"/>
              <a:gd name="connsiteX61" fmla="*/ 1386418 w 1647090"/>
              <a:gd name="connsiteY61" fmla="*/ 105186 h 225703"/>
              <a:gd name="connsiteX62" fmla="*/ 1386418 w 1647090"/>
              <a:gd name="connsiteY62" fmla="*/ 225261 h 225703"/>
              <a:gd name="connsiteX63" fmla="*/ 1237691 w 1647090"/>
              <a:gd name="connsiteY63" fmla="*/ 225261 h 225703"/>
              <a:gd name="connsiteX64" fmla="*/ 1163327 w 1647090"/>
              <a:gd name="connsiteY64" fmla="*/ 150381 h 225703"/>
              <a:gd name="connsiteX65" fmla="*/ 1163327 w 1647090"/>
              <a:gd name="connsiteY65" fmla="*/ 75057 h 225703"/>
              <a:gd name="connsiteX66" fmla="*/ 1237691 w 1647090"/>
              <a:gd name="connsiteY66" fmla="*/ 177 h 225703"/>
              <a:gd name="connsiteX67" fmla="*/ 1386418 w 1647090"/>
              <a:gd name="connsiteY67" fmla="*/ 177 h 225703"/>
              <a:gd name="connsiteX68" fmla="*/ 1468001 w 1647090"/>
              <a:gd name="connsiteY68" fmla="*/ 0 h 225703"/>
              <a:gd name="connsiteX69" fmla="*/ 1468435 w 1647090"/>
              <a:gd name="connsiteY69" fmla="*/ 48295 h 225703"/>
              <a:gd name="connsiteX70" fmla="*/ 1504084 w 1647090"/>
              <a:gd name="connsiteY70" fmla="*/ 84628 h 225703"/>
              <a:gd name="connsiteX71" fmla="*/ 1504084 w 1647090"/>
              <a:gd name="connsiteY71" fmla="*/ 84628 h 225703"/>
              <a:gd name="connsiteX72" fmla="*/ 1566126 w 1647090"/>
              <a:gd name="connsiteY72" fmla="*/ 84628 h 225703"/>
              <a:gd name="connsiteX73" fmla="*/ 1602210 w 1647090"/>
              <a:gd name="connsiteY73" fmla="*/ 48295 h 225703"/>
              <a:gd name="connsiteX74" fmla="*/ 1602210 w 1647090"/>
              <a:gd name="connsiteY74" fmla="*/ 48295 h 225703"/>
              <a:gd name="connsiteX75" fmla="*/ 1602210 w 1647090"/>
              <a:gd name="connsiteY75" fmla="*/ 0 h 225703"/>
              <a:gd name="connsiteX76" fmla="*/ 1647091 w 1647090"/>
              <a:gd name="connsiteY76" fmla="*/ 0 h 225703"/>
              <a:gd name="connsiteX77" fmla="*/ 1647091 w 1647090"/>
              <a:gd name="connsiteY77" fmla="*/ 13292 h 225703"/>
              <a:gd name="connsiteX78" fmla="*/ 1646645 w 1647090"/>
              <a:gd name="connsiteY78" fmla="*/ 54055 h 225703"/>
              <a:gd name="connsiteX79" fmla="*/ 1572281 w 1647090"/>
              <a:gd name="connsiteY79" fmla="*/ 128935 h 225703"/>
              <a:gd name="connsiteX80" fmla="*/ 1572281 w 1647090"/>
              <a:gd name="connsiteY80" fmla="*/ 128935 h 225703"/>
              <a:gd name="connsiteX81" fmla="*/ 1557626 w 1647090"/>
              <a:gd name="connsiteY81" fmla="*/ 128935 h 225703"/>
              <a:gd name="connsiteX82" fmla="*/ 1557626 w 1647090"/>
              <a:gd name="connsiteY82" fmla="*/ 225216 h 225703"/>
              <a:gd name="connsiteX83" fmla="*/ 1512745 w 1647090"/>
              <a:gd name="connsiteY83" fmla="*/ 225216 h 225703"/>
              <a:gd name="connsiteX84" fmla="*/ 1512745 w 1647090"/>
              <a:gd name="connsiteY84" fmla="*/ 128935 h 225703"/>
              <a:gd name="connsiteX85" fmla="*/ 1497918 w 1647090"/>
              <a:gd name="connsiteY85" fmla="*/ 128935 h 225703"/>
              <a:gd name="connsiteX86" fmla="*/ 1423554 w 1647090"/>
              <a:gd name="connsiteY86" fmla="*/ 54055 h 225703"/>
              <a:gd name="connsiteX87" fmla="*/ 1423554 w 1647090"/>
              <a:gd name="connsiteY87" fmla="*/ 54055 h 225703"/>
              <a:gd name="connsiteX88" fmla="*/ 1423554 w 1647090"/>
              <a:gd name="connsiteY88" fmla="*/ 0 h 225703"/>
              <a:gd name="connsiteX89" fmla="*/ 1468001 w 1647090"/>
              <a:gd name="connsiteY89" fmla="*/ 0 h 225703"/>
              <a:gd name="connsiteX90" fmla="*/ 409572 w 1647090"/>
              <a:gd name="connsiteY90" fmla="*/ 45371 h 225703"/>
              <a:gd name="connsiteX91" fmla="*/ 342248 w 1647090"/>
              <a:gd name="connsiteY91" fmla="*/ 45371 h 225703"/>
              <a:gd name="connsiteX92" fmla="*/ 312767 w 1647090"/>
              <a:gd name="connsiteY92" fmla="*/ 83033 h 225703"/>
              <a:gd name="connsiteX93" fmla="*/ 312767 w 1647090"/>
              <a:gd name="connsiteY93" fmla="*/ 143291 h 225703"/>
              <a:gd name="connsiteX94" fmla="*/ 350169 w 1647090"/>
              <a:gd name="connsiteY94" fmla="*/ 180952 h 225703"/>
              <a:gd name="connsiteX95" fmla="*/ 409572 w 1647090"/>
              <a:gd name="connsiteY95" fmla="*/ 180510 h 225703"/>
              <a:gd name="connsiteX96" fmla="*/ 446974 w 1647090"/>
              <a:gd name="connsiteY96" fmla="*/ 142848 h 225703"/>
              <a:gd name="connsiteX97" fmla="*/ 446974 w 1647090"/>
              <a:gd name="connsiteY97" fmla="*/ 83033 h 225703"/>
              <a:gd name="connsiteX98" fmla="*/ 409572 w 1647090"/>
              <a:gd name="connsiteY98" fmla="*/ 45371 h 22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47090" h="225703">
                <a:moveTo>
                  <a:pt x="223091" y="620"/>
                </a:moveTo>
                <a:lnTo>
                  <a:pt x="223091" y="45814"/>
                </a:lnTo>
                <a:lnTo>
                  <a:pt x="79996" y="45814"/>
                </a:lnTo>
                <a:cubicBezTo>
                  <a:pt x="56235" y="45814"/>
                  <a:pt x="43914" y="57777"/>
                  <a:pt x="43914" y="81703"/>
                </a:cubicBezTo>
                <a:lnTo>
                  <a:pt x="43914" y="144177"/>
                </a:lnTo>
                <a:cubicBezTo>
                  <a:pt x="43914" y="168103"/>
                  <a:pt x="55795" y="180510"/>
                  <a:pt x="79996" y="180510"/>
                </a:cubicBezTo>
                <a:lnTo>
                  <a:pt x="223003" y="180510"/>
                </a:lnTo>
                <a:lnTo>
                  <a:pt x="223003" y="225703"/>
                </a:lnTo>
                <a:lnTo>
                  <a:pt x="74364" y="225703"/>
                </a:lnTo>
                <a:cubicBezTo>
                  <a:pt x="24641" y="225703"/>
                  <a:pt x="0" y="200891"/>
                  <a:pt x="0" y="150823"/>
                </a:cubicBezTo>
                <a:lnTo>
                  <a:pt x="0" y="75500"/>
                </a:lnTo>
                <a:cubicBezTo>
                  <a:pt x="0" y="25433"/>
                  <a:pt x="24641" y="620"/>
                  <a:pt x="74364" y="620"/>
                </a:cubicBezTo>
                <a:lnTo>
                  <a:pt x="223091" y="620"/>
                </a:lnTo>
                <a:close/>
                <a:moveTo>
                  <a:pt x="850033" y="177"/>
                </a:moveTo>
                <a:lnTo>
                  <a:pt x="983359" y="157027"/>
                </a:lnTo>
                <a:lnTo>
                  <a:pt x="983359" y="177"/>
                </a:lnTo>
                <a:lnTo>
                  <a:pt x="1028242" y="177"/>
                </a:lnTo>
                <a:lnTo>
                  <a:pt x="1028242" y="225703"/>
                </a:lnTo>
                <a:lnTo>
                  <a:pt x="982480" y="225703"/>
                </a:lnTo>
                <a:lnTo>
                  <a:pt x="849153" y="68411"/>
                </a:lnTo>
                <a:lnTo>
                  <a:pt x="849153" y="225261"/>
                </a:lnTo>
                <a:lnTo>
                  <a:pt x="804271" y="225261"/>
                </a:lnTo>
                <a:lnTo>
                  <a:pt x="804271" y="177"/>
                </a:lnTo>
                <a:lnTo>
                  <a:pt x="850033" y="177"/>
                </a:lnTo>
                <a:close/>
                <a:moveTo>
                  <a:pt x="417140" y="177"/>
                </a:moveTo>
                <a:cubicBezTo>
                  <a:pt x="466863" y="177"/>
                  <a:pt x="491504" y="24989"/>
                  <a:pt x="491504" y="75057"/>
                </a:cubicBezTo>
                <a:lnTo>
                  <a:pt x="491504" y="149937"/>
                </a:lnTo>
                <a:cubicBezTo>
                  <a:pt x="491416" y="200005"/>
                  <a:pt x="466334" y="225261"/>
                  <a:pt x="417052" y="225261"/>
                </a:cubicBezTo>
                <a:lnTo>
                  <a:pt x="342777" y="225261"/>
                </a:lnTo>
                <a:cubicBezTo>
                  <a:pt x="293054" y="225261"/>
                  <a:pt x="268413" y="200448"/>
                  <a:pt x="268413" y="150381"/>
                </a:cubicBezTo>
                <a:lnTo>
                  <a:pt x="268413" y="75057"/>
                </a:lnTo>
                <a:cubicBezTo>
                  <a:pt x="268413" y="24989"/>
                  <a:pt x="293054" y="177"/>
                  <a:pt x="342777" y="177"/>
                </a:cubicBezTo>
                <a:lnTo>
                  <a:pt x="417140" y="177"/>
                </a:lnTo>
                <a:close/>
                <a:moveTo>
                  <a:pt x="759916" y="177"/>
                </a:moveTo>
                <a:lnTo>
                  <a:pt x="759916" y="45371"/>
                </a:lnTo>
                <a:lnTo>
                  <a:pt x="616909" y="45371"/>
                </a:lnTo>
                <a:cubicBezTo>
                  <a:pt x="593148" y="45371"/>
                  <a:pt x="580828" y="57334"/>
                  <a:pt x="580828" y="81260"/>
                </a:cubicBezTo>
                <a:lnTo>
                  <a:pt x="580828" y="144177"/>
                </a:lnTo>
                <a:cubicBezTo>
                  <a:pt x="580828" y="168103"/>
                  <a:pt x="592709" y="180510"/>
                  <a:pt x="616909" y="180510"/>
                </a:cubicBezTo>
                <a:lnTo>
                  <a:pt x="715035" y="180510"/>
                </a:lnTo>
                <a:lnTo>
                  <a:pt x="715035" y="105186"/>
                </a:lnTo>
                <a:lnTo>
                  <a:pt x="759828" y="105186"/>
                </a:lnTo>
                <a:lnTo>
                  <a:pt x="759828" y="225261"/>
                </a:lnTo>
                <a:lnTo>
                  <a:pt x="611189" y="225261"/>
                </a:lnTo>
                <a:cubicBezTo>
                  <a:pt x="561467" y="225261"/>
                  <a:pt x="536825" y="200448"/>
                  <a:pt x="536825" y="150381"/>
                </a:cubicBezTo>
                <a:lnTo>
                  <a:pt x="536825" y="75057"/>
                </a:lnTo>
                <a:cubicBezTo>
                  <a:pt x="536825" y="24989"/>
                  <a:pt x="561467" y="177"/>
                  <a:pt x="611189" y="177"/>
                </a:cubicBezTo>
                <a:lnTo>
                  <a:pt x="759916" y="177"/>
                </a:lnTo>
                <a:close/>
                <a:moveTo>
                  <a:pt x="1118094" y="177"/>
                </a:moveTo>
                <a:lnTo>
                  <a:pt x="1118006" y="225261"/>
                </a:lnTo>
                <a:lnTo>
                  <a:pt x="1073212" y="225261"/>
                </a:lnTo>
                <a:lnTo>
                  <a:pt x="1073212" y="177"/>
                </a:lnTo>
                <a:lnTo>
                  <a:pt x="1118094" y="177"/>
                </a:lnTo>
                <a:close/>
                <a:moveTo>
                  <a:pt x="1386418" y="177"/>
                </a:moveTo>
                <a:lnTo>
                  <a:pt x="1386418" y="45371"/>
                </a:lnTo>
                <a:lnTo>
                  <a:pt x="1243411" y="45371"/>
                </a:lnTo>
                <a:cubicBezTo>
                  <a:pt x="1219649" y="45371"/>
                  <a:pt x="1207328" y="57334"/>
                  <a:pt x="1207328" y="81260"/>
                </a:cubicBezTo>
                <a:lnTo>
                  <a:pt x="1207328" y="144177"/>
                </a:lnTo>
                <a:cubicBezTo>
                  <a:pt x="1207328" y="168103"/>
                  <a:pt x="1219214" y="180510"/>
                  <a:pt x="1243411" y="180510"/>
                </a:cubicBezTo>
                <a:lnTo>
                  <a:pt x="1341628" y="180510"/>
                </a:lnTo>
                <a:lnTo>
                  <a:pt x="1341628" y="105186"/>
                </a:lnTo>
                <a:lnTo>
                  <a:pt x="1386418" y="105186"/>
                </a:lnTo>
                <a:lnTo>
                  <a:pt x="1386418" y="225261"/>
                </a:lnTo>
                <a:lnTo>
                  <a:pt x="1237691" y="225261"/>
                </a:lnTo>
                <a:cubicBezTo>
                  <a:pt x="1187970" y="225261"/>
                  <a:pt x="1163327" y="200448"/>
                  <a:pt x="1163327" y="150381"/>
                </a:cubicBezTo>
                <a:lnTo>
                  <a:pt x="1163327" y="75057"/>
                </a:lnTo>
                <a:cubicBezTo>
                  <a:pt x="1163327" y="24989"/>
                  <a:pt x="1187970" y="177"/>
                  <a:pt x="1237691" y="177"/>
                </a:cubicBezTo>
                <a:lnTo>
                  <a:pt x="1386418" y="177"/>
                </a:lnTo>
                <a:close/>
                <a:moveTo>
                  <a:pt x="1468001" y="0"/>
                </a:moveTo>
                <a:lnTo>
                  <a:pt x="1468435" y="48295"/>
                </a:lnTo>
                <a:cubicBezTo>
                  <a:pt x="1468435" y="72665"/>
                  <a:pt x="1480322" y="84628"/>
                  <a:pt x="1504084" y="84628"/>
                </a:cubicBezTo>
                <a:lnTo>
                  <a:pt x="1504084" y="84628"/>
                </a:lnTo>
                <a:lnTo>
                  <a:pt x="1566126" y="84628"/>
                </a:lnTo>
                <a:cubicBezTo>
                  <a:pt x="1590323" y="84628"/>
                  <a:pt x="1602210" y="72665"/>
                  <a:pt x="1602210" y="48295"/>
                </a:cubicBezTo>
                <a:lnTo>
                  <a:pt x="1602210" y="48295"/>
                </a:lnTo>
                <a:lnTo>
                  <a:pt x="1602210" y="0"/>
                </a:lnTo>
                <a:lnTo>
                  <a:pt x="1647091" y="0"/>
                </a:lnTo>
                <a:lnTo>
                  <a:pt x="1647091" y="13292"/>
                </a:lnTo>
                <a:lnTo>
                  <a:pt x="1646645" y="54055"/>
                </a:lnTo>
                <a:cubicBezTo>
                  <a:pt x="1646645" y="104123"/>
                  <a:pt x="1622002" y="128935"/>
                  <a:pt x="1572281" y="128935"/>
                </a:cubicBezTo>
                <a:lnTo>
                  <a:pt x="1572281" y="128935"/>
                </a:lnTo>
                <a:lnTo>
                  <a:pt x="1557626" y="128935"/>
                </a:lnTo>
                <a:lnTo>
                  <a:pt x="1557626" y="225216"/>
                </a:lnTo>
                <a:lnTo>
                  <a:pt x="1512745" y="225216"/>
                </a:lnTo>
                <a:lnTo>
                  <a:pt x="1512745" y="128935"/>
                </a:lnTo>
                <a:lnTo>
                  <a:pt x="1497918" y="128935"/>
                </a:lnTo>
                <a:cubicBezTo>
                  <a:pt x="1448197" y="128935"/>
                  <a:pt x="1423554" y="104123"/>
                  <a:pt x="1423554" y="54055"/>
                </a:cubicBezTo>
                <a:lnTo>
                  <a:pt x="1423554" y="54055"/>
                </a:lnTo>
                <a:lnTo>
                  <a:pt x="1423554" y="0"/>
                </a:lnTo>
                <a:lnTo>
                  <a:pt x="1468001" y="0"/>
                </a:lnTo>
                <a:close/>
                <a:moveTo>
                  <a:pt x="409572" y="45371"/>
                </a:moveTo>
                <a:lnTo>
                  <a:pt x="342248" y="45371"/>
                </a:lnTo>
                <a:cubicBezTo>
                  <a:pt x="322007" y="45371"/>
                  <a:pt x="312767" y="57777"/>
                  <a:pt x="312767" y="83033"/>
                </a:cubicBezTo>
                <a:lnTo>
                  <a:pt x="312767" y="143291"/>
                </a:lnTo>
                <a:cubicBezTo>
                  <a:pt x="312767" y="168103"/>
                  <a:pt x="325087" y="180952"/>
                  <a:pt x="350169" y="180952"/>
                </a:cubicBezTo>
                <a:lnTo>
                  <a:pt x="409572" y="180510"/>
                </a:lnTo>
                <a:cubicBezTo>
                  <a:pt x="434213" y="180510"/>
                  <a:pt x="446974" y="168103"/>
                  <a:pt x="446974" y="142848"/>
                </a:cubicBezTo>
                <a:lnTo>
                  <a:pt x="446974" y="83033"/>
                </a:lnTo>
                <a:cubicBezTo>
                  <a:pt x="446974" y="58220"/>
                  <a:pt x="434653" y="45371"/>
                  <a:pt x="409572" y="45371"/>
                </a:cubicBezTo>
                <a:close/>
              </a:path>
            </a:pathLst>
          </a:custGeom>
          <a:solidFill>
            <a:schemeClr val="bg1"/>
          </a:solidFill>
          <a:ln w="11430" cap="flat">
            <a:noFill/>
            <a:prstDash val="solid"/>
            <a:miter/>
          </a:ln>
        </p:spPr>
        <p:txBody>
          <a:bodyPr rtlCol="0" anchor="ctr"/>
          <a:lstStyle/>
          <a:p>
            <a:endParaRPr lang="en-US"/>
          </a:p>
        </p:txBody>
      </p:sp>
      <p:sp>
        <p:nvSpPr>
          <p:cNvPr id="5" name="Title 5">
            <a:extLst>
              <a:ext uri="{FF2B5EF4-FFF2-40B4-BE49-F238E27FC236}">
                <a16:creationId xmlns:a16="http://schemas.microsoft.com/office/drawing/2014/main" id="{577A7607-4D6C-A04D-A355-66D313BEE96F}"/>
              </a:ext>
            </a:extLst>
          </p:cNvPr>
          <p:cNvSpPr>
            <a:spLocks noGrp="1"/>
          </p:cNvSpPr>
          <p:nvPr>
            <p:ph type="title"/>
          </p:nvPr>
        </p:nvSpPr>
        <p:spPr>
          <a:xfrm>
            <a:off x="576835" y="3019989"/>
            <a:ext cx="5877127" cy="1263690"/>
          </a:xfrm>
        </p:spPr>
        <p:txBody>
          <a:bodyPr anchor="t">
            <a:noAutofit/>
          </a:bodyPr>
          <a:lstStyle>
            <a:lvl1pPr>
              <a:defRPr sz="2800" spc="0" baseline="0">
                <a:solidFill>
                  <a:schemeClr val="bg1"/>
                </a:solidFill>
              </a:defRPr>
            </a:lvl1pPr>
          </a:lstStyle>
          <a:p>
            <a:r>
              <a:rPr lang="en-US"/>
              <a:t>Click to edit Master title style</a:t>
            </a:r>
          </a:p>
        </p:txBody>
      </p:sp>
      <p:sp>
        <p:nvSpPr>
          <p:cNvPr id="6" name="Text Placeholder 11">
            <a:extLst>
              <a:ext uri="{FF2B5EF4-FFF2-40B4-BE49-F238E27FC236}">
                <a16:creationId xmlns:a16="http://schemas.microsoft.com/office/drawing/2014/main" id="{F68E9DBC-76EA-F148-943F-D944BEDA4B90}"/>
              </a:ext>
            </a:extLst>
          </p:cNvPr>
          <p:cNvSpPr>
            <a:spLocks noGrp="1"/>
          </p:cNvSpPr>
          <p:nvPr>
            <p:ph type="body" sz="quarter" idx="10" hasCustomPrompt="1"/>
          </p:nvPr>
        </p:nvSpPr>
        <p:spPr>
          <a:xfrm>
            <a:off x="576835" y="4116688"/>
            <a:ext cx="5877127" cy="850900"/>
          </a:xfrm>
        </p:spPr>
        <p:txBody>
          <a:bodyPr lIns="0">
            <a:noAutofit/>
          </a:bodyPr>
          <a:lstStyle>
            <a:lvl1pPr marL="0" indent="0">
              <a:buFont typeface="Arial" panose="020B0604020202020204" pitchFamily="34" charset="0"/>
              <a:buNone/>
              <a:defRPr sz="1800">
                <a:solidFill>
                  <a:schemeClr val="bg1"/>
                </a:solidFill>
              </a:defRPr>
            </a:lvl1pPr>
          </a:lstStyle>
          <a:p>
            <a:pPr lvl="0"/>
            <a:r>
              <a:rPr lang="en-US"/>
              <a:t>Subtitle</a:t>
            </a:r>
          </a:p>
        </p:txBody>
      </p:sp>
    </p:spTree>
    <p:extLst>
      <p:ext uri="{BB962C8B-B14F-4D97-AF65-F5344CB8AC3E}">
        <p14:creationId xmlns:p14="http://schemas.microsoft.com/office/powerpoint/2010/main" val="25023083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1_End Slide">
    <p:bg>
      <p:bgPr>
        <a:solidFill>
          <a:schemeClr val="accent1"/>
        </a:solidFill>
        <a:effectLst/>
      </p:bgPr>
    </p:bg>
    <p:spTree>
      <p:nvGrpSpPr>
        <p:cNvPr id="1" name=""/>
        <p:cNvGrpSpPr/>
        <p:nvPr/>
      </p:nvGrpSpPr>
      <p:grpSpPr>
        <a:xfrm>
          <a:off x="0" y="0"/>
          <a:ext cx="0" cy="0"/>
          <a:chOff x="0" y="0"/>
          <a:chExt cx="0" cy="0"/>
        </a:xfrm>
      </p:grpSpPr>
      <p:sp>
        <p:nvSpPr>
          <p:cNvPr id="4" name="Freeform: Shape 9">
            <a:extLst>
              <a:ext uri="{FF2B5EF4-FFF2-40B4-BE49-F238E27FC236}">
                <a16:creationId xmlns:a16="http://schemas.microsoft.com/office/drawing/2014/main" id="{1C7C396F-4228-CB4B-8D2F-CBA646706490}"/>
              </a:ext>
            </a:extLst>
          </p:cNvPr>
          <p:cNvSpPr/>
          <p:nvPr userDrawn="1"/>
        </p:nvSpPr>
        <p:spPr>
          <a:xfrm rot="18900000">
            <a:off x="5109319" y="-3689675"/>
            <a:ext cx="6501672" cy="9660002"/>
          </a:xfrm>
          <a:custGeom>
            <a:avLst/>
            <a:gdLst>
              <a:gd name="connsiteX0" fmla="*/ 33500 w 6501672"/>
              <a:gd name="connsiteY0" fmla="*/ 0 h 9660002"/>
              <a:gd name="connsiteX1" fmla="*/ 2679215 w 6501672"/>
              <a:gd name="connsiteY1" fmla="*/ 2645716 h 9660002"/>
              <a:gd name="connsiteX2" fmla="*/ 2679216 w 6501672"/>
              <a:gd name="connsiteY2" fmla="*/ 4840921 h 9660002"/>
              <a:gd name="connsiteX3" fmla="*/ 4838564 w 6501672"/>
              <a:gd name="connsiteY3" fmla="*/ 6998213 h 9660002"/>
              <a:gd name="connsiteX4" fmla="*/ 6501672 w 6501672"/>
              <a:gd name="connsiteY4" fmla="*/ 6998213 h 9660002"/>
              <a:gd name="connsiteX5" fmla="*/ 3839884 w 6501672"/>
              <a:gd name="connsiteY5" fmla="*/ 9660002 h 9660002"/>
              <a:gd name="connsiteX6" fmla="*/ 3666230 w 6501672"/>
              <a:gd name="connsiteY6" fmla="*/ 9645245 h 9660002"/>
              <a:gd name="connsiteX7" fmla="*/ 0 w 6501672"/>
              <a:gd name="connsiteY7" fmla="*/ 5208341 h 9660002"/>
              <a:gd name="connsiteX8" fmla="*/ 0 w 6501672"/>
              <a:gd name="connsiteY8" fmla="*/ 732095 h 9660002"/>
              <a:gd name="connsiteX9" fmla="*/ 17438 w 6501672"/>
              <a:gd name="connsiteY9" fmla="*/ 190046 h 966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01672" h="9660002">
                <a:moveTo>
                  <a:pt x="33500" y="0"/>
                </a:moveTo>
                <a:lnTo>
                  <a:pt x="2679215" y="2645716"/>
                </a:lnTo>
                <a:lnTo>
                  <a:pt x="2679216" y="4840921"/>
                </a:lnTo>
                <a:cubicBezTo>
                  <a:pt x="2679215" y="6279829"/>
                  <a:pt x="3398669" y="6998213"/>
                  <a:pt x="4838564" y="6998213"/>
                </a:cubicBezTo>
                <a:lnTo>
                  <a:pt x="6501672" y="6998213"/>
                </a:lnTo>
                <a:lnTo>
                  <a:pt x="3839884" y="9660002"/>
                </a:lnTo>
                <a:lnTo>
                  <a:pt x="3666230" y="9645245"/>
                </a:lnTo>
                <a:cubicBezTo>
                  <a:pt x="1222097" y="9391711"/>
                  <a:pt x="0" y="7912764"/>
                  <a:pt x="0" y="5208341"/>
                </a:cubicBezTo>
                <a:lnTo>
                  <a:pt x="0" y="732095"/>
                </a:lnTo>
                <a:cubicBezTo>
                  <a:pt x="0" y="545583"/>
                  <a:pt x="5813" y="364900"/>
                  <a:pt x="17438" y="190046"/>
                </a:cubicBezTo>
                <a:close/>
              </a:path>
            </a:pathLst>
          </a:custGeom>
          <a:solidFill>
            <a:schemeClr val="accent1">
              <a:lumMod val="75000"/>
              <a:alpha val="32000"/>
            </a:schemeClr>
          </a:solidFill>
          <a:ln w="8226" cap="flat">
            <a:noFill/>
            <a:prstDash val="solid"/>
            <a:miter/>
          </a:ln>
        </p:spPr>
        <p:txBody>
          <a:bodyPr rtlCol="0" anchor="ctr"/>
          <a:lstStyle/>
          <a:p>
            <a:endParaRPr lang="en-US"/>
          </a:p>
        </p:txBody>
      </p:sp>
    </p:spTree>
    <p:extLst>
      <p:ext uri="{BB962C8B-B14F-4D97-AF65-F5344CB8AC3E}">
        <p14:creationId xmlns:p14="http://schemas.microsoft.com/office/powerpoint/2010/main" val="26004579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130C389-53DB-4DF7-B3C7-DCE7E1B5A138}"/>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uli Regular Roman" panose="00000500000000000000" pitchFamily="2" charset="0"/>
            </a:endParaRPr>
          </a:p>
        </p:txBody>
      </p:sp>
      <p:pic>
        <p:nvPicPr>
          <p:cNvPr id="2" name="Grafik 9">
            <a:extLst>
              <a:ext uri="{FF2B5EF4-FFF2-40B4-BE49-F238E27FC236}">
                <a16:creationId xmlns:a16="http://schemas.microsoft.com/office/drawing/2014/main" id="{D2EC686B-768C-4C0A-BC15-C5210E0587C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08363" y="243796"/>
            <a:ext cx="978270" cy="127204"/>
          </a:xfrm>
          <a:prstGeom prst="rect">
            <a:avLst/>
          </a:prstGeom>
        </p:spPr>
      </p:pic>
    </p:spTree>
    <p:extLst>
      <p:ext uri="{BB962C8B-B14F-4D97-AF65-F5344CB8AC3E}">
        <p14:creationId xmlns:p14="http://schemas.microsoft.com/office/powerpoint/2010/main" val="8215535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Highlight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6F1E55-8A1B-214A-BB1C-B92DCED966B2}"/>
              </a:ext>
            </a:extLst>
          </p:cNvPr>
          <p:cNvSpPr>
            <a:spLocks noGrp="1"/>
          </p:cNvSpPr>
          <p:nvPr>
            <p:ph type="pic" sz="quarter" idx="10"/>
          </p:nvPr>
        </p:nvSpPr>
        <p:spPr>
          <a:xfrm>
            <a:off x="1" y="0"/>
            <a:ext cx="9642335" cy="6858000"/>
          </a:xfrm>
          <a:custGeom>
            <a:avLst/>
            <a:gdLst>
              <a:gd name="connsiteX0" fmla="*/ 0 w 9642335"/>
              <a:gd name="connsiteY0" fmla="*/ 0 h 6858000"/>
              <a:gd name="connsiteX1" fmla="*/ 9642335 w 9642335"/>
              <a:gd name="connsiteY1" fmla="*/ 0 h 6858000"/>
              <a:gd name="connsiteX2" fmla="*/ 9642335 w 9642335"/>
              <a:gd name="connsiteY2" fmla="*/ 2 h 6858000"/>
              <a:gd name="connsiteX3" fmla="*/ 9225133 w 9642335"/>
              <a:gd name="connsiteY3" fmla="*/ 1007215 h 6858000"/>
              <a:gd name="connsiteX4" fmla="*/ 3374349 w 9642335"/>
              <a:gd name="connsiteY4" fmla="*/ 6858000 h 6858000"/>
              <a:gd name="connsiteX5" fmla="*/ 0 w 964233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42335" h="6858000">
                <a:moveTo>
                  <a:pt x="0" y="0"/>
                </a:moveTo>
                <a:lnTo>
                  <a:pt x="9642335" y="0"/>
                </a:lnTo>
                <a:lnTo>
                  <a:pt x="9642335" y="2"/>
                </a:lnTo>
                <a:cubicBezTo>
                  <a:pt x="9642335" y="364541"/>
                  <a:pt x="9503268" y="729081"/>
                  <a:pt x="9225133" y="1007215"/>
                </a:cubicBezTo>
                <a:lnTo>
                  <a:pt x="3374349" y="6858000"/>
                </a:lnTo>
                <a:lnTo>
                  <a:pt x="0" y="6858000"/>
                </a:lnTo>
                <a:close/>
              </a:path>
            </a:pathLst>
          </a:custGeom>
          <a:solidFill>
            <a:schemeClr val="bg1">
              <a:lumMod val="95000"/>
            </a:schemeClr>
          </a:solidFill>
        </p:spPr>
        <p:txBody>
          <a:bodyPr wrap="square">
            <a:noAutofit/>
          </a:bodyPr>
          <a:lstStyle>
            <a:lvl1pPr>
              <a:defRPr/>
            </a:lvl1pPr>
          </a:lstStyle>
          <a:p>
            <a:endParaRPr lang="en-US"/>
          </a:p>
        </p:txBody>
      </p:sp>
      <p:sp>
        <p:nvSpPr>
          <p:cNvPr id="6" name="Text Placeholder 2">
            <a:extLst>
              <a:ext uri="{FF2B5EF4-FFF2-40B4-BE49-F238E27FC236}">
                <a16:creationId xmlns:a16="http://schemas.microsoft.com/office/drawing/2014/main" id="{B79F1391-02BD-C948-90C8-C2760C1AA2D4}"/>
              </a:ext>
            </a:extLst>
          </p:cNvPr>
          <p:cNvSpPr>
            <a:spLocks noGrp="1"/>
          </p:cNvSpPr>
          <p:nvPr>
            <p:ph type="body" sz="quarter" idx="12" hasCustomPrompt="1"/>
          </p:nvPr>
        </p:nvSpPr>
        <p:spPr>
          <a:xfrm>
            <a:off x="563563" y="246698"/>
            <a:ext cx="3690937" cy="219075"/>
          </a:xfrm>
        </p:spPr>
        <p:txBody>
          <a:bodyPr/>
          <a:lstStyle>
            <a:lvl1pPr marL="0" indent="0">
              <a:buNone/>
              <a:defRPr sz="900" cap="all" spc="100" baseline="0"/>
            </a:lvl1pPr>
          </a:lstStyle>
          <a:p>
            <a:pPr lvl="0"/>
            <a:r>
              <a:rPr lang="en-US"/>
              <a:t>Presentation </a:t>
            </a:r>
            <a:r>
              <a:rPr lang="en-US" err="1"/>
              <a:t>titlE</a:t>
            </a:r>
            <a:endParaRPr lang="en-US"/>
          </a:p>
        </p:txBody>
      </p:sp>
      <p:sp>
        <p:nvSpPr>
          <p:cNvPr id="7" name="Text Placeholder 2">
            <a:extLst>
              <a:ext uri="{FF2B5EF4-FFF2-40B4-BE49-F238E27FC236}">
                <a16:creationId xmlns:a16="http://schemas.microsoft.com/office/drawing/2014/main" id="{7A6ED774-975C-6346-9E0B-FCE190D64E36}"/>
              </a:ext>
            </a:extLst>
          </p:cNvPr>
          <p:cNvSpPr>
            <a:spLocks noGrp="1"/>
          </p:cNvSpPr>
          <p:nvPr>
            <p:ph type="body" sz="quarter" idx="15" hasCustomPrompt="1"/>
          </p:nvPr>
        </p:nvSpPr>
        <p:spPr>
          <a:xfrm>
            <a:off x="4429919" y="246698"/>
            <a:ext cx="1305719" cy="219075"/>
          </a:xfrm>
        </p:spPr>
        <p:txBody>
          <a:bodyPr/>
          <a:lstStyle>
            <a:lvl1pPr marL="0" indent="0">
              <a:buNone/>
              <a:defRPr sz="900" cap="all" spc="100" baseline="0"/>
            </a:lvl1pPr>
          </a:lstStyle>
          <a:p>
            <a:pPr lvl="0"/>
            <a:r>
              <a:rPr lang="en-US"/>
              <a:t>month</a:t>
            </a:r>
          </a:p>
        </p:txBody>
      </p:sp>
    </p:spTree>
    <p:extLst>
      <p:ext uri="{BB962C8B-B14F-4D97-AF65-F5344CB8AC3E}">
        <p14:creationId xmlns:p14="http://schemas.microsoft.com/office/powerpoint/2010/main" val="234217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AC2663-B390-5393-20DD-DA5EFE7E8FAC}"/>
              </a:ext>
            </a:extLst>
          </p:cNvPr>
          <p:cNvSpPr>
            <a:spLocks noGrp="1"/>
          </p:cNvSpPr>
          <p:nvPr>
            <p:ph type="dt" sz="half" idx="10"/>
          </p:nvPr>
        </p:nvSpPr>
        <p:spPr/>
        <p:txBody>
          <a:bodyPr/>
          <a:lstStyle/>
          <a:p>
            <a:fld id="{3914830C-35EC-4142-999F-A9D5264B8C0D}" type="datetimeFigureOut">
              <a:rPr lang="en-US" smtClean="0"/>
              <a:t>9/5/2023</a:t>
            </a:fld>
            <a:endParaRPr lang="en-US"/>
          </a:p>
        </p:txBody>
      </p:sp>
      <p:sp>
        <p:nvSpPr>
          <p:cNvPr id="3" name="Footer Placeholder 2">
            <a:extLst>
              <a:ext uri="{FF2B5EF4-FFF2-40B4-BE49-F238E27FC236}">
                <a16:creationId xmlns:a16="http://schemas.microsoft.com/office/drawing/2014/main" id="{BD0E8A29-D87D-0DA1-3592-15FE4B7457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00FB04-0BAA-88A4-B458-69A194657616}"/>
              </a:ext>
            </a:extLst>
          </p:cNvPr>
          <p:cNvSpPr>
            <a:spLocks noGrp="1"/>
          </p:cNvSpPr>
          <p:nvPr>
            <p:ph type="sldNum" sz="quarter" idx="12"/>
          </p:nvPr>
        </p:nvSpPr>
        <p:spPr/>
        <p:txBody>
          <a:bodyPr/>
          <a:lstStyle/>
          <a:p>
            <a:fld id="{44050B9A-932D-45DA-AF8F-918D12AB7759}" type="slidenum">
              <a:rPr lang="en-US" smtClean="0"/>
              <a:t>‹#›</a:t>
            </a:fld>
            <a:endParaRPr lang="en-US"/>
          </a:p>
        </p:txBody>
      </p:sp>
    </p:spTree>
    <p:extLst>
      <p:ext uri="{BB962C8B-B14F-4D97-AF65-F5344CB8AC3E}">
        <p14:creationId xmlns:p14="http://schemas.microsoft.com/office/powerpoint/2010/main" val="1155702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5C24E-0704-DA96-D890-3CDE65C7D0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6F8213-A74B-2AAF-91EA-5EA1813E67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80588F-7C91-97B0-F959-098391B621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DFEB5E-2574-DB32-9FE4-7C1F65AF3FA3}"/>
              </a:ext>
            </a:extLst>
          </p:cNvPr>
          <p:cNvSpPr>
            <a:spLocks noGrp="1"/>
          </p:cNvSpPr>
          <p:nvPr>
            <p:ph type="dt" sz="half" idx="10"/>
          </p:nvPr>
        </p:nvSpPr>
        <p:spPr/>
        <p:txBody>
          <a:bodyPr/>
          <a:lstStyle/>
          <a:p>
            <a:fld id="{3914830C-35EC-4142-999F-A9D5264B8C0D}" type="datetimeFigureOut">
              <a:rPr lang="en-US" smtClean="0"/>
              <a:t>9/5/2023</a:t>
            </a:fld>
            <a:endParaRPr lang="en-US"/>
          </a:p>
        </p:txBody>
      </p:sp>
      <p:sp>
        <p:nvSpPr>
          <p:cNvPr id="6" name="Footer Placeholder 5">
            <a:extLst>
              <a:ext uri="{FF2B5EF4-FFF2-40B4-BE49-F238E27FC236}">
                <a16:creationId xmlns:a16="http://schemas.microsoft.com/office/drawing/2014/main" id="{85674372-BF81-F931-2806-1B3937DE99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F7769E-5873-4572-E83D-A0A726048C04}"/>
              </a:ext>
            </a:extLst>
          </p:cNvPr>
          <p:cNvSpPr>
            <a:spLocks noGrp="1"/>
          </p:cNvSpPr>
          <p:nvPr>
            <p:ph type="sldNum" sz="quarter" idx="12"/>
          </p:nvPr>
        </p:nvSpPr>
        <p:spPr/>
        <p:txBody>
          <a:bodyPr/>
          <a:lstStyle/>
          <a:p>
            <a:fld id="{44050B9A-932D-45DA-AF8F-918D12AB7759}" type="slidenum">
              <a:rPr lang="en-US" smtClean="0"/>
              <a:t>‹#›</a:t>
            </a:fld>
            <a:endParaRPr lang="en-US"/>
          </a:p>
        </p:txBody>
      </p:sp>
    </p:spTree>
    <p:extLst>
      <p:ext uri="{BB962C8B-B14F-4D97-AF65-F5344CB8AC3E}">
        <p14:creationId xmlns:p14="http://schemas.microsoft.com/office/powerpoint/2010/main" val="3141256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D48F5-2B88-C92A-024C-3D3194360A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D1A354-6E62-ED3F-5741-FAF5300D4F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466FE8-2376-440D-7BD8-3787FCD35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91D9F9-5726-2ADF-252E-BC3E86983D6A}"/>
              </a:ext>
            </a:extLst>
          </p:cNvPr>
          <p:cNvSpPr>
            <a:spLocks noGrp="1"/>
          </p:cNvSpPr>
          <p:nvPr>
            <p:ph type="dt" sz="half" idx="10"/>
          </p:nvPr>
        </p:nvSpPr>
        <p:spPr/>
        <p:txBody>
          <a:bodyPr/>
          <a:lstStyle/>
          <a:p>
            <a:fld id="{3914830C-35EC-4142-999F-A9D5264B8C0D}" type="datetimeFigureOut">
              <a:rPr lang="en-US" smtClean="0"/>
              <a:t>9/5/2023</a:t>
            </a:fld>
            <a:endParaRPr lang="en-US"/>
          </a:p>
        </p:txBody>
      </p:sp>
      <p:sp>
        <p:nvSpPr>
          <p:cNvPr id="6" name="Footer Placeholder 5">
            <a:extLst>
              <a:ext uri="{FF2B5EF4-FFF2-40B4-BE49-F238E27FC236}">
                <a16:creationId xmlns:a16="http://schemas.microsoft.com/office/drawing/2014/main" id="{5FBE8561-9ACE-C851-9C5C-AE5A6215CC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5A3D6C-02C1-B5D3-3202-0FBE14295D5D}"/>
              </a:ext>
            </a:extLst>
          </p:cNvPr>
          <p:cNvSpPr>
            <a:spLocks noGrp="1"/>
          </p:cNvSpPr>
          <p:nvPr>
            <p:ph type="sldNum" sz="quarter" idx="12"/>
          </p:nvPr>
        </p:nvSpPr>
        <p:spPr/>
        <p:txBody>
          <a:bodyPr/>
          <a:lstStyle/>
          <a:p>
            <a:fld id="{44050B9A-932D-45DA-AF8F-918D12AB7759}" type="slidenum">
              <a:rPr lang="en-US" smtClean="0"/>
              <a:t>‹#›</a:t>
            </a:fld>
            <a:endParaRPr lang="en-US"/>
          </a:p>
        </p:txBody>
      </p:sp>
    </p:spTree>
    <p:extLst>
      <p:ext uri="{BB962C8B-B14F-4D97-AF65-F5344CB8AC3E}">
        <p14:creationId xmlns:p14="http://schemas.microsoft.com/office/powerpoint/2010/main" val="3717116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9" Type="http://schemas.openxmlformats.org/officeDocument/2006/relationships/slideLayout" Target="../slideLayouts/slideLayout53.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42" Type="http://schemas.openxmlformats.org/officeDocument/2006/relationships/slideLayout" Target="../slideLayouts/slideLayout56.xml"/><Relationship Id="rId47" Type="http://schemas.openxmlformats.org/officeDocument/2006/relationships/slideLayout" Target="../slideLayouts/slideLayout61.xml"/><Relationship Id="rId50" Type="http://schemas.openxmlformats.org/officeDocument/2006/relationships/slideLayout" Target="../slideLayouts/slideLayout64.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9" Type="http://schemas.openxmlformats.org/officeDocument/2006/relationships/slideLayout" Target="../slideLayouts/slideLayout43.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slideLayout" Target="../slideLayouts/slideLayout51.xml"/><Relationship Id="rId40" Type="http://schemas.openxmlformats.org/officeDocument/2006/relationships/slideLayout" Target="../slideLayouts/slideLayout54.xml"/><Relationship Id="rId45" Type="http://schemas.openxmlformats.org/officeDocument/2006/relationships/slideLayout" Target="../slideLayouts/slideLayout59.xml"/><Relationship Id="rId53"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4" Type="http://schemas.openxmlformats.org/officeDocument/2006/relationships/slideLayout" Target="../slideLayouts/slideLayout58.xml"/><Relationship Id="rId52" Type="http://schemas.openxmlformats.org/officeDocument/2006/relationships/slideLayout" Target="../slideLayouts/slideLayout66.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 Id="rId43" Type="http://schemas.openxmlformats.org/officeDocument/2006/relationships/slideLayout" Target="../slideLayouts/slideLayout57.xml"/><Relationship Id="rId48" Type="http://schemas.openxmlformats.org/officeDocument/2006/relationships/slideLayout" Target="../slideLayouts/slideLayout62.xml"/><Relationship Id="rId8" Type="http://schemas.openxmlformats.org/officeDocument/2006/relationships/slideLayout" Target="../slideLayouts/slideLayout22.xml"/><Relationship Id="rId51" Type="http://schemas.openxmlformats.org/officeDocument/2006/relationships/slideLayout" Target="../slideLayouts/slideLayout65.xml"/><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slideLayout" Target="../slideLayouts/slideLayout52.xml"/><Relationship Id="rId46" Type="http://schemas.openxmlformats.org/officeDocument/2006/relationships/slideLayout" Target="../slideLayouts/slideLayout60.xml"/><Relationship Id="rId20" Type="http://schemas.openxmlformats.org/officeDocument/2006/relationships/slideLayout" Target="../slideLayouts/slideLayout34.xml"/><Relationship Id="rId41" Type="http://schemas.openxmlformats.org/officeDocument/2006/relationships/slideLayout" Target="../slideLayouts/slideLayout55.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4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5BDC76-E02E-39D4-93C6-15D47178D2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02A913-2E96-6BF2-15CE-C8EA34D48D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620133-DBF3-6D15-DE70-2C0494E4DE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4830C-35EC-4142-999F-A9D5264B8C0D}" type="datetimeFigureOut">
              <a:rPr lang="en-US" smtClean="0"/>
              <a:t>9/5/2023</a:t>
            </a:fld>
            <a:endParaRPr lang="en-US"/>
          </a:p>
        </p:txBody>
      </p:sp>
      <p:sp>
        <p:nvSpPr>
          <p:cNvPr id="5" name="Footer Placeholder 4">
            <a:extLst>
              <a:ext uri="{FF2B5EF4-FFF2-40B4-BE49-F238E27FC236}">
                <a16:creationId xmlns:a16="http://schemas.microsoft.com/office/drawing/2014/main" id="{CA1C8BAF-DC7C-6926-7FC9-24342CF4EA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3D4E16-CF07-E36C-AC24-A683C4922B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50B9A-932D-45DA-AF8F-918D12AB7759}" type="slidenum">
              <a:rPr lang="en-US" smtClean="0"/>
              <a:t>‹#›</a:t>
            </a:fld>
            <a:endParaRPr lang="en-US"/>
          </a:p>
        </p:txBody>
      </p:sp>
    </p:spTree>
    <p:extLst>
      <p:ext uri="{BB962C8B-B14F-4D97-AF65-F5344CB8AC3E}">
        <p14:creationId xmlns:p14="http://schemas.microsoft.com/office/powerpoint/2010/main" val="1789335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C3E1FD-6695-49ED-A632-FD2476B4E927}"/>
              </a:ext>
            </a:extLst>
          </p:cNvPr>
          <p:cNvSpPr>
            <a:spLocks noGrp="1"/>
          </p:cNvSpPr>
          <p:nvPr>
            <p:ph type="title"/>
          </p:nvPr>
        </p:nvSpPr>
        <p:spPr>
          <a:xfrm>
            <a:off x="563788" y="404813"/>
            <a:ext cx="11077350" cy="455868"/>
          </a:xfrm>
          <a:prstGeom prst="rect">
            <a:avLst/>
          </a:prstGeom>
        </p:spPr>
        <p:txBody>
          <a:bodyPr vert="horz" lIns="0" tIns="45720" rIns="91440" bIns="45720" rtlCol="0" anchor="t">
            <a:noAutofit/>
          </a:bodyPr>
          <a:lstStyle/>
          <a:p>
            <a:r>
              <a:rPr lang="de-DE"/>
              <a:t>Edit </a:t>
            </a:r>
            <a:r>
              <a:rPr lang="de-DE" err="1"/>
              <a:t>Masterslide</a:t>
            </a:r>
            <a:r>
              <a:rPr lang="de-DE"/>
              <a:t> title</a:t>
            </a:r>
            <a:endParaRPr lang="en-US"/>
          </a:p>
        </p:txBody>
      </p:sp>
      <p:sp>
        <p:nvSpPr>
          <p:cNvPr id="3" name="Text Placeholder 2">
            <a:extLst>
              <a:ext uri="{FF2B5EF4-FFF2-40B4-BE49-F238E27FC236}">
                <a16:creationId xmlns:a16="http://schemas.microsoft.com/office/drawing/2014/main" id="{BE413E83-E3C4-4F4B-9D17-CA4C3CC5879F}"/>
              </a:ext>
            </a:extLst>
          </p:cNvPr>
          <p:cNvSpPr>
            <a:spLocks noGrp="1"/>
          </p:cNvSpPr>
          <p:nvPr>
            <p:ph type="body" idx="1"/>
          </p:nvPr>
        </p:nvSpPr>
        <p:spPr>
          <a:xfrm>
            <a:off x="563787" y="1449388"/>
            <a:ext cx="11077351" cy="4587618"/>
          </a:xfrm>
          <a:prstGeom prst="rect">
            <a:avLst/>
          </a:prstGeom>
        </p:spPr>
        <p:txBody>
          <a:bodyPr vert="horz" lIns="0" tIns="45720" rIns="91440" bIns="45720" rtlCol="0">
            <a:noAutofit/>
          </a:bodyPr>
          <a:lstStyle/>
          <a:p>
            <a:pPr lvl="0"/>
            <a:r>
              <a:rPr lang="de-DE" err="1"/>
              <a:t>Masterslide</a:t>
            </a:r>
            <a:r>
              <a:rPr lang="de-DE"/>
              <a:t> </a:t>
            </a:r>
            <a:r>
              <a:rPr lang="de-DE" err="1"/>
              <a:t>subtitle</a:t>
            </a:r>
            <a:endParaRPr lang="de-DE"/>
          </a:p>
          <a:p>
            <a:pPr lvl="1"/>
            <a:r>
              <a:rPr lang="de-DE"/>
              <a:t>Second </a:t>
            </a:r>
          </a:p>
          <a:p>
            <a:pPr lvl="2"/>
            <a:r>
              <a:rPr lang="de-DE"/>
              <a:t>Third</a:t>
            </a:r>
          </a:p>
          <a:p>
            <a:pPr lvl="3"/>
            <a:r>
              <a:rPr lang="de-DE" err="1"/>
              <a:t>Fourth</a:t>
            </a:r>
            <a:endParaRPr lang="de-DE"/>
          </a:p>
          <a:p>
            <a:pPr lvl="4"/>
            <a:r>
              <a:rPr lang="de-DE" err="1"/>
              <a:t>Fifth</a:t>
            </a:r>
            <a:endParaRPr lang="en-US"/>
          </a:p>
        </p:txBody>
      </p:sp>
    </p:spTree>
    <p:extLst>
      <p:ext uri="{BB962C8B-B14F-4D97-AF65-F5344CB8AC3E}">
        <p14:creationId xmlns:p14="http://schemas.microsoft.com/office/powerpoint/2010/main" val="307728274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 id="2147483701" r:id="rId38"/>
    <p:sldLayoutId id="2147483702" r:id="rId39"/>
    <p:sldLayoutId id="2147483703" r:id="rId40"/>
    <p:sldLayoutId id="2147483704" r:id="rId41"/>
    <p:sldLayoutId id="2147483705" r:id="rId42"/>
    <p:sldLayoutId id="2147483706" r:id="rId43"/>
    <p:sldLayoutId id="2147483707" r:id="rId44"/>
    <p:sldLayoutId id="2147483708" r:id="rId45"/>
    <p:sldLayoutId id="2147483709" r:id="rId46"/>
    <p:sldLayoutId id="2147483710" r:id="rId47"/>
    <p:sldLayoutId id="2147483711" r:id="rId48"/>
    <p:sldLayoutId id="2147483712" r:id="rId49"/>
    <p:sldLayoutId id="2147483713" r:id="rId50"/>
    <p:sldLayoutId id="2147483714" r:id="rId51"/>
    <p:sldLayoutId id="2147483715" r:id="rId52"/>
  </p:sldLayoutIdLst>
  <p:hf hdr="0" ftr="0" dt="0"/>
  <p:txStyles>
    <p:titleStyle>
      <a:lvl1pPr algn="l" defTabSz="914400" rtl="0" eaLnBrk="1" latinLnBrk="0" hangingPunct="1">
        <a:lnSpc>
          <a:spcPct val="90000"/>
        </a:lnSpc>
        <a:spcBef>
          <a:spcPct val="0"/>
        </a:spcBef>
        <a:buNone/>
        <a:defRPr sz="2000" b="1" kern="1200" cap="none"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10000"/>
        </a:lnSpc>
        <a:spcBef>
          <a:spcPts val="300"/>
        </a:spcBef>
        <a:buClr>
          <a:schemeClr val="accent1"/>
        </a:buClr>
        <a:buFont typeface="Wingdings" panose="05000000000000000000" pitchFamily="2" charset="2"/>
        <a:buChar char="§"/>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10000"/>
        </a:lnSpc>
        <a:spcBef>
          <a:spcPts val="300"/>
        </a:spcBef>
        <a:buFont typeface="Arial" panose="020B0604020202020204" pitchFamily="34" charset="0"/>
        <a:buChar char="•"/>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10000"/>
        </a:lnSpc>
        <a:spcBef>
          <a:spcPts val="300"/>
        </a:spcBef>
        <a:buFont typeface="Courier New" panose="02070309020205020404" pitchFamily="49" charset="0"/>
        <a:buChar char="o"/>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10000"/>
        </a:lnSpc>
        <a:spcBef>
          <a:spcPts val="300"/>
        </a:spcBef>
        <a:buFont typeface="Wingdings" panose="05000000000000000000" pitchFamily="2" charset="2"/>
        <a:buChar char="§"/>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10000"/>
        </a:lnSpc>
        <a:spcBef>
          <a:spcPts val="300"/>
        </a:spcBef>
        <a:buFont typeface="Wingdings" panose="05000000000000000000" pitchFamily="2" charset="2"/>
        <a:buChar char="§"/>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47">
          <p15:clr>
            <a:srgbClr val="F26B43"/>
          </p15:clr>
        </p15:guide>
        <p15:guide id="4" pos="7333">
          <p15:clr>
            <a:srgbClr val="F26B43"/>
          </p15:clr>
        </p15:guide>
        <p15:guide id="5" orient="horz" pos="255">
          <p15:clr>
            <a:srgbClr val="F26B43"/>
          </p15:clr>
        </p15:guide>
        <p15:guide id="6" orient="horz" pos="4088">
          <p15:clr>
            <a:srgbClr val="F26B43"/>
          </p15:clr>
        </p15:guide>
        <p15:guide id="7" orient="horz" pos="913">
          <p15:clr>
            <a:srgbClr val="F26B43"/>
          </p15:clr>
        </p15:guide>
        <p15:guide id="8" orient="horz" pos="3816">
          <p15:clr>
            <a:srgbClr val="F26B43"/>
          </p15:clr>
        </p15:guide>
        <p15:guide id="9" pos="3727">
          <p15:clr>
            <a:srgbClr val="F26B43"/>
          </p15:clr>
        </p15:guide>
        <p15:guide id="10" pos="3953">
          <p15:clr>
            <a:srgbClr val="F26B43"/>
          </p15:clr>
        </p15:guide>
        <p15:guide id="11" pos="5632">
          <p15:clr>
            <a:srgbClr val="F26B43"/>
          </p15:clr>
        </p15:guide>
        <p15:guide id="12" pos="2026">
          <p15:clr>
            <a:srgbClr val="F26B43"/>
          </p15:clr>
        </p15:guide>
        <p15:guide id="13" pos="4067">
          <p15:clr>
            <a:srgbClr val="F26B43"/>
          </p15:clr>
        </p15:guide>
        <p15:guide id="14" pos="361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1.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1.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1.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microsoft.com/office/2007/relationships/hdphoto" Target="../media/hdphoto1.wdp"/><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2.png"/><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4" name="circle shape">
            <a:extLst>
              <a:ext uri="{FF2B5EF4-FFF2-40B4-BE49-F238E27FC236}">
                <a16:creationId xmlns:a16="http://schemas.microsoft.com/office/drawing/2014/main" id="{1C00DBE0-469E-DA39-6DFB-70FD7A21FD3C}"/>
              </a:ext>
            </a:extLst>
          </p:cNvPr>
          <p:cNvSpPr/>
          <p:nvPr/>
        </p:nvSpPr>
        <p:spPr>
          <a:xfrm rot="9900000">
            <a:off x="8245475" y="2955738"/>
            <a:ext cx="3832681" cy="4031571"/>
          </a:xfrm>
          <a:prstGeom prst="ellipse">
            <a:avLst/>
          </a:prstGeom>
          <a:gradFill>
            <a:gsLst>
              <a:gs pos="0">
                <a:srgbClr val="025AFB"/>
              </a:gs>
              <a:gs pos="100000">
                <a:srgbClr val="38C9AD"/>
              </a:gs>
            </a:gsLst>
            <a:lin ang="5400000" scaled="1"/>
          </a:gradFill>
          <a:ln w="50800" cap="rnd">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n-US" sz="1800" kern="1200">
              <a:solidFill>
                <a:srgbClr val="FFFFFF"/>
              </a:solidFill>
              <a:latin typeface="Inter"/>
            </a:endParaRPr>
          </a:p>
        </p:txBody>
      </p:sp>
      <p:grpSp>
        <p:nvGrpSpPr>
          <p:cNvPr id="19" name="Group 18">
            <a:extLst>
              <a:ext uri="{FF2B5EF4-FFF2-40B4-BE49-F238E27FC236}">
                <a16:creationId xmlns:a16="http://schemas.microsoft.com/office/drawing/2014/main" id="{20185F1B-B094-5E1A-DEA2-8FFC0ED9031D}"/>
              </a:ext>
            </a:extLst>
          </p:cNvPr>
          <p:cNvGrpSpPr/>
          <p:nvPr/>
        </p:nvGrpSpPr>
        <p:grpSpPr>
          <a:xfrm>
            <a:off x="6862006" y="400091"/>
            <a:ext cx="8130527" cy="6901854"/>
            <a:chOff x="6862006" y="400091"/>
            <a:chExt cx="8130527" cy="6901854"/>
          </a:xfrm>
        </p:grpSpPr>
        <p:sp>
          <p:nvSpPr>
            <p:cNvPr id="9" name="Oval 8">
              <a:extLst>
                <a:ext uri="{FF2B5EF4-FFF2-40B4-BE49-F238E27FC236}">
                  <a16:creationId xmlns:a16="http://schemas.microsoft.com/office/drawing/2014/main" id="{8B47DCCE-A38C-D7FF-E01B-7515529CD2EB}"/>
                </a:ext>
              </a:extLst>
            </p:cNvPr>
            <p:cNvSpPr/>
            <p:nvPr/>
          </p:nvSpPr>
          <p:spPr>
            <a:xfrm rot="20717432">
              <a:off x="6862006" y="579120"/>
              <a:ext cx="8130527" cy="6722825"/>
            </a:xfrm>
            <a:prstGeom prst="ellipse">
              <a:avLst/>
            </a:prstGeom>
            <a:noFill/>
            <a:ln w="28575">
              <a:gradFill>
                <a:gsLst>
                  <a:gs pos="0">
                    <a:srgbClr val="198BF1"/>
                  </a:gs>
                  <a:gs pos="100000">
                    <a:srgbClr val="38C8B8"/>
                  </a:gs>
                </a:gsLst>
                <a:lin ang="12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ctr" defTabSz="914330" rtl="0" eaLnBrk="1" fontAlgn="auto" latinLnBrk="0" hangingPunct="1">
                <a:lnSpc>
                  <a:spcPct val="100000"/>
                </a:lnSpc>
                <a:spcBef>
                  <a:spcPts val="1000"/>
                </a:spcBef>
                <a:spcAft>
                  <a:spcPts val="0"/>
                </a:spcAft>
                <a:buClrTx/>
                <a:buSzTx/>
                <a:buFontTx/>
                <a:buNone/>
                <a:tabLst/>
                <a:defRPr/>
              </a:pPr>
              <a:endParaRPr kumimoji="0" lang="en-US" sz="1400" b="1" i="0" u="none" strike="noStrike" kern="1200" cap="none" spc="0" normalizeH="0" baseline="0" noProof="0">
                <a:ln>
                  <a:noFill/>
                </a:ln>
                <a:solidFill>
                  <a:srgbClr val="222222"/>
                </a:solidFill>
                <a:effectLst/>
                <a:uLnTx/>
                <a:uFillTx/>
                <a:latin typeface="Open Sans ExtraBold"/>
                <a:ea typeface="+mn-ea"/>
                <a:cs typeface="+mn-cs"/>
              </a:endParaRPr>
            </a:p>
          </p:txBody>
        </p:sp>
        <p:sp>
          <p:nvSpPr>
            <p:cNvPr id="10" name="circle shape">
              <a:extLst>
                <a:ext uri="{FF2B5EF4-FFF2-40B4-BE49-F238E27FC236}">
                  <a16:creationId xmlns:a16="http://schemas.microsoft.com/office/drawing/2014/main" id="{88BB6D11-B485-BCA0-1E67-4B672F329331}"/>
                </a:ext>
              </a:extLst>
            </p:cNvPr>
            <p:cNvSpPr/>
            <p:nvPr/>
          </p:nvSpPr>
          <p:spPr>
            <a:xfrm rot="20700000">
              <a:off x="10212441" y="400091"/>
              <a:ext cx="435804" cy="448573"/>
            </a:xfrm>
            <a:prstGeom prst="ellipse">
              <a:avLst/>
            </a:prstGeom>
            <a:gradFill>
              <a:gsLst>
                <a:gs pos="0">
                  <a:srgbClr val="025AFB"/>
                </a:gs>
                <a:gs pos="100000">
                  <a:srgbClr val="38C9AD"/>
                </a:gs>
              </a:gsLst>
              <a:lin ang="5400000" scaled="1"/>
            </a:gradFill>
            <a:ln w="50800" cap="rnd">
              <a:noFill/>
            </a:ln>
            <a:effectLst>
              <a:outerShdw blurRad="508000" dist="254000" dir="5400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n-US" sz="1800" kern="1200">
                <a:solidFill>
                  <a:srgbClr val="FFFFFF"/>
                </a:solidFill>
                <a:latin typeface="Inter"/>
              </a:endParaRPr>
            </a:p>
          </p:txBody>
        </p:sp>
        <p:sp>
          <p:nvSpPr>
            <p:cNvPr id="11" name="circle shape">
              <a:extLst>
                <a:ext uri="{FF2B5EF4-FFF2-40B4-BE49-F238E27FC236}">
                  <a16:creationId xmlns:a16="http://schemas.microsoft.com/office/drawing/2014/main" id="{88EB8B41-ACF9-1D72-EC97-72E81CAD0316}"/>
                </a:ext>
              </a:extLst>
            </p:cNvPr>
            <p:cNvSpPr/>
            <p:nvPr/>
          </p:nvSpPr>
          <p:spPr>
            <a:xfrm rot="12084995">
              <a:off x="8130609" y="1489896"/>
              <a:ext cx="249108" cy="256406"/>
            </a:xfrm>
            <a:prstGeom prst="ellipse">
              <a:avLst/>
            </a:prstGeom>
            <a:gradFill>
              <a:gsLst>
                <a:gs pos="0">
                  <a:srgbClr val="025AFB"/>
                </a:gs>
                <a:gs pos="100000">
                  <a:srgbClr val="38C9AD"/>
                </a:gs>
              </a:gsLst>
              <a:lin ang="5400000" scaled="1"/>
            </a:gradFill>
            <a:ln w="50800" cap="rnd">
              <a:noFill/>
            </a:ln>
            <a:effectLst>
              <a:outerShdw blurRad="508000" dist="254000" dir="5400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n-US" sz="1800" kern="1200">
                <a:solidFill>
                  <a:srgbClr val="FFFFFF"/>
                </a:solidFill>
                <a:latin typeface="Inter"/>
              </a:endParaRPr>
            </a:p>
          </p:txBody>
        </p:sp>
      </p:grpSp>
      <p:pic>
        <p:nvPicPr>
          <p:cNvPr id="5" name="Picture 4" descr="A person talking on a cell phone&#10;&#10;Description automatically generated with medium confidence">
            <a:extLst>
              <a:ext uri="{FF2B5EF4-FFF2-40B4-BE49-F238E27FC236}">
                <a16:creationId xmlns:a16="http://schemas.microsoft.com/office/drawing/2014/main" id="{26EDD0EC-C1C4-C9B7-5764-1936F814C0E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11901" y="2020141"/>
            <a:ext cx="6966052" cy="4837859"/>
          </a:xfrm>
          <a:prstGeom prst="rect">
            <a:avLst/>
          </a:prstGeom>
        </p:spPr>
      </p:pic>
      <p:sp>
        <p:nvSpPr>
          <p:cNvPr id="6" name="Grafik 6">
            <a:extLst>
              <a:ext uri="{FF2B5EF4-FFF2-40B4-BE49-F238E27FC236}">
                <a16:creationId xmlns:a16="http://schemas.microsoft.com/office/drawing/2014/main" id="{3CFA6B82-0AD0-70A5-3613-C39921EDF58B}"/>
              </a:ext>
            </a:extLst>
          </p:cNvPr>
          <p:cNvSpPr/>
          <p:nvPr/>
        </p:nvSpPr>
        <p:spPr>
          <a:xfrm>
            <a:off x="872053" y="1581888"/>
            <a:ext cx="1672413" cy="229173"/>
          </a:xfrm>
          <a:custGeom>
            <a:avLst/>
            <a:gdLst>
              <a:gd name="connsiteX0" fmla="*/ 223091 w 1647090"/>
              <a:gd name="connsiteY0" fmla="*/ 620 h 225703"/>
              <a:gd name="connsiteX1" fmla="*/ 223091 w 1647090"/>
              <a:gd name="connsiteY1" fmla="*/ 45814 h 225703"/>
              <a:gd name="connsiteX2" fmla="*/ 79996 w 1647090"/>
              <a:gd name="connsiteY2" fmla="*/ 45814 h 225703"/>
              <a:gd name="connsiteX3" fmla="*/ 43914 w 1647090"/>
              <a:gd name="connsiteY3" fmla="*/ 81703 h 225703"/>
              <a:gd name="connsiteX4" fmla="*/ 43914 w 1647090"/>
              <a:gd name="connsiteY4" fmla="*/ 144177 h 225703"/>
              <a:gd name="connsiteX5" fmla="*/ 79996 w 1647090"/>
              <a:gd name="connsiteY5" fmla="*/ 180510 h 225703"/>
              <a:gd name="connsiteX6" fmla="*/ 223003 w 1647090"/>
              <a:gd name="connsiteY6" fmla="*/ 180510 h 225703"/>
              <a:gd name="connsiteX7" fmla="*/ 223003 w 1647090"/>
              <a:gd name="connsiteY7" fmla="*/ 225703 h 225703"/>
              <a:gd name="connsiteX8" fmla="*/ 74364 w 1647090"/>
              <a:gd name="connsiteY8" fmla="*/ 225703 h 225703"/>
              <a:gd name="connsiteX9" fmla="*/ 0 w 1647090"/>
              <a:gd name="connsiteY9" fmla="*/ 150823 h 225703"/>
              <a:gd name="connsiteX10" fmla="*/ 0 w 1647090"/>
              <a:gd name="connsiteY10" fmla="*/ 75500 h 225703"/>
              <a:gd name="connsiteX11" fmla="*/ 74364 w 1647090"/>
              <a:gd name="connsiteY11" fmla="*/ 620 h 225703"/>
              <a:gd name="connsiteX12" fmla="*/ 223091 w 1647090"/>
              <a:gd name="connsiteY12" fmla="*/ 620 h 225703"/>
              <a:gd name="connsiteX13" fmla="*/ 850033 w 1647090"/>
              <a:gd name="connsiteY13" fmla="*/ 177 h 225703"/>
              <a:gd name="connsiteX14" fmla="*/ 983359 w 1647090"/>
              <a:gd name="connsiteY14" fmla="*/ 157027 h 225703"/>
              <a:gd name="connsiteX15" fmla="*/ 983359 w 1647090"/>
              <a:gd name="connsiteY15" fmla="*/ 177 h 225703"/>
              <a:gd name="connsiteX16" fmla="*/ 1028242 w 1647090"/>
              <a:gd name="connsiteY16" fmla="*/ 177 h 225703"/>
              <a:gd name="connsiteX17" fmla="*/ 1028242 w 1647090"/>
              <a:gd name="connsiteY17" fmla="*/ 225703 h 225703"/>
              <a:gd name="connsiteX18" fmla="*/ 982480 w 1647090"/>
              <a:gd name="connsiteY18" fmla="*/ 225703 h 225703"/>
              <a:gd name="connsiteX19" fmla="*/ 849153 w 1647090"/>
              <a:gd name="connsiteY19" fmla="*/ 68411 h 225703"/>
              <a:gd name="connsiteX20" fmla="*/ 849153 w 1647090"/>
              <a:gd name="connsiteY20" fmla="*/ 225261 h 225703"/>
              <a:gd name="connsiteX21" fmla="*/ 804271 w 1647090"/>
              <a:gd name="connsiteY21" fmla="*/ 225261 h 225703"/>
              <a:gd name="connsiteX22" fmla="*/ 804271 w 1647090"/>
              <a:gd name="connsiteY22" fmla="*/ 177 h 225703"/>
              <a:gd name="connsiteX23" fmla="*/ 850033 w 1647090"/>
              <a:gd name="connsiteY23" fmla="*/ 177 h 225703"/>
              <a:gd name="connsiteX24" fmla="*/ 417140 w 1647090"/>
              <a:gd name="connsiteY24" fmla="*/ 177 h 225703"/>
              <a:gd name="connsiteX25" fmla="*/ 491504 w 1647090"/>
              <a:gd name="connsiteY25" fmla="*/ 75057 h 225703"/>
              <a:gd name="connsiteX26" fmla="*/ 491504 w 1647090"/>
              <a:gd name="connsiteY26" fmla="*/ 149937 h 225703"/>
              <a:gd name="connsiteX27" fmla="*/ 417052 w 1647090"/>
              <a:gd name="connsiteY27" fmla="*/ 225261 h 225703"/>
              <a:gd name="connsiteX28" fmla="*/ 342777 w 1647090"/>
              <a:gd name="connsiteY28" fmla="*/ 225261 h 225703"/>
              <a:gd name="connsiteX29" fmla="*/ 268413 w 1647090"/>
              <a:gd name="connsiteY29" fmla="*/ 150381 h 225703"/>
              <a:gd name="connsiteX30" fmla="*/ 268413 w 1647090"/>
              <a:gd name="connsiteY30" fmla="*/ 75057 h 225703"/>
              <a:gd name="connsiteX31" fmla="*/ 342777 w 1647090"/>
              <a:gd name="connsiteY31" fmla="*/ 177 h 225703"/>
              <a:gd name="connsiteX32" fmla="*/ 417140 w 1647090"/>
              <a:gd name="connsiteY32" fmla="*/ 177 h 225703"/>
              <a:gd name="connsiteX33" fmla="*/ 759916 w 1647090"/>
              <a:gd name="connsiteY33" fmla="*/ 177 h 225703"/>
              <a:gd name="connsiteX34" fmla="*/ 759916 w 1647090"/>
              <a:gd name="connsiteY34" fmla="*/ 45371 h 225703"/>
              <a:gd name="connsiteX35" fmla="*/ 616909 w 1647090"/>
              <a:gd name="connsiteY35" fmla="*/ 45371 h 225703"/>
              <a:gd name="connsiteX36" fmla="*/ 580828 w 1647090"/>
              <a:gd name="connsiteY36" fmla="*/ 81260 h 225703"/>
              <a:gd name="connsiteX37" fmla="*/ 580828 w 1647090"/>
              <a:gd name="connsiteY37" fmla="*/ 144177 h 225703"/>
              <a:gd name="connsiteX38" fmla="*/ 616909 w 1647090"/>
              <a:gd name="connsiteY38" fmla="*/ 180510 h 225703"/>
              <a:gd name="connsiteX39" fmla="*/ 715035 w 1647090"/>
              <a:gd name="connsiteY39" fmla="*/ 180510 h 225703"/>
              <a:gd name="connsiteX40" fmla="*/ 715035 w 1647090"/>
              <a:gd name="connsiteY40" fmla="*/ 105186 h 225703"/>
              <a:gd name="connsiteX41" fmla="*/ 759828 w 1647090"/>
              <a:gd name="connsiteY41" fmla="*/ 105186 h 225703"/>
              <a:gd name="connsiteX42" fmla="*/ 759828 w 1647090"/>
              <a:gd name="connsiteY42" fmla="*/ 225261 h 225703"/>
              <a:gd name="connsiteX43" fmla="*/ 611189 w 1647090"/>
              <a:gd name="connsiteY43" fmla="*/ 225261 h 225703"/>
              <a:gd name="connsiteX44" fmla="*/ 536825 w 1647090"/>
              <a:gd name="connsiteY44" fmla="*/ 150381 h 225703"/>
              <a:gd name="connsiteX45" fmla="*/ 536825 w 1647090"/>
              <a:gd name="connsiteY45" fmla="*/ 75057 h 225703"/>
              <a:gd name="connsiteX46" fmla="*/ 611189 w 1647090"/>
              <a:gd name="connsiteY46" fmla="*/ 177 h 225703"/>
              <a:gd name="connsiteX47" fmla="*/ 759916 w 1647090"/>
              <a:gd name="connsiteY47" fmla="*/ 177 h 225703"/>
              <a:gd name="connsiteX48" fmla="*/ 1118094 w 1647090"/>
              <a:gd name="connsiteY48" fmla="*/ 177 h 225703"/>
              <a:gd name="connsiteX49" fmla="*/ 1118006 w 1647090"/>
              <a:gd name="connsiteY49" fmla="*/ 225261 h 225703"/>
              <a:gd name="connsiteX50" fmla="*/ 1073212 w 1647090"/>
              <a:gd name="connsiteY50" fmla="*/ 225261 h 225703"/>
              <a:gd name="connsiteX51" fmla="*/ 1073212 w 1647090"/>
              <a:gd name="connsiteY51" fmla="*/ 177 h 225703"/>
              <a:gd name="connsiteX52" fmla="*/ 1118094 w 1647090"/>
              <a:gd name="connsiteY52" fmla="*/ 177 h 225703"/>
              <a:gd name="connsiteX53" fmla="*/ 1386418 w 1647090"/>
              <a:gd name="connsiteY53" fmla="*/ 177 h 225703"/>
              <a:gd name="connsiteX54" fmla="*/ 1386418 w 1647090"/>
              <a:gd name="connsiteY54" fmla="*/ 45371 h 225703"/>
              <a:gd name="connsiteX55" fmla="*/ 1243411 w 1647090"/>
              <a:gd name="connsiteY55" fmla="*/ 45371 h 225703"/>
              <a:gd name="connsiteX56" fmla="*/ 1207328 w 1647090"/>
              <a:gd name="connsiteY56" fmla="*/ 81260 h 225703"/>
              <a:gd name="connsiteX57" fmla="*/ 1207328 w 1647090"/>
              <a:gd name="connsiteY57" fmla="*/ 144177 h 225703"/>
              <a:gd name="connsiteX58" fmla="*/ 1243411 w 1647090"/>
              <a:gd name="connsiteY58" fmla="*/ 180510 h 225703"/>
              <a:gd name="connsiteX59" fmla="*/ 1341628 w 1647090"/>
              <a:gd name="connsiteY59" fmla="*/ 180510 h 225703"/>
              <a:gd name="connsiteX60" fmla="*/ 1341628 w 1647090"/>
              <a:gd name="connsiteY60" fmla="*/ 105186 h 225703"/>
              <a:gd name="connsiteX61" fmla="*/ 1386418 w 1647090"/>
              <a:gd name="connsiteY61" fmla="*/ 105186 h 225703"/>
              <a:gd name="connsiteX62" fmla="*/ 1386418 w 1647090"/>
              <a:gd name="connsiteY62" fmla="*/ 225261 h 225703"/>
              <a:gd name="connsiteX63" fmla="*/ 1237691 w 1647090"/>
              <a:gd name="connsiteY63" fmla="*/ 225261 h 225703"/>
              <a:gd name="connsiteX64" fmla="*/ 1163327 w 1647090"/>
              <a:gd name="connsiteY64" fmla="*/ 150381 h 225703"/>
              <a:gd name="connsiteX65" fmla="*/ 1163327 w 1647090"/>
              <a:gd name="connsiteY65" fmla="*/ 75057 h 225703"/>
              <a:gd name="connsiteX66" fmla="*/ 1237691 w 1647090"/>
              <a:gd name="connsiteY66" fmla="*/ 177 h 225703"/>
              <a:gd name="connsiteX67" fmla="*/ 1386418 w 1647090"/>
              <a:gd name="connsiteY67" fmla="*/ 177 h 225703"/>
              <a:gd name="connsiteX68" fmla="*/ 1468001 w 1647090"/>
              <a:gd name="connsiteY68" fmla="*/ 0 h 225703"/>
              <a:gd name="connsiteX69" fmla="*/ 1468435 w 1647090"/>
              <a:gd name="connsiteY69" fmla="*/ 48295 h 225703"/>
              <a:gd name="connsiteX70" fmla="*/ 1504084 w 1647090"/>
              <a:gd name="connsiteY70" fmla="*/ 84628 h 225703"/>
              <a:gd name="connsiteX71" fmla="*/ 1504084 w 1647090"/>
              <a:gd name="connsiteY71" fmla="*/ 84628 h 225703"/>
              <a:gd name="connsiteX72" fmla="*/ 1566126 w 1647090"/>
              <a:gd name="connsiteY72" fmla="*/ 84628 h 225703"/>
              <a:gd name="connsiteX73" fmla="*/ 1602210 w 1647090"/>
              <a:gd name="connsiteY73" fmla="*/ 48295 h 225703"/>
              <a:gd name="connsiteX74" fmla="*/ 1602210 w 1647090"/>
              <a:gd name="connsiteY74" fmla="*/ 48295 h 225703"/>
              <a:gd name="connsiteX75" fmla="*/ 1602210 w 1647090"/>
              <a:gd name="connsiteY75" fmla="*/ 0 h 225703"/>
              <a:gd name="connsiteX76" fmla="*/ 1647091 w 1647090"/>
              <a:gd name="connsiteY76" fmla="*/ 0 h 225703"/>
              <a:gd name="connsiteX77" fmla="*/ 1647091 w 1647090"/>
              <a:gd name="connsiteY77" fmla="*/ 13292 h 225703"/>
              <a:gd name="connsiteX78" fmla="*/ 1646645 w 1647090"/>
              <a:gd name="connsiteY78" fmla="*/ 54055 h 225703"/>
              <a:gd name="connsiteX79" fmla="*/ 1572281 w 1647090"/>
              <a:gd name="connsiteY79" fmla="*/ 128935 h 225703"/>
              <a:gd name="connsiteX80" fmla="*/ 1572281 w 1647090"/>
              <a:gd name="connsiteY80" fmla="*/ 128935 h 225703"/>
              <a:gd name="connsiteX81" fmla="*/ 1557626 w 1647090"/>
              <a:gd name="connsiteY81" fmla="*/ 128935 h 225703"/>
              <a:gd name="connsiteX82" fmla="*/ 1557626 w 1647090"/>
              <a:gd name="connsiteY82" fmla="*/ 225216 h 225703"/>
              <a:gd name="connsiteX83" fmla="*/ 1512745 w 1647090"/>
              <a:gd name="connsiteY83" fmla="*/ 225216 h 225703"/>
              <a:gd name="connsiteX84" fmla="*/ 1512745 w 1647090"/>
              <a:gd name="connsiteY84" fmla="*/ 128935 h 225703"/>
              <a:gd name="connsiteX85" fmla="*/ 1497918 w 1647090"/>
              <a:gd name="connsiteY85" fmla="*/ 128935 h 225703"/>
              <a:gd name="connsiteX86" fmla="*/ 1423554 w 1647090"/>
              <a:gd name="connsiteY86" fmla="*/ 54055 h 225703"/>
              <a:gd name="connsiteX87" fmla="*/ 1423554 w 1647090"/>
              <a:gd name="connsiteY87" fmla="*/ 54055 h 225703"/>
              <a:gd name="connsiteX88" fmla="*/ 1423554 w 1647090"/>
              <a:gd name="connsiteY88" fmla="*/ 0 h 225703"/>
              <a:gd name="connsiteX89" fmla="*/ 1468001 w 1647090"/>
              <a:gd name="connsiteY89" fmla="*/ 0 h 225703"/>
              <a:gd name="connsiteX90" fmla="*/ 409572 w 1647090"/>
              <a:gd name="connsiteY90" fmla="*/ 45371 h 225703"/>
              <a:gd name="connsiteX91" fmla="*/ 342248 w 1647090"/>
              <a:gd name="connsiteY91" fmla="*/ 45371 h 225703"/>
              <a:gd name="connsiteX92" fmla="*/ 312767 w 1647090"/>
              <a:gd name="connsiteY92" fmla="*/ 83033 h 225703"/>
              <a:gd name="connsiteX93" fmla="*/ 312767 w 1647090"/>
              <a:gd name="connsiteY93" fmla="*/ 143291 h 225703"/>
              <a:gd name="connsiteX94" fmla="*/ 350169 w 1647090"/>
              <a:gd name="connsiteY94" fmla="*/ 180952 h 225703"/>
              <a:gd name="connsiteX95" fmla="*/ 409572 w 1647090"/>
              <a:gd name="connsiteY95" fmla="*/ 180510 h 225703"/>
              <a:gd name="connsiteX96" fmla="*/ 446974 w 1647090"/>
              <a:gd name="connsiteY96" fmla="*/ 142848 h 225703"/>
              <a:gd name="connsiteX97" fmla="*/ 446974 w 1647090"/>
              <a:gd name="connsiteY97" fmla="*/ 83033 h 225703"/>
              <a:gd name="connsiteX98" fmla="*/ 409572 w 1647090"/>
              <a:gd name="connsiteY98" fmla="*/ 45371 h 22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47090" h="225703">
                <a:moveTo>
                  <a:pt x="223091" y="620"/>
                </a:moveTo>
                <a:lnTo>
                  <a:pt x="223091" y="45814"/>
                </a:lnTo>
                <a:lnTo>
                  <a:pt x="79996" y="45814"/>
                </a:lnTo>
                <a:cubicBezTo>
                  <a:pt x="56235" y="45814"/>
                  <a:pt x="43914" y="57777"/>
                  <a:pt x="43914" y="81703"/>
                </a:cubicBezTo>
                <a:lnTo>
                  <a:pt x="43914" y="144177"/>
                </a:lnTo>
                <a:cubicBezTo>
                  <a:pt x="43914" y="168103"/>
                  <a:pt x="55795" y="180510"/>
                  <a:pt x="79996" y="180510"/>
                </a:cubicBezTo>
                <a:lnTo>
                  <a:pt x="223003" y="180510"/>
                </a:lnTo>
                <a:lnTo>
                  <a:pt x="223003" y="225703"/>
                </a:lnTo>
                <a:lnTo>
                  <a:pt x="74364" y="225703"/>
                </a:lnTo>
                <a:cubicBezTo>
                  <a:pt x="24641" y="225703"/>
                  <a:pt x="0" y="200891"/>
                  <a:pt x="0" y="150823"/>
                </a:cubicBezTo>
                <a:lnTo>
                  <a:pt x="0" y="75500"/>
                </a:lnTo>
                <a:cubicBezTo>
                  <a:pt x="0" y="25433"/>
                  <a:pt x="24641" y="620"/>
                  <a:pt x="74364" y="620"/>
                </a:cubicBezTo>
                <a:lnTo>
                  <a:pt x="223091" y="620"/>
                </a:lnTo>
                <a:close/>
                <a:moveTo>
                  <a:pt x="850033" y="177"/>
                </a:moveTo>
                <a:lnTo>
                  <a:pt x="983359" y="157027"/>
                </a:lnTo>
                <a:lnTo>
                  <a:pt x="983359" y="177"/>
                </a:lnTo>
                <a:lnTo>
                  <a:pt x="1028242" y="177"/>
                </a:lnTo>
                <a:lnTo>
                  <a:pt x="1028242" y="225703"/>
                </a:lnTo>
                <a:lnTo>
                  <a:pt x="982480" y="225703"/>
                </a:lnTo>
                <a:lnTo>
                  <a:pt x="849153" y="68411"/>
                </a:lnTo>
                <a:lnTo>
                  <a:pt x="849153" y="225261"/>
                </a:lnTo>
                <a:lnTo>
                  <a:pt x="804271" y="225261"/>
                </a:lnTo>
                <a:lnTo>
                  <a:pt x="804271" y="177"/>
                </a:lnTo>
                <a:lnTo>
                  <a:pt x="850033" y="177"/>
                </a:lnTo>
                <a:close/>
                <a:moveTo>
                  <a:pt x="417140" y="177"/>
                </a:moveTo>
                <a:cubicBezTo>
                  <a:pt x="466863" y="177"/>
                  <a:pt x="491504" y="24989"/>
                  <a:pt x="491504" y="75057"/>
                </a:cubicBezTo>
                <a:lnTo>
                  <a:pt x="491504" y="149937"/>
                </a:lnTo>
                <a:cubicBezTo>
                  <a:pt x="491416" y="200005"/>
                  <a:pt x="466334" y="225261"/>
                  <a:pt x="417052" y="225261"/>
                </a:cubicBezTo>
                <a:lnTo>
                  <a:pt x="342777" y="225261"/>
                </a:lnTo>
                <a:cubicBezTo>
                  <a:pt x="293054" y="225261"/>
                  <a:pt x="268413" y="200448"/>
                  <a:pt x="268413" y="150381"/>
                </a:cubicBezTo>
                <a:lnTo>
                  <a:pt x="268413" y="75057"/>
                </a:lnTo>
                <a:cubicBezTo>
                  <a:pt x="268413" y="24989"/>
                  <a:pt x="293054" y="177"/>
                  <a:pt x="342777" y="177"/>
                </a:cubicBezTo>
                <a:lnTo>
                  <a:pt x="417140" y="177"/>
                </a:lnTo>
                <a:close/>
                <a:moveTo>
                  <a:pt x="759916" y="177"/>
                </a:moveTo>
                <a:lnTo>
                  <a:pt x="759916" y="45371"/>
                </a:lnTo>
                <a:lnTo>
                  <a:pt x="616909" y="45371"/>
                </a:lnTo>
                <a:cubicBezTo>
                  <a:pt x="593148" y="45371"/>
                  <a:pt x="580828" y="57334"/>
                  <a:pt x="580828" y="81260"/>
                </a:cubicBezTo>
                <a:lnTo>
                  <a:pt x="580828" y="144177"/>
                </a:lnTo>
                <a:cubicBezTo>
                  <a:pt x="580828" y="168103"/>
                  <a:pt x="592709" y="180510"/>
                  <a:pt x="616909" y="180510"/>
                </a:cubicBezTo>
                <a:lnTo>
                  <a:pt x="715035" y="180510"/>
                </a:lnTo>
                <a:lnTo>
                  <a:pt x="715035" y="105186"/>
                </a:lnTo>
                <a:lnTo>
                  <a:pt x="759828" y="105186"/>
                </a:lnTo>
                <a:lnTo>
                  <a:pt x="759828" y="225261"/>
                </a:lnTo>
                <a:lnTo>
                  <a:pt x="611189" y="225261"/>
                </a:lnTo>
                <a:cubicBezTo>
                  <a:pt x="561467" y="225261"/>
                  <a:pt x="536825" y="200448"/>
                  <a:pt x="536825" y="150381"/>
                </a:cubicBezTo>
                <a:lnTo>
                  <a:pt x="536825" y="75057"/>
                </a:lnTo>
                <a:cubicBezTo>
                  <a:pt x="536825" y="24989"/>
                  <a:pt x="561467" y="177"/>
                  <a:pt x="611189" y="177"/>
                </a:cubicBezTo>
                <a:lnTo>
                  <a:pt x="759916" y="177"/>
                </a:lnTo>
                <a:close/>
                <a:moveTo>
                  <a:pt x="1118094" y="177"/>
                </a:moveTo>
                <a:lnTo>
                  <a:pt x="1118006" y="225261"/>
                </a:lnTo>
                <a:lnTo>
                  <a:pt x="1073212" y="225261"/>
                </a:lnTo>
                <a:lnTo>
                  <a:pt x="1073212" y="177"/>
                </a:lnTo>
                <a:lnTo>
                  <a:pt x="1118094" y="177"/>
                </a:lnTo>
                <a:close/>
                <a:moveTo>
                  <a:pt x="1386418" y="177"/>
                </a:moveTo>
                <a:lnTo>
                  <a:pt x="1386418" y="45371"/>
                </a:lnTo>
                <a:lnTo>
                  <a:pt x="1243411" y="45371"/>
                </a:lnTo>
                <a:cubicBezTo>
                  <a:pt x="1219649" y="45371"/>
                  <a:pt x="1207328" y="57334"/>
                  <a:pt x="1207328" y="81260"/>
                </a:cubicBezTo>
                <a:lnTo>
                  <a:pt x="1207328" y="144177"/>
                </a:lnTo>
                <a:cubicBezTo>
                  <a:pt x="1207328" y="168103"/>
                  <a:pt x="1219214" y="180510"/>
                  <a:pt x="1243411" y="180510"/>
                </a:cubicBezTo>
                <a:lnTo>
                  <a:pt x="1341628" y="180510"/>
                </a:lnTo>
                <a:lnTo>
                  <a:pt x="1341628" y="105186"/>
                </a:lnTo>
                <a:lnTo>
                  <a:pt x="1386418" y="105186"/>
                </a:lnTo>
                <a:lnTo>
                  <a:pt x="1386418" y="225261"/>
                </a:lnTo>
                <a:lnTo>
                  <a:pt x="1237691" y="225261"/>
                </a:lnTo>
                <a:cubicBezTo>
                  <a:pt x="1187970" y="225261"/>
                  <a:pt x="1163327" y="200448"/>
                  <a:pt x="1163327" y="150381"/>
                </a:cubicBezTo>
                <a:lnTo>
                  <a:pt x="1163327" y="75057"/>
                </a:lnTo>
                <a:cubicBezTo>
                  <a:pt x="1163327" y="24989"/>
                  <a:pt x="1187970" y="177"/>
                  <a:pt x="1237691" y="177"/>
                </a:cubicBezTo>
                <a:lnTo>
                  <a:pt x="1386418" y="177"/>
                </a:lnTo>
                <a:close/>
                <a:moveTo>
                  <a:pt x="1468001" y="0"/>
                </a:moveTo>
                <a:lnTo>
                  <a:pt x="1468435" y="48295"/>
                </a:lnTo>
                <a:cubicBezTo>
                  <a:pt x="1468435" y="72665"/>
                  <a:pt x="1480322" y="84628"/>
                  <a:pt x="1504084" y="84628"/>
                </a:cubicBezTo>
                <a:lnTo>
                  <a:pt x="1504084" y="84628"/>
                </a:lnTo>
                <a:lnTo>
                  <a:pt x="1566126" y="84628"/>
                </a:lnTo>
                <a:cubicBezTo>
                  <a:pt x="1590323" y="84628"/>
                  <a:pt x="1602210" y="72665"/>
                  <a:pt x="1602210" y="48295"/>
                </a:cubicBezTo>
                <a:lnTo>
                  <a:pt x="1602210" y="48295"/>
                </a:lnTo>
                <a:lnTo>
                  <a:pt x="1602210" y="0"/>
                </a:lnTo>
                <a:lnTo>
                  <a:pt x="1647091" y="0"/>
                </a:lnTo>
                <a:lnTo>
                  <a:pt x="1647091" y="13292"/>
                </a:lnTo>
                <a:lnTo>
                  <a:pt x="1646645" y="54055"/>
                </a:lnTo>
                <a:cubicBezTo>
                  <a:pt x="1646645" y="104123"/>
                  <a:pt x="1622002" y="128935"/>
                  <a:pt x="1572281" y="128935"/>
                </a:cubicBezTo>
                <a:lnTo>
                  <a:pt x="1572281" y="128935"/>
                </a:lnTo>
                <a:lnTo>
                  <a:pt x="1557626" y="128935"/>
                </a:lnTo>
                <a:lnTo>
                  <a:pt x="1557626" y="225216"/>
                </a:lnTo>
                <a:lnTo>
                  <a:pt x="1512745" y="225216"/>
                </a:lnTo>
                <a:lnTo>
                  <a:pt x="1512745" y="128935"/>
                </a:lnTo>
                <a:lnTo>
                  <a:pt x="1497918" y="128935"/>
                </a:lnTo>
                <a:cubicBezTo>
                  <a:pt x="1448197" y="128935"/>
                  <a:pt x="1423554" y="104123"/>
                  <a:pt x="1423554" y="54055"/>
                </a:cubicBezTo>
                <a:lnTo>
                  <a:pt x="1423554" y="54055"/>
                </a:lnTo>
                <a:lnTo>
                  <a:pt x="1423554" y="0"/>
                </a:lnTo>
                <a:lnTo>
                  <a:pt x="1468001" y="0"/>
                </a:lnTo>
                <a:close/>
                <a:moveTo>
                  <a:pt x="409572" y="45371"/>
                </a:moveTo>
                <a:lnTo>
                  <a:pt x="342248" y="45371"/>
                </a:lnTo>
                <a:cubicBezTo>
                  <a:pt x="322007" y="45371"/>
                  <a:pt x="312767" y="57777"/>
                  <a:pt x="312767" y="83033"/>
                </a:cubicBezTo>
                <a:lnTo>
                  <a:pt x="312767" y="143291"/>
                </a:lnTo>
                <a:cubicBezTo>
                  <a:pt x="312767" y="168103"/>
                  <a:pt x="325087" y="180952"/>
                  <a:pt x="350169" y="180952"/>
                </a:cubicBezTo>
                <a:lnTo>
                  <a:pt x="409572" y="180510"/>
                </a:lnTo>
                <a:cubicBezTo>
                  <a:pt x="434213" y="180510"/>
                  <a:pt x="446974" y="168103"/>
                  <a:pt x="446974" y="142848"/>
                </a:cubicBezTo>
                <a:lnTo>
                  <a:pt x="446974" y="83033"/>
                </a:lnTo>
                <a:cubicBezTo>
                  <a:pt x="446974" y="58220"/>
                  <a:pt x="434653" y="45371"/>
                  <a:pt x="409572" y="45371"/>
                </a:cubicBezTo>
                <a:close/>
              </a:path>
            </a:pathLst>
          </a:custGeom>
          <a:solidFill>
            <a:schemeClr val="tx1"/>
          </a:solidFill>
          <a:ln w="114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050F"/>
              </a:solidFill>
              <a:effectLst/>
              <a:uLnTx/>
              <a:uFillTx/>
              <a:latin typeface="Inter"/>
              <a:ea typeface="+mn-ea"/>
              <a:cs typeface="+mn-cs"/>
            </a:endParaRPr>
          </a:p>
        </p:txBody>
      </p:sp>
      <p:sp>
        <p:nvSpPr>
          <p:cNvPr id="908" name="Google Shape;908;p124"/>
          <p:cNvSpPr txBox="1">
            <a:spLocks noGrp="1"/>
          </p:cNvSpPr>
          <p:nvPr>
            <p:ph type="title"/>
          </p:nvPr>
        </p:nvSpPr>
        <p:spPr>
          <a:xfrm>
            <a:off x="872052" y="2722880"/>
            <a:ext cx="5848787" cy="2008714"/>
          </a:xfrm>
          <a:prstGeom prst="rect">
            <a:avLst/>
          </a:prstGeom>
          <a:noFill/>
          <a:ln>
            <a:noFill/>
          </a:ln>
        </p:spPr>
        <p:txBody>
          <a:bodyPr spcFirstLastPara="1" wrap="square" lIns="0" tIns="45700" rIns="91425" bIns="45700" anchor="ctr" anchorCtr="0">
            <a:noAutofit/>
          </a:bodyPr>
          <a:lstStyle/>
          <a:p>
            <a:pPr>
              <a:buSzPts val="5400"/>
              <a:buFont typeface="Arial Black"/>
            </a:pPr>
            <a:r>
              <a:rPr lang="en-US" sz="4000" b="1" spc="-150" dirty="0">
                <a:gradFill>
                  <a:gsLst>
                    <a:gs pos="0">
                      <a:srgbClr val="0056FB"/>
                    </a:gs>
                    <a:gs pos="100000">
                      <a:srgbClr val="3CD278"/>
                    </a:gs>
                  </a:gsLst>
                  <a:lin ang="0" scaled="0"/>
                </a:gradFill>
                <a:latin typeface="Open Sans ExtraBold"/>
                <a:ea typeface="Open Sans ExtraBold"/>
                <a:cs typeface="Open Sans ExtraBold"/>
              </a:rPr>
              <a:t>Advancing Customer Service to 5 Stars</a:t>
            </a:r>
            <a:endParaRPr lang="en-US" sz="4800" spc="-150" dirty="0">
              <a:solidFill>
                <a:schemeClr val="tx2">
                  <a:lumMod val="10000"/>
                </a:schemeClr>
              </a:solidFill>
              <a:latin typeface="Open Sans Light"/>
              <a:ea typeface="Open Sans Light"/>
              <a:cs typeface="Open Sans Light"/>
            </a:endParaRPr>
          </a:p>
        </p:txBody>
      </p:sp>
    </p:spTree>
    <p:extLst>
      <p:ext uri="{BB962C8B-B14F-4D97-AF65-F5344CB8AC3E}">
        <p14:creationId xmlns:p14="http://schemas.microsoft.com/office/powerpoint/2010/main" val="3056840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F534B1-5AE0-E34A-28CF-C576AA5E51C9}"/>
              </a:ext>
            </a:extLst>
          </p:cNvPr>
          <p:cNvSpPr txBox="1">
            <a:spLocks/>
          </p:cNvSpPr>
          <p:nvPr/>
        </p:nvSpPr>
        <p:spPr>
          <a:xfrm>
            <a:off x="550862" y="355395"/>
            <a:ext cx="6120871" cy="455868"/>
          </a:xfrm>
          <a:prstGeom prst="rect">
            <a:avLst/>
          </a:prstGeom>
        </p:spPr>
        <p:txBody>
          <a:bodyPr/>
          <a:lstStyle>
            <a:lvl1pPr algn="l" defTabSz="914400" rtl="0" eaLnBrk="1" latinLnBrk="0" hangingPunct="1">
              <a:lnSpc>
                <a:spcPct val="90000"/>
              </a:lnSpc>
              <a:spcBef>
                <a:spcPct val="0"/>
              </a:spcBef>
              <a:buNone/>
              <a:defRPr sz="2000" b="1" kern="1200" cap="none" baseline="0">
                <a:solidFill>
                  <a:schemeClr val="accent1"/>
                </a:solidFill>
                <a:latin typeface="Calibri" panose="020F050202020403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B3694"/>
                </a:solidFill>
                <a:effectLst/>
                <a:uLnTx/>
                <a:uFillTx/>
                <a:latin typeface="Open Sans" panose="020B0606030504020204" pitchFamily="34" charset="0"/>
                <a:ea typeface="Open Sans" panose="020B0606030504020204" pitchFamily="34" charset="0"/>
                <a:cs typeface="Open Sans" panose="020B0606030504020204" pitchFamily="34" charset="0"/>
              </a:rPr>
              <a:t>What can Generative AI add to a</a:t>
            </a:r>
            <a:br>
              <a:rPr kumimoji="0" lang="en-US" sz="2000" b="1" i="0" u="none" strike="noStrike" kern="1200" cap="none" spc="0" normalizeH="0" baseline="0" noProof="0" dirty="0">
                <a:ln>
                  <a:noFill/>
                </a:ln>
                <a:solidFill>
                  <a:srgbClr val="0B3694"/>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2000" b="1" i="0" u="none" strike="noStrike" kern="1200" cap="none" spc="0" normalizeH="0" baseline="0" noProof="0" dirty="0">
                <a:ln>
                  <a:noFill/>
                </a:ln>
                <a:solidFill>
                  <a:srgbClr val="0B3694"/>
                </a:solidFill>
                <a:effectLst/>
                <a:uLnTx/>
                <a:uFillTx/>
                <a:latin typeface="Open Sans" panose="020B0606030504020204" pitchFamily="34" charset="0"/>
                <a:ea typeface="Open Sans" panose="020B0606030504020204" pitchFamily="34" charset="0"/>
                <a:cs typeface="Open Sans" panose="020B0606030504020204" pitchFamily="34" charset="0"/>
              </a:rPr>
              <a:t>Customer Service Bot?</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1" i="0" u="none" strike="noStrike" kern="1200" cap="none" spc="0" normalizeH="0" baseline="0" noProof="0" dirty="0">
              <a:ln>
                <a:noFill/>
              </a:ln>
              <a:solidFill>
                <a:srgbClr val="0B369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8" name="Freeform: Shape 17">
            <a:extLst>
              <a:ext uri="{FF2B5EF4-FFF2-40B4-BE49-F238E27FC236}">
                <a16:creationId xmlns:a16="http://schemas.microsoft.com/office/drawing/2014/main" id="{33E21E1C-0512-33D0-1AB2-B0311B5C6E3B}"/>
              </a:ext>
            </a:extLst>
          </p:cNvPr>
          <p:cNvSpPr/>
          <p:nvPr/>
        </p:nvSpPr>
        <p:spPr>
          <a:xfrm>
            <a:off x="2428158" y="1490597"/>
            <a:ext cx="2155708" cy="1675118"/>
          </a:xfrm>
          <a:custGeom>
            <a:avLst/>
            <a:gdLst>
              <a:gd name="connsiteX0" fmla="*/ 0 w 2155708"/>
              <a:gd name="connsiteY0" fmla="*/ 1675118 h 1675118"/>
              <a:gd name="connsiteX1" fmla="*/ 1077854 w 2155708"/>
              <a:gd name="connsiteY1" fmla="*/ 0 h 1675118"/>
              <a:gd name="connsiteX2" fmla="*/ 1077854 w 2155708"/>
              <a:gd name="connsiteY2" fmla="*/ 0 h 1675118"/>
              <a:gd name="connsiteX3" fmla="*/ 2155708 w 2155708"/>
              <a:gd name="connsiteY3" fmla="*/ 1675118 h 1675118"/>
              <a:gd name="connsiteX4" fmla="*/ 0 w 2155708"/>
              <a:gd name="connsiteY4" fmla="*/ 1675118 h 1675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708" h="1675118">
                <a:moveTo>
                  <a:pt x="0" y="1675118"/>
                </a:moveTo>
                <a:lnTo>
                  <a:pt x="1077854" y="0"/>
                </a:lnTo>
                <a:lnTo>
                  <a:pt x="1077854" y="0"/>
                </a:lnTo>
                <a:lnTo>
                  <a:pt x="2155708" y="1675118"/>
                </a:lnTo>
                <a:lnTo>
                  <a:pt x="0" y="1675118"/>
                </a:ln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b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It can </a:t>
            </a:r>
            <a:b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600" b="0" i="1"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pretend</a:t>
            </a:r>
            <a: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t>
            </a:r>
            <a:b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empathy</a:t>
            </a:r>
          </a:p>
        </p:txBody>
      </p:sp>
      <p:sp>
        <p:nvSpPr>
          <p:cNvPr id="19" name="Freeform: Shape 18">
            <a:extLst>
              <a:ext uri="{FF2B5EF4-FFF2-40B4-BE49-F238E27FC236}">
                <a16:creationId xmlns:a16="http://schemas.microsoft.com/office/drawing/2014/main" id="{E52D81FE-9370-E6D0-3DFB-7E240F2CD68A}"/>
              </a:ext>
            </a:extLst>
          </p:cNvPr>
          <p:cNvSpPr/>
          <p:nvPr/>
        </p:nvSpPr>
        <p:spPr>
          <a:xfrm>
            <a:off x="1806701" y="3165715"/>
            <a:ext cx="3398622" cy="965820"/>
          </a:xfrm>
          <a:custGeom>
            <a:avLst/>
            <a:gdLst>
              <a:gd name="connsiteX0" fmla="*/ 0 w 3398622"/>
              <a:gd name="connsiteY0" fmla="*/ 965820 h 965820"/>
              <a:gd name="connsiteX1" fmla="*/ 621457 w 3398622"/>
              <a:gd name="connsiteY1" fmla="*/ 0 h 965820"/>
              <a:gd name="connsiteX2" fmla="*/ 2777165 w 3398622"/>
              <a:gd name="connsiteY2" fmla="*/ 0 h 965820"/>
              <a:gd name="connsiteX3" fmla="*/ 3398622 w 3398622"/>
              <a:gd name="connsiteY3" fmla="*/ 965820 h 965820"/>
              <a:gd name="connsiteX4" fmla="*/ 0 w 3398622"/>
              <a:gd name="connsiteY4" fmla="*/ 965820 h 965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8622" h="965820">
                <a:moveTo>
                  <a:pt x="0" y="965820"/>
                </a:moveTo>
                <a:lnTo>
                  <a:pt x="621457" y="0"/>
                </a:lnTo>
                <a:lnTo>
                  <a:pt x="2777165" y="0"/>
                </a:lnTo>
                <a:lnTo>
                  <a:pt x="3398622" y="965820"/>
                </a:lnTo>
                <a:lnTo>
                  <a:pt x="0" y="965820"/>
                </a:lnTo>
                <a:close/>
              </a:path>
            </a:pathLst>
          </a:custGeom>
        </p:spPr>
        <p:style>
          <a:lnRef idx="2">
            <a:schemeClr val="lt1">
              <a:hueOff val="0"/>
              <a:satOff val="0"/>
              <a:lumOff val="0"/>
              <a:alphaOff val="0"/>
            </a:schemeClr>
          </a:lnRef>
          <a:fillRef idx="1">
            <a:schemeClr val="accent1">
              <a:shade val="80000"/>
              <a:hueOff val="218515"/>
              <a:satOff val="-21573"/>
              <a:lumOff val="12791"/>
              <a:alphaOff val="0"/>
            </a:schemeClr>
          </a:fillRef>
          <a:effectRef idx="0">
            <a:schemeClr val="accent1">
              <a:shade val="80000"/>
              <a:hueOff val="218515"/>
              <a:satOff val="-21573"/>
              <a:lumOff val="12791"/>
              <a:alphaOff val="0"/>
            </a:schemeClr>
          </a:effectRef>
          <a:fontRef idx="minor">
            <a:schemeClr val="lt1"/>
          </a:fontRef>
        </p:style>
        <p:txBody>
          <a:bodyPr spcFirstLastPara="0" vert="horz" wrap="square" lIns="621429" tIns="26670" rIns="621429" bIns="2667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It is capable </a:t>
            </a:r>
            <a:b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of (some) </a:t>
            </a:r>
            <a:r>
              <a:rPr kumimoji="0" lang="en-US" sz="1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reasoning</a:t>
            </a:r>
          </a:p>
        </p:txBody>
      </p:sp>
      <p:sp>
        <p:nvSpPr>
          <p:cNvPr id="20" name="Freeform: Shape 19">
            <a:extLst>
              <a:ext uri="{FF2B5EF4-FFF2-40B4-BE49-F238E27FC236}">
                <a16:creationId xmlns:a16="http://schemas.microsoft.com/office/drawing/2014/main" id="{4337BF2E-1556-1129-6A34-E3B6A4323BE9}"/>
              </a:ext>
            </a:extLst>
          </p:cNvPr>
          <p:cNvSpPr/>
          <p:nvPr/>
        </p:nvSpPr>
        <p:spPr>
          <a:xfrm>
            <a:off x="1185244" y="4131536"/>
            <a:ext cx="4641535" cy="965820"/>
          </a:xfrm>
          <a:custGeom>
            <a:avLst/>
            <a:gdLst>
              <a:gd name="connsiteX0" fmla="*/ 0 w 4641535"/>
              <a:gd name="connsiteY0" fmla="*/ 965820 h 965820"/>
              <a:gd name="connsiteX1" fmla="*/ 621457 w 4641535"/>
              <a:gd name="connsiteY1" fmla="*/ 0 h 965820"/>
              <a:gd name="connsiteX2" fmla="*/ 4020078 w 4641535"/>
              <a:gd name="connsiteY2" fmla="*/ 0 h 965820"/>
              <a:gd name="connsiteX3" fmla="*/ 4641535 w 4641535"/>
              <a:gd name="connsiteY3" fmla="*/ 965820 h 965820"/>
              <a:gd name="connsiteX4" fmla="*/ 0 w 4641535"/>
              <a:gd name="connsiteY4" fmla="*/ 965820 h 965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1535" h="965820">
                <a:moveTo>
                  <a:pt x="0" y="965820"/>
                </a:moveTo>
                <a:lnTo>
                  <a:pt x="621457" y="0"/>
                </a:lnTo>
                <a:lnTo>
                  <a:pt x="4020078" y="0"/>
                </a:lnTo>
                <a:lnTo>
                  <a:pt x="4641535" y="965820"/>
                </a:lnTo>
                <a:lnTo>
                  <a:pt x="0" y="965820"/>
                </a:lnTo>
                <a:close/>
              </a:path>
            </a:pathLst>
          </a:custGeom>
          <a:solidFill>
            <a:schemeClr val="accent2">
              <a:lumMod val="75000"/>
            </a:schemeClr>
          </a:solidFill>
        </p:spPr>
        <p:style>
          <a:lnRef idx="2">
            <a:schemeClr val="lt1">
              <a:hueOff val="0"/>
              <a:satOff val="0"/>
              <a:lumOff val="0"/>
              <a:alphaOff val="0"/>
            </a:schemeClr>
          </a:lnRef>
          <a:fillRef idx="1">
            <a:schemeClr val="accent1">
              <a:shade val="80000"/>
              <a:hueOff val="437029"/>
              <a:satOff val="-43145"/>
              <a:lumOff val="25582"/>
              <a:alphaOff val="0"/>
            </a:schemeClr>
          </a:fillRef>
          <a:effectRef idx="0">
            <a:schemeClr val="accent1">
              <a:shade val="80000"/>
              <a:hueOff val="437029"/>
              <a:satOff val="-43145"/>
              <a:lumOff val="25582"/>
              <a:alphaOff val="0"/>
            </a:schemeClr>
          </a:effectRef>
          <a:fontRef idx="minor">
            <a:schemeClr val="lt1"/>
          </a:fontRef>
        </p:style>
        <p:txBody>
          <a:bodyPr spcFirstLastPara="0" vert="horz" wrap="square" lIns="838939" tIns="26670" rIns="838938" bIns="2667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It has fundamental, built-in </a:t>
            </a:r>
            <a:r>
              <a:rPr kumimoji="0" lang="en-US" sz="16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knowledge of the world</a:t>
            </a:r>
          </a:p>
        </p:txBody>
      </p:sp>
      <p:sp>
        <p:nvSpPr>
          <p:cNvPr id="21" name="Freeform: Shape 20">
            <a:extLst>
              <a:ext uri="{FF2B5EF4-FFF2-40B4-BE49-F238E27FC236}">
                <a16:creationId xmlns:a16="http://schemas.microsoft.com/office/drawing/2014/main" id="{3EDDE711-C1DE-02F0-634F-086232E68B62}"/>
              </a:ext>
            </a:extLst>
          </p:cNvPr>
          <p:cNvSpPr/>
          <p:nvPr/>
        </p:nvSpPr>
        <p:spPr>
          <a:xfrm>
            <a:off x="563788" y="5097356"/>
            <a:ext cx="5884449" cy="965820"/>
          </a:xfrm>
          <a:custGeom>
            <a:avLst/>
            <a:gdLst>
              <a:gd name="connsiteX0" fmla="*/ 0 w 5884449"/>
              <a:gd name="connsiteY0" fmla="*/ 965820 h 965820"/>
              <a:gd name="connsiteX1" fmla="*/ 621457 w 5884449"/>
              <a:gd name="connsiteY1" fmla="*/ 0 h 965820"/>
              <a:gd name="connsiteX2" fmla="*/ 5262992 w 5884449"/>
              <a:gd name="connsiteY2" fmla="*/ 0 h 965820"/>
              <a:gd name="connsiteX3" fmla="*/ 5884449 w 5884449"/>
              <a:gd name="connsiteY3" fmla="*/ 965820 h 965820"/>
              <a:gd name="connsiteX4" fmla="*/ 0 w 5884449"/>
              <a:gd name="connsiteY4" fmla="*/ 965820 h 965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4449" h="965820">
                <a:moveTo>
                  <a:pt x="0" y="965820"/>
                </a:moveTo>
                <a:lnTo>
                  <a:pt x="621457" y="0"/>
                </a:lnTo>
                <a:lnTo>
                  <a:pt x="5262992" y="0"/>
                </a:lnTo>
                <a:lnTo>
                  <a:pt x="5884449" y="965820"/>
                </a:lnTo>
                <a:lnTo>
                  <a:pt x="0" y="965820"/>
                </a:lnTo>
                <a:close/>
              </a:path>
            </a:pathLst>
          </a:custGeom>
          <a:solidFill>
            <a:schemeClr val="accent2"/>
          </a:solidFill>
        </p:spPr>
        <p:style>
          <a:lnRef idx="2">
            <a:schemeClr val="lt1">
              <a:hueOff val="0"/>
              <a:satOff val="0"/>
              <a:lumOff val="0"/>
              <a:alphaOff val="0"/>
            </a:schemeClr>
          </a:lnRef>
          <a:fillRef idx="1">
            <a:schemeClr val="accent1">
              <a:shade val="80000"/>
              <a:hueOff val="655544"/>
              <a:satOff val="-64718"/>
              <a:lumOff val="38373"/>
              <a:alphaOff val="0"/>
            </a:schemeClr>
          </a:fillRef>
          <a:effectRef idx="0">
            <a:schemeClr val="accent1">
              <a:shade val="80000"/>
              <a:hueOff val="655544"/>
              <a:satOff val="-64718"/>
              <a:lumOff val="38373"/>
              <a:alphaOff val="0"/>
            </a:schemeClr>
          </a:effectRef>
          <a:fontRef idx="minor">
            <a:schemeClr val="lt1"/>
          </a:fontRef>
        </p:style>
        <p:txBody>
          <a:bodyPr spcFirstLastPara="0" vert="horz" wrap="square" lIns="1056448" tIns="26670" rIns="1056450" bIns="2667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It </a:t>
            </a:r>
            <a:r>
              <a:rPr kumimoji="0" lang="en-US" sz="16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masters human language </a:t>
            </a:r>
            <a:r>
              <a:rPr kumimoji="0" lang="en-US"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without any (additional) training </a:t>
            </a:r>
          </a:p>
        </p:txBody>
      </p:sp>
      <p:sp>
        <p:nvSpPr>
          <p:cNvPr id="2" name="Title 1">
            <a:extLst>
              <a:ext uri="{FF2B5EF4-FFF2-40B4-BE49-F238E27FC236}">
                <a16:creationId xmlns:a16="http://schemas.microsoft.com/office/drawing/2014/main" id="{8220C797-3905-68C2-CE2C-D9A6F072F7DF}"/>
              </a:ext>
            </a:extLst>
          </p:cNvPr>
          <p:cNvSpPr txBox="1">
            <a:spLocks/>
          </p:cNvSpPr>
          <p:nvPr/>
        </p:nvSpPr>
        <p:spPr>
          <a:xfrm>
            <a:off x="7958667" y="6063176"/>
            <a:ext cx="3800339" cy="315046"/>
          </a:xfrm>
          <a:prstGeom prst="rect">
            <a:avLst/>
          </a:prstGeom>
        </p:spPr>
        <p:txBody>
          <a:bodyPr/>
          <a:lstStyle>
            <a:lvl1pPr algn="l" defTabSz="914400" rtl="0" eaLnBrk="1" latinLnBrk="0" hangingPunct="1">
              <a:lnSpc>
                <a:spcPct val="90000"/>
              </a:lnSpc>
              <a:spcBef>
                <a:spcPct val="0"/>
              </a:spcBef>
              <a:buNone/>
              <a:defRPr sz="2000" b="1" kern="1200" cap="none" baseline="0">
                <a:solidFill>
                  <a:schemeClr val="accent1"/>
                </a:solidFill>
                <a:latin typeface="Calibri" panose="020F0502020204030204" pitchFamily="34" charset="0"/>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a:ln>
                  <a:noFill/>
                </a:ln>
                <a:solidFill>
                  <a:srgbClr val="0B3694"/>
                </a:solidFill>
                <a:effectLst/>
                <a:uLnTx/>
                <a:uFillTx/>
                <a:latin typeface="Open Sans" panose="020B0606030504020204" pitchFamily="34" charset="0"/>
                <a:ea typeface="Open Sans" panose="020B0606030504020204" pitchFamily="34" charset="0"/>
                <a:cs typeface="Open Sans" panose="020B0606030504020204" pitchFamily="34" charset="0"/>
              </a:rPr>
              <a:t>GPT-3, text-davinci-003 model</a:t>
            </a:r>
          </a:p>
        </p:txBody>
      </p:sp>
      <p:grpSp>
        <p:nvGrpSpPr>
          <p:cNvPr id="6" name="Group 5">
            <a:extLst>
              <a:ext uri="{FF2B5EF4-FFF2-40B4-BE49-F238E27FC236}">
                <a16:creationId xmlns:a16="http://schemas.microsoft.com/office/drawing/2014/main" id="{C2B0D241-591C-6A78-F39F-39D0788C3F25}"/>
              </a:ext>
            </a:extLst>
          </p:cNvPr>
          <p:cNvGrpSpPr/>
          <p:nvPr/>
        </p:nvGrpSpPr>
        <p:grpSpPr>
          <a:xfrm>
            <a:off x="4192706" y="2079377"/>
            <a:ext cx="2769039" cy="446473"/>
            <a:chOff x="4192706" y="2079377"/>
            <a:chExt cx="2769039" cy="446473"/>
          </a:xfrm>
        </p:grpSpPr>
        <p:grpSp>
          <p:nvGrpSpPr>
            <p:cNvPr id="37" name="Group 36">
              <a:extLst>
                <a:ext uri="{FF2B5EF4-FFF2-40B4-BE49-F238E27FC236}">
                  <a16:creationId xmlns:a16="http://schemas.microsoft.com/office/drawing/2014/main" id="{E4FF921D-D0EC-8095-AB86-090792B69E7B}"/>
                </a:ext>
              </a:extLst>
            </p:cNvPr>
            <p:cNvGrpSpPr/>
            <p:nvPr/>
          </p:nvGrpSpPr>
          <p:grpSpPr>
            <a:xfrm>
              <a:off x="4192706" y="2179529"/>
              <a:ext cx="2576159" cy="346321"/>
              <a:chOff x="4222044" y="2193679"/>
              <a:chExt cx="2237360" cy="346321"/>
            </a:xfrm>
          </p:grpSpPr>
          <p:cxnSp>
            <p:nvCxnSpPr>
              <p:cNvPr id="25" name="Straight Connector 24">
                <a:extLst>
                  <a:ext uri="{FF2B5EF4-FFF2-40B4-BE49-F238E27FC236}">
                    <a16:creationId xmlns:a16="http://schemas.microsoft.com/office/drawing/2014/main" id="{066EBAB3-9A41-9B07-2560-4AEA7EA30666}"/>
                  </a:ext>
                </a:extLst>
              </p:cNvPr>
              <p:cNvCxnSpPr>
                <a:cxnSpLocks/>
              </p:cNvCxnSpPr>
              <p:nvPr/>
            </p:nvCxnSpPr>
            <p:spPr>
              <a:xfrm flipV="1">
                <a:off x="4222044" y="2214046"/>
                <a:ext cx="175206" cy="3259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EB50344-6078-A0A7-D488-2901FDF23E04}"/>
                  </a:ext>
                </a:extLst>
              </p:cNvPr>
              <p:cNvCxnSpPr>
                <a:cxnSpLocks/>
                <a:endCxn id="50" idx="2"/>
              </p:cNvCxnSpPr>
              <p:nvPr/>
            </p:nvCxnSpPr>
            <p:spPr>
              <a:xfrm flipV="1">
                <a:off x="4391912" y="2193679"/>
                <a:ext cx="2067492" cy="20366"/>
              </a:xfrm>
              <a:prstGeom prst="line">
                <a:avLst/>
              </a:prstGeom>
            </p:spPr>
            <p:style>
              <a:lnRef idx="1">
                <a:schemeClr val="accent1"/>
              </a:lnRef>
              <a:fillRef idx="0">
                <a:schemeClr val="accent1"/>
              </a:fillRef>
              <a:effectRef idx="0">
                <a:schemeClr val="accent1"/>
              </a:effectRef>
              <a:fontRef idx="minor">
                <a:schemeClr val="tx1"/>
              </a:fontRef>
            </p:style>
          </p:cxnSp>
        </p:grpSp>
        <p:sp>
          <p:nvSpPr>
            <p:cNvPr id="50" name="Flowchart: Connector 49">
              <a:extLst>
                <a:ext uri="{FF2B5EF4-FFF2-40B4-BE49-F238E27FC236}">
                  <a16:creationId xmlns:a16="http://schemas.microsoft.com/office/drawing/2014/main" id="{B1BE0EC3-6E00-2C96-285A-6A897EE10144}"/>
                </a:ext>
              </a:extLst>
            </p:cNvPr>
            <p:cNvSpPr/>
            <p:nvPr/>
          </p:nvSpPr>
          <p:spPr>
            <a:xfrm>
              <a:off x="6768865" y="2079377"/>
              <a:ext cx="192880" cy="200304"/>
            </a:xfrm>
            <a:prstGeom prst="flowChartConnector">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1D29">
                    <a:lumMod val="65000"/>
                    <a:lumOff val="35000"/>
                  </a:srgbClr>
                </a:solidFill>
                <a:effectLst/>
                <a:uLnTx/>
                <a:uFillTx/>
                <a:latin typeface="Open Sans"/>
                <a:ea typeface="+mn-ea"/>
                <a:cs typeface="+mn-cs"/>
                <a:sym typeface="Calibri"/>
              </a:endParaRPr>
            </a:p>
          </p:txBody>
        </p:sp>
      </p:grpSp>
      <p:sp>
        <p:nvSpPr>
          <p:cNvPr id="3" name="Rectangle 2">
            <a:extLst>
              <a:ext uri="{FF2B5EF4-FFF2-40B4-BE49-F238E27FC236}">
                <a16:creationId xmlns:a16="http://schemas.microsoft.com/office/drawing/2014/main" id="{AB70E60D-5909-0A09-CE7B-569DC22EDDEA}"/>
              </a:ext>
            </a:extLst>
          </p:cNvPr>
          <p:cNvSpPr/>
          <p:nvPr/>
        </p:nvSpPr>
        <p:spPr>
          <a:xfrm>
            <a:off x="7041889" y="1157032"/>
            <a:ext cx="4789333" cy="2085726"/>
          </a:xfrm>
          <a:prstGeom prst="rect">
            <a:avLst/>
          </a:prstGeom>
          <a:solidFill>
            <a:schemeClr val="bg1"/>
          </a:solidFill>
          <a:ln w="57150">
            <a:solidFill>
              <a:schemeClr val="accent2">
                <a:lumMod val="20000"/>
                <a:lumOff val="80000"/>
              </a:schemeClr>
            </a:solidFill>
          </a:ln>
          <a:effectLst>
            <a:outerShdw blurRad="317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1D29">
                  <a:lumMod val="65000"/>
                  <a:lumOff val="35000"/>
                </a:srgbClr>
              </a:solidFill>
              <a:effectLst/>
              <a:uLnTx/>
              <a:uFillTx/>
              <a:latin typeface="Open Sans"/>
              <a:ea typeface="+mn-ea"/>
              <a:cs typeface="+mn-cs"/>
              <a:sym typeface="Calibri"/>
            </a:endParaRPr>
          </a:p>
        </p:txBody>
      </p:sp>
      <p:pic>
        <p:nvPicPr>
          <p:cNvPr id="14" name="Picture 13">
            <a:extLst>
              <a:ext uri="{FF2B5EF4-FFF2-40B4-BE49-F238E27FC236}">
                <a16:creationId xmlns:a16="http://schemas.microsoft.com/office/drawing/2014/main" id="{47E31629-0C78-7719-73F3-6A6EEEB346F4}"/>
              </a:ext>
            </a:extLst>
          </p:cNvPr>
          <p:cNvPicPr>
            <a:picLocks noChangeAspect="1"/>
          </p:cNvPicPr>
          <p:nvPr/>
        </p:nvPicPr>
        <p:blipFill rotWithShape="1">
          <a:blip r:embed="rId3"/>
          <a:srcRect b="56490"/>
          <a:stretch/>
        </p:blipFill>
        <p:spPr>
          <a:xfrm>
            <a:off x="7074025" y="1451964"/>
            <a:ext cx="4725059" cy="671481"/>
          </a:xfrm>
          <a:prstGeom prst="rect">
            <a:avLst/>
          </a:prstGeom>
        </p:spPr>
      </p:pic>
      <p:pic>
        <p:nvPicPr>
          <p:cNvPr id="8" name="Picture 7">
            <a:extLst>
              <a:ext uri="{FF2B5EF4-FFF2-40B4-BE49-F238E27FC236}">
                <a16:creationId xmlns:a16="http://schemas.microsoft.com/office/drawing/2014/main" id="{9A9386B1-2DFF-1C98-EEE3-7C28FA0B2438}"/>
              </a:ext>
            </a:extLst>
          </p:cNvPr>
          <p:cNvPicPr>
            <a:picLocks noChangeAspect="1"/>
          </p:cNvPicPr>
          <p:nvPr/>
        </p:nvPicPr>
        <p:blipFill rotWithShape="1">
          <a:blip r:embed="rId3"/>
          <a:srcRect t="43510"/>
          <a:stretch/>
        </p:blipFill>
        <p:spPr>
          <a:xfrm>
            <a:off x="7068060" y="2123445"/>
            <a:ext cx="4725059" cy="871784"/>
          </a:xfrm>
          <a:prstGeom prst="rect">
            <a:avLst/>
          </a:prstGeom>
        </p:spPr>
      </p:pic>
      <p:pic>
        <p:nvPicPr>
          <p:cNvPr id="4" name="Picture 3">
            <a:extLst>
              <a:ext uri="{FF2B5EF4-FFF2-40B4-BE49-F238E27FC236}">
                <a16:creationId xmlns:a16="http://schemas.microsoft.com/office/drawing/2014/main" id="{21A988AA-77EE-3678-2CA6-C08B287F4874}"/>
              </a:ext>
            </a:extLst>
          </p:cNvPr>
          <p:cNvPicPr>
            <a:picLocks noChangeAspect="1"/>
          </p:cNvPicPr>
          <p:nvPr/>
        </p:nvPicPr>
        <p:blipFill rotWithShape="1">
          <a:blip r:embed="rId4"/>
          <a:srcRect b="66274"/>
          <a:stretch/>
        </p:blipFill>
        <p:spPr>
          <a:xfrm>
            <a:off x="7068060" y="1202499"/>
            <a:ext cx="4744112" cy="671482"/>
          </a:xfrm>
          <a:prstGeom prst="rect">
            <a:avLst/>
          </a:prstGeom>
        </p:spPr>
      </p:pic>
      <p:pic>
        <p:nvPicPr>
          <p:cNvPr id="16" name="Picture 15">
            <a:extLst>
              <a:ext uri="{FF2B5EF4-FFF2-40B4-BE49-F238E27FC236}">
                <a16:creationId xmlns:a16="http://schemas.microsoft.com/office/drawing/2014/main" id="{9AE4C174-E45A-2303-A3A7-5816A9377BF3}"/>
              </a:ext>
            </a:extLst>
          </p:cNvPr>
          <p:cNvPicPr>
            <a:picLocks noChangeAspect="1"/>
          </p:cNvPicPr>
          <p:nvPr/>
        </p:nvPicPr>
        <p:blipFill rotWithShape="1">
          <a:blip r:embed="rId4"/>
          <a:srcRect t="34237"/>
          <a:stretch/>
        </p:blipFill>
        <p:spPr>
          <a:xfrm>
            <a:off x="7071042" y="1873981"/>
            <a:ext cx="4744112" cy="1309337"/>
          </a:xfrm>
          <a:prstGeom prst="rect">
            <a:avLst/>
          </a:prstGeom>
        </p:spPr>
      </p:pic>
    </p:spTree>
    <p:extLst>
      <p:ext uri="{BB962C8B-B14F-4D97-AF65-F5344CB8AC3E}">
        <p14:creationId xmlns:p14="http://schemas.microsoft.com/office/powerpoint/2010/main" val="407896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2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D25336DC-A69D-0EE9-8E27-327699CD2A51}"/>
              </a:ext>
            </a:extLst>
          </p:cNvPr>
          <p:cNvSpPr/>
          <p:nvPr/>
        </p:nvSpPr>
        <p:spPr>
          <a:xfrm>
            <a:off x="1806701" y="3165716"/>
            <a:ext cx="3398622" cy="965820"/>
          </a:xfrm>
          <a:custGeom>
            <a:avLst/>
            <a:gdLst>
              <a:gd name="connsiteX0" fmla="*/ 0 w 3398622"/>
              <a:gd name="connsiteY0" fmla="*/ 965820 h 965820"/>
              <a:gd name="connsiteX1" fmla="*/ 621457 w 3398622"/>
              <a:gd name="connsiteY1" fmla="*/ 0 h 965820"/>
              <a:gd name="connsiteX2" fmla="*/ 2777165 w 3398622"/>
              <a:gd name="connsiteY2" fmla="*/ 0 h 965820"/>
              <a:gd name="connsiteX3" fmla="*/ 3398622 w 3398622"/>
              <a:gd name="connsiteY3" fmla="*/ 965820 h 965820"/>
              <a:gd name="connsiteX4" fmla="*/ 0 w 3398622"/>
              <a:gd name="connsiteY4" fmla="*/ 965820 h 965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8622" h="965820">
                <a:moveTo>
                  <a:pt x="0" y="965820"/>
                </a:moveTo>
                <a:lnTo>
                  <a:pt x="621457" y="0"/>
                </a:lnTo>
                <a:lnTo>
                  <a:pt x="2777165" y="0"/>
                </a:lnTo>
                <a:lnTo>
                  <a:pt x="3398622" y="965820"/>
                </a:lnTo>
                <a:lnTo>
                  <a:pt x="0" y="965820"/>
                </a:lnTo>
                <a:close/>
              </a:path>
            </a:pathLst>
          </a:custGeom>
        </p:spPr>
        <p:style>
          <a:lnRef idx="2">
            <a:schemeClr val="lt1">
              <a:hueOff val="0"/>
              <a:satOff val="0"/>
              <a:lumOff val="0"/>
              <a:alphaOff val="0"/>
            </a:schemeClr>
          </a:lnRef>
          <a:fillRef idx="1">
            <a:schemeClr val="accent1">
              <a:shade val="80000"/>
              <a:hueOff val="218515"/>
              <a:satOff val="-21573"/>
              <a:lumOff val="12791"/>
              <a:alphaOff val="0"/>
            </a:schemeClr>
          </a:fillRef>
          <a:effectRef idx="0">
            <a:schemeClr val="accent1">
              <a:shade val="80000"/>
              <a:hueOff val="218515"/>
              <a:satOff val="-21573"/>
              <a:lumOff val="12791"/>
              <a:alphaOff val="0"/>
            </a:schemeClr>
          </a:effectRef>
          <a:fontRef idx="minor">
            <a:schemeClr val="lt1"/>
          </a:fontRef>
        </p:style>
        <p:txBody>
          <a:bodyPr spcFirstLastPara="0" vert="horz" wrap="square" lIns="621429" tIns="26670" rIns="621429" bIns="2667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It is capable </a:t>
            </a:r>
            <a:b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of (some) </a:t>
            </a:r>
            <a:r>
              <a:rPr kumimoji="0" lang="en-US" sz="1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reasoning</a:t>
            </a:r>
          </a:p>
        </p:txBody>
      </p:sp>
      <p:sp>
        <p:nvSpPr>
          <p:cNvPr id="15" name="Freeform: Shape 14">
            <a:extLst>
              <a:ext uri="{FF2B5EF4-FFF2-40B4-BE49-F238E27FC236}">
                <a16:creationId xmlns:a16="http://schemas.microsoft.com/office/drawing/2014/main" id="{51EE70A8-6DE6-766D-8156-7CE2EC5A17FC}"/>
              </a:ext>
            </a:extLst>
          </p:cNvPr>
          <p:cNvSpPr/>
          <p:nvPr/>
        </p:nvSpPr>
        <p:spPr>
          <a:xfrm>
            <a:off x="1185244" y="4131537"/>
            <a:ext cx="4641535" cy="965820"/>
          </a:xfrm>
          <a:custGeom>
            <a:avLst/>
            <a:gdLst>
              <a:gd name="connsiteX0" fmla="*/ 0 w 4641535"/>
              <a:gd name="connsiteY0" fmla="*/ 965820 h 965820"/>
              <a:gd name="connsiteX1" fmla="*/ 621457 w 4641535"/>
              <a:gd name="connsiteY1" fmla="*/ 0 h 965820"/>
              <a:gd name="connsiteX2" fmla="*/ 4020078 w 4641535"/>
              <a:gd name="connsiteY2" fmla="*/ 0 h 965820"/>
              <a:gd name="connsiteX3" fmla="*/ 4641535 w 4641535"/>
              <a:gd name="connsiteY3" fmla="*/ 965820 h 965820"/>
              <a:gd name="connsiteX4" fmla="*/ 0 w 4641535"/>
              <a:gd name="connsiteY4" fmla="*/ 965820 h 965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1535" h="965820">
                <a:moveTo>
                  <a:pt x="0" y="965820"/>
                </a:moveTo>
                <a:lnTo>
                  <a:pt x="621457" y="0"/>
                </a:lnTo>
                <a:lnTo>
                  <a:pt x="4020078" y="0"/>
                </a:lnTo>
                <a:lnTo>
                  <a:pt x="4641535" y="965820"/>
                </a:lnTo>
                <a:lnTo>
                  <a:pt x="0" y="965820"/>
                </a:lnTo>
                <a:close/>
              </a:path>
            </a:pathLst>
          </a:custGeom>
          <a:solidFill>
            <a:schemeClr val="accent2">
              <a:lumMod val="75000"/>
            </a:schemeClr>
          </a:solidFill>
        </p:spPr>
        <p:style>
          <a:lnRef idx="2">
            <a:schemeClr val="lt1">
              <a:hueOff val="0"/>
              <a:satOff val="0"/>
              <a:lumOff val="0"/>
              <a:alphaOff val="0"/>
            </a:schemeClr>
          </a:lnRef>
          <a:fillRef idx="1">
            <a:schemeClr val="accent1">
              <a:shade val="80000"/>
              <a:hueOff val="437029"/>
              <a:satOff val="-43145"/>
              <a:lumOff val="25582"/>
              <a:alphaOff val="0"/>
            </a:schemeClr>
          </a:fillRef>
          <a:effectRef idx="0">
            <a:schemeClr val="accent1">
              <a:shade val="80000"/>
              <a:hueOff val="437029"/>
              <a:satOff val="-43145"/>
              <a:lumOff val="25582"/>
              <a:alphaOff val="0"/>
            </a:schemeClr>
          </a:effectRef>
          <a:fontRef idx="minor">
            <a:schemeClr val="lt1"/>
          </a:fontRef>
        </p:style>
        <p:txBody>
          <a:bodyPr spcFirstLastPara="0" vert="horz" wrap="square" lIns="838939" tIns="26670" rIns="838938" bIns="2667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It has fundamental, built-in </a:t>
            </a:r>
            <a:r>
              <a:rPr kumimoji="0" lang="en-US" sz="16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knowledge of the world</a:t>
            </a:r>
          </a:p>
        </p:txBody>
      </p:sp>
      <p:sp>
        <p:nvSpPr>
          <p:cNvPr id="5" name="Title 1">
            <a:extLst>
              <a:ext uri="{FF2B5EF4-FFF2-40B4-BE49-F238E27FC236}">
                <a16:creationId xmlns:a16="http://schemas.microsoft.com/office/drawing/2014/main" id="{07F534B1-5AE0-E34A-28CF-C576AA5E51C9}"/>
              </a:ext>
            </a:extLst>
          </p:cNvPr>
          <p:cNvSpPr txBox="1">
            <a:spLocks/>
          </p:cNvSpPr>
          <p:nvPr/>
        </p:nvSpPr>
        <p:spPr>
          <a:xfrm>
            <a:off x="550862" y="355395"/>
            <a:ext cx="6120871" cy="455868"/>
          </a:xfrm>
          <a:prstGeom prst="rect">
            <a:avLst/>
          </a:prstGeom>
        </p:spPr>
        <p:txBody>
          <a:bodyPr/>
          <a:lstStyle>
            <a:lvl1pPr algn="l" defTabSz="914400" rtl="0" eaLnBrk="1" latinLnBrk="0" hangingPunct="1">
              <a:lnSpc>
                <a:spcPct val="90000"/>
              </a:lnSpc>
              <a:spcBef>
                <a:spcPct val="0"/>
              </a:spcBef>
              <a:buNone/>
              <a:defRPr sz="2000" b="1" kern="1200" cap="none" baseline="0">
                <a:solidFill>
                  <a:schemeClr val="accent1"/>
                </a:solidFill>
                <a:latin typeface="Calibri" panose="020F050202020403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B3694"/>
                </a:solidFill>
                <a:effectLst/>
                <a:uLnTx/>
                <a:uFillTx/>
                <a:latin typeface="Open Sans" panose="020B0606030504020204" pitchFamily="34" charset="0"/>
                <a:ea typeface="Open Sans" panose="020B0606030504020204" pitchFamily="34" charset="0"/>
                <a:cs typeface="Open Sans" panose="020B0606030504020204" pitchFamily="34" charset="0"/>
              </a:rPr>
              <a:t>What can Generative AI add to a</a:t>
            </a:r>
            <a:br>
              <a:rPr kumimoji="0" lang="en-US" sz="2000" b="1" i="0" u="none" strike="noStrike" kern="1200" cap="none" spc="0" normalizeH="0" baseline="0" noProof="0" dirty="0">
                <a:ln>
                  <a:noFill/>
                </a:ln>
                <a:solidFill>
                  <a:srgbClr val="0B3694"/>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2000" b="1" i="0" u="none" strike="noStrike" kern="1200" cap="none" spc="0" normalizeH="0" baseline="0" noProof="0" dirty="0">
                <a:ln>
                  <a:noFill/>
                </a:ln>
                <a:solidFill>
                  <a:srgbClr val="0B3694"/>
                </a:solidFill>
                <a:effectLst/>
                <a:uLnTx/>
                <a:uFillTx/>
                <a:latin typeface="Open Sans" panose="020B0606030504020204" pitchFamily="34" charset="0"/>
                <a:ea typeface="Open Sans" panose="020B0606030504020204" pitchFamily="34" charset="0"/>
                <a:cs typeface="Open Sans" panose="020B0606030504020204" pitchFamily="34" charset="0"/>
              </a:rPr>
              <a:t>Customer Service Bot?</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1" i="0" u="none" strike="noStrike" kern="1200" cap="none" spc="0" normalizeH="0" baseline="0" noProof="0" dirty="0">
              <a:ln>
                <a:noFill/>
              </a:ln>
              <a:solidFill>
                <a:srgbClr val="0B369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8" name="Freeform: Shape 17">
            <a:extLst>
              <a:ext uri="{FF2B5EF4-FFF2-40B4-BE49-F238E27FC236}">
                <a16:creationId xmlns:a16="http://schemas.microsoft.com/office/drawing/2014/main" id="{33E21E1C-0512-33D0-1AB2-B0311B5C6E3B}"/>
              </a:ext>
            </a:extLst>
          </p:cNvPr>
          <p:cNvSpPr/>
          <p:nvPr/>
        </p:nvSpPr>
        <p:spPr>
          <a:xfrm>
            <a:off x="2428158" y="1490597"/>
            <a:ext cx="2155708" cy="1675118"/>
          </a:xfrm>
          <a:custGeom>
            <a:avLst/>
            <a:gdLst>
              <a:gd name="connsiteX0" fmla="*/ 0 w 2155708"/>
              <a:gd name="connsiteY0" fmla="*/ 1675118 h 1675118"/>
              <a:gd name="connsiteX1" fmla="*/ 1077854 w 2155708"/>
              <a:gd name="connsiteY1" fmla="*/ 0 h 1675118"/>
              <a:gd name="connsiteX2" fmla="*/ 1077854 w 2155708"/>
              <a:gd name="connsiteY2" fmla="*/ 0 h 1675118"/>
              <a:gd name="connsiteX3" fmla="*/ 2155708 w 2155708"/>
              <a:gd name="connsiteY3" fmla="*/ 1675118 h 1675118"/>
              <a:gd name="connsiteX4" fmla="*/ 0 w 2155708"/>
              <a:gd name="connsiteY4" fmla="*/ 1675118 h 1675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708" h="1675118">
                <a:moveTo>
                  <a:pt x="0" y="1675118"/>
                </a:moveTo>
                <a:lnTo>
                  <a:pt x="1077854" y="0"/>
                </a:lnTo>
                <a:lnTo>
                  <a:pt x="1077854" y="0"/>
                </a:lnTo>
                <a:lnTo>
                  <a:pt x="2155708" y="1675118"/>
                </a:lnTo>
                <a:lnTo>
                  <a:pt x="0" y="1675118"/>
                </a:ln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b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It can </a:t>
            </a:r>
            <a:b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600" b="0" i="1"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pretend</a:t>
            </a:r>
            <a: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t>
            </a:r>
            <a:b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empathy</a:t>
            </a:r>
          </a:p>
        </p:txBody>
      </p:sp>
      <p:sp>
        <p:nvSpPr>
          <p:cNvPr id="21" name="Freeform: Shape 20">
            <a:extLst>
              <a:ext uri="{FF2B5EF4-FFF2-40B4-BE49-F238E27FC236}">
                <a16:creationId xmlns:a16="http://schemas.microsoft.com/office/drawing/2014/main" id="{3EDDE711-C1DE-02F0-634F-086232E68B62}"/>
              </a:ext>
            </a:extLst>
          </p:cNvPr>
          <p:cNvSpPr/>
          <p:nvPr/>
        </p:nvSpPr>
        <p:spPr>
          <a:xfrm>
            <a:off x="563788" y="5097356"/>
            <a:ext cx="5884449" cy="965820"/>
          </a:xfrm>
          <a:custGeom>
            <a:avLst/>
            <a:gdLst>
              <a:gd name="connsiteX0" fmla="*/ 0 w 5884449"/>
              <a:gd name="connsiteY0" fmla="*/ 965820 h 965820"/>
              <a:gd name="connsiteX1" fmla="*/ 621457 w 5884449"/>
              <a:gd name="connsiteY1" fmla="*/ 0 h 965820"/>
              <a:gd name="connsiteX2" fmla="*/ 5262992 w 5884449"/>
              <a:gd name="connsiteY2" fmla="*/ 0 h 965820"/>
              <a:gd name="connsiteX3" fmla="*/ 5884449 w 5884449"/>
              <a:gd name="connsiteY3" fmla="*/ 965820 h 965820"/>
              <a:gd name="connsiteX4" fmla="*/ 0 w 5884449"/>
              <a:gd name="connsiteY4" fmla="*/ 965820 h 965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4449" h="965820">
                <a:moveTo>
                  <a:pt x="0" y="965820"/>
                </a:moveTo>
                <a:lnTo>
                  <a:pt x="621457" y="0"/>
                </a:lnTo>
                <a:lnTo>
                  <a:pt x="5262992" y="0"/>
                </a:lnTo>
                <a:lnTo>
                  <a:pt x="5884449" y="965820"/>
                </a:lnTo>
                <a:lnTo>
                  <a:pt x="0" y="965820"/>
                </a:lnTo>
                <a:close/>
              </a:path>
            </a:pathLst>
          </a:custGeom>
          <a:solidFill>
            <a:schemeClr val="accent2"/>
          </a:solidFill>
        </p:spPr>
        <p:style>
          <a:lnRef idx="2">
            <a:schemeClr val="lt1">
              <a:hueOff val="0"/>
              <a:satOff val="0"/>
              <a:lumOff val="0"/>
              <a:alphaOff val="0"/>
            </a:schemeClr>
          </a:lnRef>
          <a:fillRef idx="1">
            <a:schemeClr val="accent1">
              <a:shade val="80000"/>
              <a:hueOff val="655544"/>
              <a:satOff val="-64718"/>
              <a:lumOff val="38373"/>
              <a:alphaOff val="0"/>
            </a:schemeClr>
          </a:fillRef>
          <a:effectRef idx="0">
            <a:schemeClr val="accent1">
              <a:shade val="80000"/>
              <a:hueOff val="655544"/>
              <a:satOff val="-64718"/>
              <a:lumOff val="38373"/>
              <a:alphaOff val="0"/>
            </a:schemeClr>
          </a:effectRef>
          <a:fontRef idx="minor">
            <a:schemeClr val="lt1"/>
          </a:fontRef>
        </p:style>
        <p:txBody>
          <a:bodyPr spcFirstLastPara="0" vert="horz" wrap="square" lIns="1056448" tIns="26670" rIns="1056450" bIns="2667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It </a:t>
            </a:r>
            <a:r>
              <a:rPr kumimoji="0" lang="en-US" sz="16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masters human language </a:t>
            </a:r>
            <a:r>
              <a:rPr kumimoji="0" lang="en-US"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without any (additional) training </a:t>
            </a:r>
          </a:p>
        </p:txBody>
      </p:sp>
      <p:sp>
        <p:nvSpPr>
          <p:cNvPr id="2" name="Title 1">
            <a:extLst>
              <a:ext uri="{FF2B5EF4-FFF2-40B4-BE49-F238E27FC236}">
                <a16:creationId xmlns:a16="http://schemas.microsoft.com/office/drawing/2014/main" id="{8220C797-3905-68C2-CE2C-D9A6F072F7DF}"/>
              </a:ext>
            </a:extLst>
          </p:cNvPr>
          <p:cNvSpPr txBox="1">
            <a:spLocks/>
          </p:cNvSpPr>
          <p:nvPr/>
        </p:nvSpPr>
        <p:spPr>
          <a:xfrm>
            <a:off x="7958667" y="6063176"/>
            <a:ext cx="3800339" cy="315046"/>
          </a:xfrm>
          <a:prstGeom prst="rect">
            <a:avLst/>
          </a:prstGeom>
        </p:spPr>
        <p:txBody>
          <a:bodyPr/>
          <a:lstStyle>
            <a:lvl1pPr algn="l" defTabSz="914400" rtl="0" eaLnBrk="1" latinLnBrk="0" hangingPunct="1">
              <a:lnSpc>
                <a:spcPct val="90000"/>
              </a:lnSpc>
              <a:spcBef>
                <a:spcPct val="0"/>
              </a:spcBef>
              <a:buNone/>
              <a:defRPr sz="2000" b="1" kern="1200" cap="none" baseline="0">
                <a:solidFill>
                  <a:schemeClr val="accent1"/>
                </a:solidFill>
                <a:latin typeface="Calibri" panose="020F0502020204030204" pitchFamily="34" charset="0"/>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a:ln>
                  <a:noFill/>
                </a:ln>
                <a:solidFill>
                  <a:srgbClr val="0B3694"/>
                </a:solidFill>
                <a:effectLst/>
                <a:uLnTx/>
                <a:uFillTx/>
                <a:latin typeface="Open Sans" panose="020B0606030504020204" pitchFamily="34" charset="0"/>
                <a:ea typeface="Open Sans" panose="020B0606030504020204" pitchFamily="34" charset="0"/>
                <a:cs typeface="Open Sans" panose="020B0606030504020204" pitchFamily="34" charset="0"/>
              </a:rPr>
              <a:t>GPT-3, text-davinci-003 model</a:t>
            </a:r>
          </a:p>
        </p:txBody>
      </p:sp>
      <p:grpSp>
        <p:nvGrpSpPr>
          <p:cNvPr id="33" name="Group 32">
            <a:extLst>
              <a:ext uri="{FF2B5EF4-FFF2-40B4-BE49-F238E27FC236}">
                <a16:creationId xmlns:a16="http://schemas.microsoft.com/office/drawing/2014/main" id="{6A53490F-75C8-EB2E-1C78-EB58962D5306}"/>
              </a:ext>
            </a:extLst>
          </p:cNvPr>
          <p:cNvGrpSpPr/>
          <p:nvPr/>
        </p:nvGrpSpPr>
        <p:grpSpPr>
          <a:xfrm>
            <a:off x="5205323" y="3448321"/>
            <a:ext cx="1714125" cy="567427"/>
            <a:chOff x="5205323" y="3448321"/>
            <a:chExt cx="1714125" cy="567427"/>
          </a:xfrm>
        </p:grpSpPr>
        <p:grpSp>
          <p:nvGrpSpPr>
            <p:cNvPr id="22" name="Group 21">
              <a:extLst>
                <a:ext uri="{FF2B5EF4-FFF2-40B4-BE49-F238E27FC236}">
                  <a16:creationId xmlns:a16="http://schemas.microsoft.com/office/drawing/2014/main" id="{6371EDA4-0E1D-B2F1-F16F-B9884E938FD3}"/>
                </a:ext>
              </a:extLst>
            </p:cNvPr>
            <p:cNvGrpSpPr/>
            <p:nvPr/>
          </p:nvGrpSpPr>
          <p:grpSpPr>
            <a:xfrm>
              <a:off x="5205323" y="3559879"/>
              <a:ext cx="1562706" cy="455869"/>
              <a:chOff x="4222044" y="2193680"/>
              <a:chExt cx="2236164" cy="346320"/>
            </a:xfrm>
          </p:grpSpPr>
          <p:cxnSp>
            <p:nvCxnSpPr>
              <p:cNvPr id="24" name="Straight Connector 23">
                <a:extLst>
                  <a:ext uri="{FF2B5EF4-FFF2-40B4-BE49-F238E27FC236}">
                    <a16:creationId xmlns:a16="http://schemas.microsoft.com/office/drawing/2014/main" id="{68D04F3D-8753-E29E-A3EE-72E7EA7D4B46}"/>
                  </a:ext>
                </a:extLst>
              </p:cNvPr>
              <p:cNvCxnSpPr>
                <a:cxnSpLocks/>
              </p:cNvCxnSpPr>
              <p:nvPr/>
            </p:nvCxnSpPr>
            <p:spPr>
              <a:xfrm flipV="1">
                <a:off x="4222044" y="2214046"/>
                <a:ext cx="175206" cy="3259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9121C32-C4CD-66DD-DD86-26451636A53B}"/>
                  </a:ext>
                </a:extLst>
              </p:cNvPr>
              <p:cNvCxnSpPr>
                <a:cxnSpLocks/>
              </p:cNvCxnSpPr>
              <p:nvPr/>
            </p:nvCxnSpPr>
            <p:spPr>
              <a:xfrm flipV="1">
                <a:off x="4390715" y="2193680"/>
                <a:ext cx="2067493" cy="20366"/>
              </a:xfrm>
              <a:prstGeom prst="line">
                <a:avLst/>
              </a:prstGeom>
            </p:spPr>
            <p:style>
              <a:lnRef idx="1">
                <a:schemeClr val="accent1"/>
              </a:lnRef>
              <a:fillRef idx="0">
                <a:schemeClr val="accent1"/>
              </a:fillRef>
              <a:effectRef idx="0">
                <a:schemeClr val="accent1"/>
              </a:effectRef>
              <a:fontRef idx="minor">
                <a:schemeClr val="tx1"/>
              </a:fontRef>
            </p:style>
          </p:cxnSp>
        </p:grpSp>
        <p:sp>
          <p:nvSpPr>
            <p:cNvPr id="23" name="Flowchart: Connector 22">
              <a:extLst>
                <a:ext uri="{FF2B5EF4-FFF2-40B4-BE49-F238E27FC236}">
                  <a16:creationId xmlns:a16="http://schemas.microsoft.com/office/drawing/2014/main" id="{937351FB-BCD2-F86D-071F-FAC083CE1996}"/>
                </a:ext>
              </a:extLst>
            </p:cNvPr>
            <p:cNvSpPr/>
            <p:nvPr/>
          </p:nvSpPr>
          <p:spPr>
            <a:xfrm>
              <a:off x="6726568" y="3448321"/>
              <a:ext cx="192880" cy="200304"/>
            </a:xfrm>
            <a:prstGeom prst="flowChartConnector">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1D29">
                    <a:lumMod val="65000"/>
                    <a:lumOff val="35000"/>
                  </a:srgbClr>
                </a:solidFill>
                <a:effectLst/>
                <a:uLnTx/>
                <a:uFillTx/>
                <a:latin typeface="Open Sans"/>
                <a:ea typeface="+mn-ea"/>
                <a:cs typeface="+mn-cs"/>
                <a:sym typeface="Calibri"/>
              </a:endParaRPr>
            </a:p>
          </p:txBody>
        </p:sp>
      </p:grpSp>
      <p:sp>
        <p:nvSpPr>
          <p:cNvPr id="28" name="Rectangle 27">
            <a:extLst>
              <a:ext uri="{FF2B5EF4-FFF2-40B4-BE49-F238E27FC236}">
                <a16:creationId xmlns:a16="http://schemas.microsoft.com/office/drawing/2014/main" id="{C00ABFD2-0F16-26D1-3581-A40911EBF3BE}"/>
              </a:ext>
            </a:extLst>
          </p:cNvPr>
          <p:cNvSpPr/>
          <p:nvPr/>
        </p:nvSpPr>
        <p:spPr>
          <a:xfrm>
            <a:off x="7041888" y="2784396"/>
            <a:ext cx="4789333" cy="1675118"/>
          </a:xfrm>
          <a:prstGeom prst="rect">
            <a:avLst/>
          </a:prstGeom>
          <a:solidFill>
            <a:schemeClr val="bg1"/>
          </a:solidFill>
          <a:ln w="57150">
            <a:solidFill>
              <a:schemeClr val="accent2">
                <a:lumMod val="20000"/>
                <a:lumOff val="80000"/>
              </a:schemeClr>
            </a:solidFill>
          </a:ln>
          <a:effectLst>
            <a:outerShdw blurRad="317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1D29">
                  <a:lumMod val="65000"/>
                  <a:lumOff val="35000"/>
                </a:srgbClr>
              </a:solidFill>
              <a:effectLst/>
              <a:uLnTx/>
              <a:uFillTx/>
              <a:latin typeface="Open Sans"/>
              <a:ea typeface="+mn-ea"/>
              <a:cs typeface="+mn-cs"/>
              <a:sym typeface="Calibri"/>
            </a:endParaRPr>
          </a:p>
        </p:txBody>
      </p:sp>
      <p:pic>
        <p:nvPicPr>
          <p:cNvPr id="38" name="Picture 37">
            <a:extLst>
              <a:ext uri="{FF2B5EF4-FFF2-40B4-BE49-F238E27FC236}">
                <a16:creationId xmlns:a16="http://schemas.microsoft.com/office/drawing/2014/main" id="{C1FCF59F-E9E7-3C2D-3F89-71BC13E9B93B}"/>
              </a:ext>
            </a:extLst>
          </p:cNvPr>
          <p:cNvPicPr>
            <a:picLocks noChangeAspect="1"/>
          </p:cNvPicPr>
          <p:nvPr/>
        </p:nvPicPr>
        <p:blipFill>
          <a:blip r:embed="rId3"/>
          <a:stretch>
            <a:fillRect/>
          </a:stretch>
        </p:blipFill>
        <p:spPr>
          <a:xfrm>
            <a:off x="7205421" y="2969045"/>
            <a:ext cx="4553585" cy="314369"/>
          </a:xfrm>
          <a:prstGeom prst="rect">
            <a:avLst/>
          </a:prstGeom>
        </p:spPr>
      </p:pic>
    </p:spTree>
    <p:extLst>
      <p:ext uri="{BB962C8B-B14F-4D97-AF65-F5344CB8AC3E}">
        <p14:creationId xmlns:p14="http://schemas.microsoft.com/office/powerpoint/2010/main" val="35922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D25336DC-A69D-0EE9-8E27-327699CD2A51}"/>
              </a:ext>
            </a:extLst>
          </p:cNvPr>
          <p:cNvSpPr/>
          <p:nvPr/>
        </p:nvSpPr>
        <p:spPr>
          <a:xfrm>
            <a:off x="1806701" y="3165716"/>
            <a:ext cx="3398622" cy="965820"/>
          </a:xfrm>
          <a:custGeom>
            <a:avLst/>
            <a:gdLst>
              <a:gd name="connsiteX0" fmla="*/ 0 w 3398622"/>
              <a:gd name="connsiteY0" fmla="*/ 965820 h 965820"/>
              <a:gd name="connsiteX1" fmla="*/ 621457 w 3398622"/>
              <a:gd name="connsiteY1" fmla="*/ 0 h 965820"/>
              <a:gd name="connsiteX2" fmla="*/ 2777165 w 3398622"/>
              <a:gd name="connsiteY2" fmla="*/ 0 h 965820"/>
              <a:gd name="connsiteX3" fmla="*/ 3398622 w 3398622"/>
              <a:gd name="connsiteY3" fmla="*/ 965820 h 965820"/>
              <a:gd name="connsiteX4" fmla="*/ 0 w 3398622"/>
              <a:gd name="connsiteY4" fmla="*/ 965820 h 965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8622" h="965820">
                <a:moveTo>
                  <a:pt x="0" y="965820"/>
                </a:moveTo>
                <a:lnTo>
                  <a:pt x="621457" y="0"/>
                </a:lnTo>
                <a:lnTo>
                  <a:pt x="2777165" y="0"/>
                </a:lnTo>
                <a:lnTo>
                  <a:pt x="3398622" y="965820"/>
                </a:lnTo>
                <a:lnTo>
                  <a:pt x="0" y="965820"/>
                </a:lnTo>
                <a:close/>
              </a:path>
            </a:pathLst>
          </a:custGeom>
        </p:spPr>
        <p:style>
          <a:lnRef idx="2">
            <a:schemeClr val="lt1">
              <a:hueOff val="0"/>
              <a:satOff val="0"/>
              <a:lumOff val="0"/>
              <a:alphaOff val="0"/>
            </a:schemeClr>
          </a:lnRef>
          <a:fillRef idx="1">
            <a:schemeClr val="accent1">
              <a:shade val="80000"/>
              <a:hueOff val="218515"/>
              <a:satOff val="-21573"/>
              <a:lumOff val="12791"/>
              <a:alphaOff val="0"/>
            </a:schemeClr>
          </a:fillRef>
          <a:effectRef idx="0">
            <a:schemeClr val="accent1">
              <a:shade val="80000"/>
              <a:hueOff val="218515"/>
              <a:satOff val="-21573"/>
              <a:lumOff val="12791"/>
              <a:alphaOff val="0"/>
            </a:schemeClr>
          </a:effectRef>
          <a:fontRef idx="minor">
            <a:schemeClr val="lt1"/>
          </a:fontRef>
        </p:style>
        <p:txBody>
          <a:bodyPr spcFirstLastPara="0" vert="horz" wrap="square" lIns="621429" tIns="26670" rIns="621429" bIns="2667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It is capable </a:t>
            </a:r>
            <a:b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of (some) </a:t>
            </a:r>
            <a:r>
              <a:rPr kumimoji="0" lang="en-US" sz="1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reasoning</a:t>
            </a:r>
          </a:p>
        </p:txBody>
      </p:sp>
      <p:sp>
        <p:nvSpPr>
          <p:cNvPr id="15" name="Freeform: Shape 14">
            <a:extLst>
              <a:ext uri="{FF2B5EF4-FFF2-40B4-BE49-F238E27FC236}">
                <a16:creationId xmlns:a16="http://schemas.microsoft.com/office/drawing/2014/main" id="{51EE70A8-6DE6-766D-8156-7CE2EC5A17FC}"/>
              </a:ext>
            </a:extLst>
          </p:cNvPr>
          <p:cNvSpPr/>
          <p:nvPr/>
        </p:nvSpPr>
        <p:spPr>
          <a:xfrm>
            <a:off x="1185244" y="4131537"/>
            <a:ext cx="4641535" cy="965820"/>
          </a:xfrm>
          <a:custGeom>
            <a:avLst/>
            <a:gdLst>
              <a:gd name="connsiteX0" fmla="*/ 0 w 4641535"/>
              <a:gd name="connsiteY0" fmla="*/ 965820 h 965820"/>
              <a:gd name="connsiteX1" fmla="*/ 621457 w 4641535"/>
              <a:gd name="connsiteY1" fmla="*/ 0 h 965820"/>
              <a:gd name="connsiteX2" fmla="*/ 4020078 w 4641535"/>
              <a:gd name="connsiteY2" fmla="*/ 0 h 965820"/>
              <a:gd name="connsiteX3" fmla="*/ 4641535 w 4641535"/>
              <a:gd name="connsiteY3" fmla="*/ 965820 h 965820"/>
              <a:gd name="connsiteX4" fmla="*/ 0 w 4641535"/>
              <a:gd name="connsiteY4" fmla="*/ 965820 h 965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1535" h="965820">
                <a:moveTo>
                  <a:pt x="0" y="965820"/>
                </a:moveTo>
                <a:lnTo>
                  <a:pt x="621457" y="0"/>
                </a:lnTo>
                <a:lnTo>
                  <a:pt x="4020078" y="0"/>
                </a:lnTo>
                <a:lnTo>
                  <a:pt x="4641535" y="965820"/>
                </a:lnTo>
                <a:lnTo>
                  <a:pt x="0" y="965820"/>
                </a:lnTo>
                <a:close/>
              </a:path>
            </a:pathLst>
          </a:custGeom>
          <a:solidFill>
            <a:schemeClr val="accent2">
              <a:lumMod val="75000"/>
            </a:schemeClr>
          </a:solidFill>
        </p:spPr>
        <p:style>
          <a:lnRef idx="2">
            <a:schemeClr val="lt1">
              <a:hueOff val="0"/>
              <a:satOff val="0"/>
              <a:lumOff val="0"/>
              <a:alphaOff val="0"/>
            </a:schemeClr>
          </a:lnRef>
          <a:fillRef idx="1">
            <a:schemeClr val="accent1">
              <a:shade val="80000"/>
              <a:hueOff val="437029"/>
              <a:satOff val="-43145"/>
              <a:lumOff val="25582"/>
              <a:alphaOff val="0"/>
            </a:schemeClr>
          </a:fillRef>
          <a:effectRef idx="0">
            <a:schemeClr val="accent1">
              <a:shade val="80000"/>
              <a:hueOff val="437029"/>
              <a:satOff val="-43145"/>
              <a:lumOff val="25582"/>
              <a:alphaOff val="0"/>
            </a:schemeClr>
          </a:effectRef>
          <a:fontRef idx="minor">
            <a:schemeClr val="lt1"/>
          </a:fontRef>
        </p:style>
        <p:txBody>
          <a:bodyPr spcFirstLastPara="0" vert="horz" wrap="square" lIns="838939" tIns="26670" rIns="838938" bIns="2667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It has fundamental, built-in </a:t>
            </a:r>
            <a:r>
              <a:rPr kumimoji="0" lang="en-US" sz="16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knowledge of the world</a:t>
            </a:r>
          </a:p>
        </p:txBody>
      </p:sp>
      <p:sp>
        <p:nvSpPr>
          <p:cNvPr id="5" name="Title 1">
            <a:extLst>
              <a:ext uri="{FF2B5EF4-FFF2-40B4-BE49-F238E27FC236}">
                <a16:creationId xmlns:a16="http://schemas.microsoft.com/office/drawing/2014/main" id="{07F534B1-5AE0-E34A-28CF-C576AA5E51C9}"/>
              </a:ext>
            </a:extLst>
          </p:cNvPr>
          <p:cNvSpPr txBox="1">
            <a:spLocks/>
          </p:cNvSpPr>
          <p:nvPr/>
        </p:nvSpPr>
        <p:spPr>
          <a:xfrm>
            <a:off x="550862" y="355395"/>
            <a:ext cx="6120871" cy="455868"/>
          </a:xfrm>
          <a:prstGeom prst="rect">
            <a:avLst/>
          </a:prstGeom>
        </p:spPr>
        <p:txBody>
          <a:bodyPr/>
          <a:lstStyle>
            <a:lvl1pPr algn="l" defTabSz="914400" rtl="0" eaLnBrk="1" latinLnBrk="0" hangingPunct="1">
              <a:lnSpc>
                <a:spcPct val="90000"/>
              </a:lnSpc>
              <a:spcBef>
                <a:spcPct val="0"/>
              </a:spcBef>
              <a:buNone/>
              <a:defRPr sz="2000" b="1" kern="1200" cap="none" baseline="0">
                <a:solidFill>
                  <a:schemeClr val="accent1"/>
                </a:solidFill>
                <a:latin typeface="Calibri" panose="020F050202020403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B3694"/>
                </a:solidFill>
                <a:effectLst/>
                <a:uLnTx/>
                <a:uFillTx/>
                <a:latin typeface="Open Sans" panose="020B0606030504020204" pitchFamily="34" charset="0"/>
                <a:ea typeface="Open Sans" panose="020B0606030504020204" pitchFamily="34" charset="0"/>
                <a:cs typeface="Open Sans" panose="020B0606030504020204" pitchFamily="34" charset="0"/>
              </a:rPr>
              <a:t>What can Generative AI add to a</a:t>
            </a:r>
            <a:br>
              <a:rPr kumimoji="0" lang="en-US" sz="2000" b="1" i="0" u="none" strike="noStrike" kern="1200" cap="none" spc="0" normalizeH="0" baseline="0" noProof="0" dirty="0">
                <a:ln>
                  <a:noFill/>
                </a:ln>
                <a:solidFill>
                  <a:srgbClr val="0B3694"/>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2000" b="1" i="0" u="none" strike="noStrike" kern="1200" cap="none" spc="0" normalizeH="0" baseline="0" noProof="0" dirty="0">
                <a:ln>
                  <a:noFill/>
                </a:ln>
                <a:solidFill>
                  <a:srgbClr val="0B3694"/>
                </a:solidFill>
                <a:effectLst/>
                <a:uLnTx/>
                <a:uFillTx/>
                <a:latin typeface="Open Sans" panose="020B0606030504020204" pitchFamily="34" charset="0"/>
                <a:ea typeface="Open Sans" panose="020B0606030504020204" pitchFamily="34" charset="0"/>
                <a:cs typeface="Open Sans" panose="020B0606030504020204" pitchFamily="34" charset="0"/>
              </a:rPr>
              <a:t>Customer Service Bot?</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1" i="0" u="none" strike="noStrike" kern="1200" cap="none" spc="0" normalizeH="0" baseline="0" noProof="0" dirty="0">
              <a:ln>
                <a:noFill/>
              </a:ln>
              <a:solidFill>
                <a:srgbClr val="0B369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8" name="Freeform: Shape 17">
            <a:extLst>
              <a:ext uri="{FF2B5EF4-FFF2-40B4-BE49-F238E27FC236}">
                <a16:creationId xmlns:a16="http://schemas.microsoft.com/office/drawing/2014/main" id="{33E21E1C-0512-33D0-1AB2-B0311B5C6E3B}"/>
              </a:ext>
            </a:extLst>
          </p:cNvPr>
          <p:cNvSpPr/>
          <p:nvPr/>
        </p:nvSpPr>
        <p:spPr>
          <a:xfrm>
            <a:off x="2428158" y="1490597"/>
            <a:ext cx="2155708" cy="1675118"/>
          </a:xfrm>
          <a:custGeom>
            <a:avLst/>
            <a:gdLst>
              <a:gd name="connsiteX0" fmla="*/ 0 w 2155708"/>
              <a:gd name="connsiteY0" fmla="*/ 1675118 h 1675118"/>
              <a:gd name="connsiteX1" fmla="*/ 1077854 w 2155708"/>
              <a:gd name="connsiteY1" fmla="*/ 0 h 1675118"/>
              <a:gd name="connsiteX2" fmla="*/ 1077854 w 2155708"/>
              <a:gd name="connsiteY2" fmla="*/ 0 h 1675118"/>
              <a:gd name="connsiteX3" fmla="*/ 2155708 w 2155708"/>
              <a:gd name="connsiteY3" fmla="*/ 1675118 h 1675118"/>
              <a:gd name="connsiteX4" fmla="*/ 0 w 2155708"/>
              <a:gd name="connsiteY4" fmla="*/ 1675118 h 1675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708" h="1675118">
                <a:moveTo>
                  <a:pt x="0" y="1675118"/>
                </a:moveTo>
                <a:lnTo>
                  <a:pt x="1077854" y="0"/>
                </a:lnTo>
                <a:lnTo>
                  <a:pt x="1077854" y="0"/>
                </a:lnTo>
                <a:lnTo>
                  <a:pt x="2155708" y="1675118"/>
                </a:lnTo>
                <a:lnTo>
                  <a:pt x="0" y="1675118"/>
                </a:ln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b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It can </a:t>
            </a:r>
            <a:b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600" b="0" i="1"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pretend</a:t>
            </a:r>
            <a: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t>
            </a:r>
            <a:b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empathy</a:t>
            </a:r>
          </a:p>
        </p:txBody>
      </p:sp>
      <p:sp>
        <p:nvSpPr>
          <p:cNvPr id="21" name="Freeform: Shape 20">
            <a:extLst>
              <a:ext uri="{FF2B5EF4-FFF2-40B4-BE49-F238E27FC236}">
                <a16:creationId xmlns:a16="http://schemas.microsoft.com/office/drawing/2014/main" id="{3EDDE711-C1DE-02F0-634F-086232E68B62}"/>
              </a:ext>
            </a:extLst>
          </p:cNvPr>
          <p:cNvSpPr/>
          <p:nvPr/>
        </p:nvSpPr>
        <p:spPr>
          <a:xfrm>
            <a:off x="563788" y="5097356"/>
            <a:ext cx="5884449" cy="965820"/>
          </a:xfrm>
          <a:custGeom>
            <a:avLst/>
            <a:gdLst>
              <a:gd name="connsiteX0" fmla="*/ 0 w 5884449"/>
              <a:gd name="connsiteY0" fmla="*/ 965820 h 965820"/>
              <a:gd name="connsiteX1" fmla="*/ 621457 w 5884449"/>
              <a:gd name="connsiteY1" fmla="*/ 0 h 965820"/>
              <a:gd name="connsiteX2" fmla="*/ 5262992 w 5884449"/>
              <a:gd name="connsiteY2" fmla="*/ 0 h 965820"/>
              <a:gd name="connsiteX3" fmla="*/ 5884449 w 5884449"/>
              <a:gd name="connsiteY3" fmla="*/ 965820 h 965820"/>
              <a:gd name="connsiteX4" fmla="*/ 0 w 5884449"/>
              <a:gd name="connsiteY4" fmla="*/ 965820 h 965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4449" h="965820">
                <a:moveTo>
                  <a:pt x="0" y="965820"/>
                </a:moveTo>
                <a:lnTo>
                  <a:pt x="621457" y="0"/>
                </a:lnTo>
                <a:lnTo>
                  <a:pt x="5262992" y="0"/>
                </a:lnTo>
                <a:lnTo>
                  <a:pt x="5884449" y="965820"/>
                </a:lnTo>
                <a:lnTo>
                  <a:pt x="0" y="965820"/>
                </a:lnTo>
                <a:close/>
              </a:path>
            </a:pathLst>
          </a:custGeom>
          <a:solidFill>
            <a:schemeClr val="accent2"/>
          </a:solidFill>
        </p:spPr>
        <p:style>
          <a:lnRef idx="2">
            <a:schemeClr val="lt1">
              <a:hueOff val="0"/>
              <a:satOff val="0"/>
              <a:lumOff val="0"/>
              <a:alphaOff val="0"/>
            </a:schemeClr>
          </a:lnRef>
          <a:fillRef idx="1">
            <a:schemeClr val="accent1">
              <a:shade val="80000"/>
              <a:hueOff val="655544"/>
              <a:satOff val="-64718"/>
              <a:lumOff val="38373"/>
              <a:alphaOff val="0"/>
            </a:schemeClr>
          </a:fillRef>
          <a:effectRef idx="0">
            <a:schemeClr val="accent1">
              <a:shade val="80000"/>
              <a:hueOff val="655544"/>
              <a:satOff val="-64718"/>
              <a:lumOff val="38373"/>
              <a:alphaOff val="0"/>
            </a:schemeClr>
          </a:effectRef>
          <a:fontRef idx="minor">
            <a:schemeClr val="lt1"/>
          </a:fontRef>
        </p:style>
        <p:txBody>
          <a:bodyPr spcFirstLastPara="0" vert="horz" wrap="square" lIns="1056448" tIns="26670" rIns="1056450" bIns="2667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It </a:t>
            </a:r>
            <a:r>
              <a:rPr kumimoji="0" lang="en-US" sz="16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masters human language </a:t>
            </a:r>
            <a:r>
              <a:rPr kumimoji="0" lang="en-US"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without any (additional) training </a:t>
            </a:r>
          </a:p>
        </p:txBody>
      </p:sp>
      <p:sp>
        <p:nvSpPr>
          <p:cNvPr id="2" name="Title 1">
            <a:extLst>
              <a:ext uri="{FF2B5EF4-FFF2-40B4-BE49-F238E27FC236}">
                <a16:creationId xmlns:a16="http://schemas.microsoft.com/office/drawing/2014/main" id="{8220C797-3905-68C2-CE2C-D9A6F072F7DF}"/>
              </a:ext>
            </a:extLst>
          </p:cNvPr>
          <p:cNvSpPr txBox="1">
            <a:spLocks/>
          </p:cNvSpPr>
          <p:nvPr/>
        </p:nvSpPr>
        <p:spPr>
          <a:xfrm>
            <a:off x="7958667" y="6063176"/>
            <a:ext cx="3800339" cy="315046"/>
          </a:xfrm>
          <a:prstGeom prst="rect">
            <a:avLst/>
          </a:prstGeom>
        </p:spPr>
        <p:txBody>
          <a:bodyPr/>
          <a:lstStyle>
            <a:lvl1pPr algn="l" defTabSz="914400" rtl="0" eaLnBrk="1" latinLnBrk="0" hangingPunct="1">
              <a:lnSpc>
                <a:spcPct val="90000"/>
              </a:lnSpc>
              <a:spcBef>
                <a:spcPct val="0"/>
              </a:spcBef>
              <a:buNone/>
              <a:defRPr sz="2000" b="1" kern="1200" cap="none" baseline="0">
                <a:solidFill>
                  <a:schemeClr val="accent1"/>
                </a:solidFill>
                <a:latin typeface="Calibri" panose="020F0502020204030204" pitchFamily="34" charset="0"/>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a:ln>
                  <a:noFill/>
                </a:ln>
                <a:solidFill>
                  <a:srgbClr val="0B3694"/>
                </a:solidFill>
                <a:effectLst/>
                <a:uLnTx/>
                <a:uFillTx/>
                <a:latin typeface="Open Sans" panose="020B0606030504020204" pitchFamily="34" charset="0"/>
                <a:ea typeface="Open Sans" panose="020B0606030504020204" pitchFamily="34" charset="0"/>
                <a:cs typeface="Open Sans" panose="020B0606030504020204" pitchFamily="34" charset="0"/>
              </a:rPr>
              <a:t>GPT-3, text-davinci-003 model</a:t>
            </a:r>
          </a:p>
        </p:txBody>
      </p:sp>
      <p:grpSp>
        <p:nvGrpSpPr>
          <p:cNvPr id="33" name="Group 32">
            <a:extLst>
              <a:ext uri="{FF2B5EF4-FFF2-40B4-BE49-F238E27FC236}">
                <a16:creationId xmlns:a16="http://schemas.microsoft.com/office/drawing/2014/main" id="{6A53490F-75C8-EB2E-1C78-EB58962D5306}"/>
              </a:ext>
            </a:extLst>
          </p:cNvPr>
          <p:cNvGrpSpPr/>
          <p:nvPr/>
        </p:nvGrpSpPr>
        <p:grpSpPr>
          <a:xfrm>
            <a:off x="5205323" y="3448321"/>
            <a:ext cx="1714125" cy="567427"/>
            <a:chOff x="5205323" y="3448321"/>
            <a:chExt cx="1714125" cy="567427"/>
          </a:xfrm>
        </p:grpSpPr>
        <p:grpSp>
          <p:nvGrpSpPr>
            <p:cNvPr id="22" name="Group 21">
              <a:extLst>
                <a:ext uri="{FF2B5EF4-FFF2-40B4-BE49-F238E27FC236}">
                  <a16:creationId xmlns:a16="http://schemas.microsoft.com/office/drawing/2014/main" id="{6371EDA4-0E1D-B2F1-F16F-B9884E938FD3}"/>
                </a:ext>
              </a:extLst>
            </p:cNvPr>
            <p:cNvGrpSpPr/>
            <p:nvPr/>
          </p:nvGrpSpPr>
          <p:grpSpPr>
            <a:xfrm>
              <a:off x="5205323" y="3559879"/>
              <a:ext cx="1562706" cy="455869"/>
              <a:chOff x="4222044" y="2193680"/>
              <a:chExt cx="2236164" cy="346320"/>
            </a:xfrm>
          </p:grpSpPr>
          <p:cxnSp>
            <p:nvCxnSpPr>
              <p:cNvPr id="24" name="Straight Connector 23">
                <a:extLst>
                  <a:ext uri="{FF2B5EF4-FFF2-40B4-BE49-F238E27FC236}">
                    <a16:creationId xmlns:a16="http://schemas.microsoft.com/office/drawing/2014/main" id="{68D04F3D-8753-E29E-A3EE-72E7EA7D4B46}"/>
                  </a:ext>
                </a:extLst>
              </p:cNvPr>
              <p:cNvCxnSpPr>
                <a:cxnSpLocks/>
              </p:cNvCxnSpPr>
              <p:nvPr/>
            </p:nvCxnSpPr>
            <p:spPr>
              <a:xfrm flipV="1">
                <a:off x="4222044" y="2214046"/>
                <a:ext cx="175206" cy="3259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9121C32-C4CD-66DD-DD86-26451636A53B}"/>
                  </a:ext>
                </a:extLst>
              </p:cNvPr>
              <p:cNvCxnSpPr>
                <a:cxnSpLocks/>
              </p:cNvCxnSpPr>
              <p:nvPr/>
            </p:nvCxnSpPr>
            <p:spPr>
              <a:xfrm flipV="1">
                <a:off x="4390715" y="2193680"/>
                <a:ext cx="2067493" cy="20366"/>
              </a:xfrm>
              <a:prstGeom prst="line">
                <a:avLst/>
              </a:prstGeom>
            </p:spPr>
            <p:style>
              <a:lnRef idx="1">
                <a:schemeClr val="accent1"/>
              </a:lnRef>
              <a:fillRef idx="0">
                <a:schemeClr val="accent1"/>
              </a:fillRef>
              <a:effectRef idx="0">
                <a:schemeClr val="accent1"/>
              </a:effectRef>
              <a:fontRef idx="minor">
                <a:schemeClr val="tx1"/>
              </a:fontRef>
            </p:style>
          </p:cxnSp>
        </p:grpSp>
        <p:sp>
          <p:nvSpPr>
            <p:cNvPr id="23" name="Flowchart: Connector 22">
              <a:extLst>
                <a:ext uri="{FF2B5EF4-FFF2-40B4-BE49-F238E27FC236}">
                  <a16:creationId xmlns:a16="http://schemas.microsoft.com/office/drawing/2014/main" id="{937351FB-BCD2-F86D-071F-FAC083CE1996}"/>
                </a:ext>
              </a:extLst>
            </p:cNvPr>
            <p:cNvSpPr/>
            <p:nvPr/>
          </p:nvSpPr>
          <p:spPr>
            <a:xfrm>
              <a:off x="6726568" y="3448321"/>
              <a:ext cx="192880" cy="200304"/>
            </a:xfrm>
            <a:prstGeom prst="flowChartConnector">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1D29">
                    <a:lumMod val="65000"/>
                    <a:lumOff val="35000"/>
                  </a:srgbClr>
                </a:solidFill>
                <a:effectLst/>
                <a:uLnTx/>
                <a:uFillTx/>
                <a:latin typeface="Open Sans"/>
                <a:ea typeface="+mn-ea"/>
                <a:cs typeface="+mn-cs"/>
                <a:sym typeface="Calibri"/>
              </a:endParaRPr>
            </a:p>
          </p:txBody>
        </p:sp>
      </p:grpSp>
      <p:sp>
        <p:nvSpPr>
          <p:cNvPr id="28" name="Rectangle 27">
            <a:extLst>
              <a:ext uri="{FF2B5EF4-FFF2-40B4-BE49-F238E27FC236}">
                <a16:creationId xmlns:a16="http://schemas.microsoft.com/office/drawing/2014/main" id="{C00ABFD2-0F16-26D1-3581-A40911EBF3BE}"/>
              </a:ext>
            </a:extLst>
          </p:cNvPr>
          <p:cNvSpPr/>
          <p:nvPr/>
        </p:nvSpPr>
        <p:spPr>
          <a:xfrm>
            <a:off x="7041888" y="2784396"/>
            <a:ext cx="4789333" cy="1675118"/>
          </a:xfrm>
          <a:prstGeom prst="rect">
            <a:avLst/>
          </a:prstGeom>
          <a:solidFill>
            <a:schemeClr val="bg1"/>
          </a:solidFill>
          <a:ln w="57150">
            <a:solidFill>
              <a:schemeClr val="accent2">
                <a:lumMod val="20000"/>
                <a:lumOff val="80000"/>
              </a:schemeClr>
            </a:solidFill>
          </a:ln>
          <a:effectLst>
            <a:outerShdw blurRad="317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1D29">
                  <a:lumMod val="65000"/>
                  <a:lumOff val="35000"/>
                </a:srgbClr>
              </a:solidFill>
              <a:effectLst/>
              <a:uLnTx/>
              <a:uFillTx/>
              <a:latin typeface="Open Sans"/>
              <a:ea typeface="+mn-ea"/>
              <a:cs typeface="+mn-cs"/>
              <a:sym typeface="Calibri"/>
            </a:endParaRPr>
          </a:p>
        </p:txBody>
      </p:sp>
      <p:pic>
        <p:nvPicPr>
          <p:cNvPr id="38" name="Picture 37">
            <a:extLst>
              <a:ext uri="{FF2B5EF4-FFF2-40B4-BE49-F238E27FC236}">
                <a16:creationId xmlns:a16="http://schemas.microsoft.com/office/drawing/2014/main" id="{C1FCF59F-E9E7-3C2D-3F89-71BC13E9B93B}"/>
              </a:ext>
            </a:extLst>
          </p:cNvPr>
          <p:cNvPicPr>
            <a:picLocks noChangeAspect="1"/>
          </p:cNvPicPr>
          <p:nvPr/>
        </p:nvPicPr>
        <p:blipFill>
          <a:blip r:embed="rId3"/>
          <a:stretch>
            <a:fillRect/>
          </a:stretch>
        </p:blipFill>
        <p:spPr>
          <a:xfrm>
            <a:off x="7205421" y="2969045"/>
            <a:ext cx="4553585" cy="314369"/>
          </a:xfrm>
          <a:prstGeom prst="rect">
            <a:avLst/>
          </a:prstGeom>
        </p:spPr>
      </p:pic>
      <p:pic>
        <p:nvPicPr>
          <p:cNvPr id="40" name="Picture 39">
            <a:extLst>
              <a:ext uri="{FF2B5EF4-FFF2-40B4-BE49-F238E27FC236}">
                <a16:creationId xmlns:a16="http://schemas.microsoft.com/office/drawing/2014/main" id="{90CAA366-12FD-6D88-6501-F204668603C7}"/>
              </a:ext>
            </a:extLst>
          </p:cNvPr>
          <p:cNvPicPr>
            <a:picLocks noChangeAspect="1"/>
          </p:cNvPicPr>
          <p:nvPr/>
        </p:nvPicPr>
        <p:blipFill>
          <a:blip r:embed="rId4"/>
          <a:stretch>
            <a:fillRect/>
          </a:stretch>
        </p:blipFill>
        <p:spPr>
          <a:xfrm>
            <a:off x="7188482" y="3417278"/>
            <a:ext cx="2410161" cy="342948"/>
          </a:xfrm>
          <a:prstGeom prst="rect">
            <a:avLst/>
          </a:prstGeom>
        </p:spPr>
      </p:pic>
      <p:sp>
        <p:nvSpPr>
          <p:cNvPr id="3" name="Rectangle 2">
            <a:extLst>
              <a:ext uri="{FF2B5EF4-FFF2-40B4-BE49-F238E27FC236}">
                <a16:creationId xmlns:a16="http://schemas.microsoft.com/office/drawing/2014/main" id="{5414CF5C-64F0-A582-6DE8-7F18E290F4FC}"/>
              </a:ext>
            </a:extLst>
          </p:cNvPr>
          <p:cNvSpPr/>
          <p:nvPr/>
        </p:nvSpPr>
        <p:spPr>
          <a:xfrm>
            <a:off x="-142875" y="-142875"/>
            <a:ext cx="12506325" cy="7000875"/>
          </a:xfrm>
          <a:prstGeom prst="rect">
            <a:avLst/>
          </a:prstGeom>
          <a:solidFill>
            <a:schemeClr val="bg1">
              <a:alpha val="8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800">
              <a:solidFill>
                <a:schemeClr val="tx1">
                  <a:lumMod val="65000"/>
                  <a:lumOff val="35000"/>
                </a:schemeClr>
              </a:solidFill>
              <a:latin typeface="+mn-lt"/>
              <a:ea typeface="+mn-ea"/>
              <a:cs typeface="+mn-cs"/>
              <a:sym typeface="Calibri"/>
            </a:endParaRPr>
          </a:p>
        </p:txBody>
      </p:sp>
      <p:pic>
        <p:nvPicPr>
          <p:cNvPr id="6" name="Picture 5">
            <a:extLst>
              <a:ext uri="{FF2B5EF4-FFF2-40B4-BE49-F238E27FC236}">
                <a16:creationId xmlns:a16="http://schemas.microsoft.com/office/drawing/2014/main" id="{A7800462-7827-2BC0-B488-65583755C933}"/>
              </a:ext>
            </a:extLst>
          </p:cNvPr>
          <p:cNvPicPr>
            <a:picLocks noChangeAspect="1"/>
          </p:cNvPicPr>
          <p:nvPr/>
        </p:nvPicPr>
        <p:blipFill>
          <a:blip r:embed="rId5"/>
          <a:stretch>
            <a:fillRect/>
          </a:stretch>
        </p:blipFill>
        <p:spPr>
          <a:xfrm>
            <a:off x="2270327" y="1970511"/>
            <a:ext cx="7896225" cy="2886075"/>
          </a:xfrm>
          <a:prstGeom prst="rect">
            <a:avLst/>
          </a:prstGeom>
          <a:noFill/>
          <a:effectLst>
            <a:outerShdw blurRad="444500" dist="342900" dir="5400000" algn="tl" rotWithShape="0">
              <a:schemeClr val="accent1">
                <a:lumMod val="50000"/>
                <a:alpha val="28000"/>
              </a:schemeClr>
            </a:outerShdw>
          </a:effectLst>
        </p:spPr>
      </p:pic>
    </p:spTree>
    <p:extLst>
      <p:ext uri="{BB962C8B-B14F-4D97-AF65-F5344CB8AC3E}">
        <p14:creationId xmlns:p14="http://schemas.microsoft.com/office/powerpoint/2010/main" val="2664455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D25336DC-A69D-0EE9-8E27-327699CD2A51}"/>
              </a:ext>
            </a:extLst>
          </p:cNvPr>
          <p:cNvSpPr/>
          <p:nvPr/>
        </p:nvSpPr>
        <p:spPr>
          <a:xfrm>
            <a:off x="1806701" y="3165716"/>
            <a:ext cx="3398622" cy="965820"/>
          </a:xfrm>
          <a:custGeom>
            <a:avLst/>
            <a:gdLst>
              <a:gd name="connsiteX0" fmla="*/ 0 w 3398622"/>
              <a:gd name="connsiteY0" fmla="*/ 965820 h 965820"/>
              <a:gd name="connsiteX1" fmla="*/ 621457 w 3398622"/>
              <a:gd name="connsiteY1" fmla="*/ 0 h 965820"/>
              <a:gd name="connsiteX2" fmla="*/ 2777165 w 3398622"/>
              <a:gd name="connsiteY2" fmla="*/ 0 h 965820"/>
              <a:gd name="connsiteX3" fmla="*/ 3398622 w 3398622"/>
              <a:gd name="connsiteY3" fmla="*/ 965820 h 965820"/>
              <a:gd name="connsiteX4" fmla="*/ 0 w 3398622"/>
              <a:gd name="connsiteY4" fmla="*/ 965820 h 965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8622" h="965820">
                <a:moveTo>
                  <a:pt x="0" y="965820"/>
                </a:moveTo>
                <a:lnTo>
                  <a:pt x="621457" y="0"/>
                </a:lnTo>
                <a:lnTo>
                  <a:pt x="2777165" y="0"/>
                </a:lnTo>
                <a:lnTo>
                  <a:pt x="3398622" y="965820"/>
                </a:lnTo>
                <a:lnTo>
                  <a:pt x="0" y="965820"/>
                </a:lnTo>
                <a:close/>
              </a:path>
            </a:pathLst>
          </a:custGeom>
        </p:spPr>
        <p:style>
          <a:lnRef idx="2">
            <a:schemeClr val="lt1">
              <a:hueOff val="0"/>
              <a:satOff val="0"/>
              <a:lumOff val="0"/>
              <a:alphaOff val="0"/>
            </a:schemeClr>
          </a:lnRef>
          <a:fillRef idx="1">
            <a:schemeClr val="accent1">
              <a:shade val="80000"/>
              <a:hueOff val="218515"/>
              <a:satOff val="-21573"/>
              <a:lumOff val="12791"/>
              <a:alphaOff val="0"/>
            </a:schemeClr>
          </a:fillRef>
          <a:effectRef idx="0">
            <a:schemeClr val="accent1">
              <a:shade val="80000"/>
              <a:hueOff val="218515"/>
              <a:satOff val="-21573"/>
              <a:lumOff val="12791"/>
              <a:alphaOff val="0"/>
            </a:schemeClr>
          </a:effectRef>
          <a:fontRef idx="minor">
            <a:schemeClr val="lt1"/>
          </a:fontRef>
        </p:style>
        <p:txBody>
          <a:bodyPr spcFirstLastPara="0" vert="horz" wrap="square" lIns="621429" tIns="26670" rIns="621429" bIns="2667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It is capable </a:t>
            </a:r>
            <a:b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of (some) </a:t>
            </a:r>
            <a:r>
              <a:rPr kumimoji="0" lang="en-US" sz="1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reasoning</a:t>
            </a:r>
          </a:p>
        </p:txBody>
      </p:sp>
      <p:sp>
        <p:nvSpPr>
          <p:cNvPr id="15" name="Freeform: Shape 14">
            <a:extLst>
              <a:ext uri="{FF2B5EF4-FFF2-40B4-BE49-F238E27FC236}">
                <a16:creationId xmlns:a16="http://schemas.microsoft.com/office/drawing/2014/main" id="{51EE70A8-6DE6-766D-8156-7CE2EC5A17FC}"/>
              </a:ext>
            </a:extLst>
          </p:cNvPr>
          <p:cNvSpPr/>
          <p:nvPr/>
        </p:nvSpPr>
        <p:spPr>
          <a:xfrm>
            <a:off x="1185244" y="4131537"/>
            <a:ext cx="4641535" cy="965820"/>
          </a:xfrm>
          <a:custGeom>
            <a:avLst/>
            <a:gdLst>
              <a:gd name="connsiteX0" fmla="*/ 0 w 4641535"/>
              <a:gd name="connsiteY0" fmla="*/ 965820 h 965820"/>
              <a:gd name="connsiteX1" fmla="*/ 621457 w 4641535"/>
              <a:gd name="connsiteY1" fmla="*/ 0 h 965820"/>
              <a:gd name="connsiteX2" fmla="*/ 4020078 w 4641535"/>
              <a:gd name="connsiteY2" fmla="*/ 0 h 965820"/>
              <a:gd name="connsiteX3" fmla="*/ 4641535 w 4641535"/>
              <a:gd name="connsiteY3" fmla="*/ 965820 h 965820"/>
              <a:gd name="connsiteX4" fmla="*/ 0 w 4641535"/>
              <a:gd name="connsiteY4" fmla="*/ 965820 h 965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1535" h="965820">
                <a:moveTo>
                  <a:pt x="0" y="965820"/>
                </a:moveTo>
                <a:lnTo>
                  <a:pt x="621457" y="0"/>
                </a:lnTo>
                <a:lnTo>
                  <a:pt x="4020078" y="0"/>
                </a:lnTo>
                <a:lnTo>
                  <a:pt x="4641535" y="965820"/>
                </a:lnTo>
                <a:lnTo>
                  <a:pt x="0" y="965820"/>
                </a:lnTo>
                <a:close/>
              </a:path>
            </a:pathLst>
          </a:custGeom>
          <a:solidFill>
            <a:schemeClr val="accent2">
              <a:lumMod val="75000"/>
            </a:schemeClr>
          </a:solidFill>
        </p:spPr>
        <p:style>
          <a:lnRef idx="2">
            <a:schemeClr val="lt1">
              <a:hueOff val="0"/>
              <a:satOff val="0"/>
              <a:lumOff val="0"/>
              <a:alphaOff val="0"/>
            </a:schemeClr>
          </a:lnRef>
          <a:fillRef idx="1">
            <a:schemeClr val="accent1">
              <a:shade val="80000"/>
              <a:hueOff val="437029"/>
              <a:satOff val="-43145"/>
              <a:lumOff val="25582"/>
              <a:alphaOff val="0"/>
            </a:schemeClr>
          </a:fillRef>
          <a:effectRef idx="0">
            <a:schemeClr val="accent1">
              <a:shade val="80000"/>
              <a:hueOff val="437029"/>
              <a:satOff val="-43145"/>
              <a:lumOff val="25582"/>
              <a:alphaOff val="0"/>
            </a:schemeClr>
          </a:effectRef>
          <a:fontRef idx="minor">
            <a:schemeClr val="lt1"/>
          </a:fontRef>
        </p:style>
        <p:txBody>
          <a:bodyPr spcFirstLastPara="0" vert="horz" wrap="square" lIns="838939" tIns="26670" rIns="838938" bIns="2667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It has fundamental, built-in </a:t>
            </a:r>
            <a:r>
              <a:rPr kumimoji="0" lang="en-US" sz="16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knowledge of the world</a:t>
            </a:r>
          </a:p>
        </p:txBody>
      </p:sp>
      <p:sp>
        <p:nvSpPr>
          <p:cNvPr id="5" name="Title 1">
            <a:extLst>
              <a:ext uri="{FF2B5EF4-FFF2-40B4-BE49-F238E27FC236}">
                <a16:creationId xmlns:a16="http://schemas.microsoft.com/office/drawing/2014/main" id="{07F534B1-5AE0-E34A-28CF-C576AA5E51C9}"/>
              </a:ext>
            </a:extLst>
          </p:cNvPr>
          <p:cNvSpPr txBox="1">
            <a:spLocks/>
          </p:cNvSpPr>
          <p:nvPr/>
        </p:nvSpPr>
        <p:spPr>
          <a:xfrm>
            <a:off x="550862" y="355395"/>
            <a:ext cx="6120871" cy="455868"/>
          </a:xfrm>
          <a:prstGeom prst="rect">
            <a:avLst/>
          </a:prstGeom>
        </p:spPr>
        <p:txBody>
          <a:bodyPr/>
          <a:lstStyle>
            <a:lvl1pPr algn="l" defTabSz="914400" rtl="0" eaLnBrk="1" latinLnBrk="0" hangingPunct="1">
              <a:lnSpc>
                <a:spcPct val="90000"/>
              </a:lnSpc>
              <a:spcBef>
                <a:spcPct val="0"/>
              </a:spcBef>
              <a:buNone/>
              <a:defRPr sz="2000" b="1" kern="1200" cap="none" baseline="0">
                <a:solidFill>
                  <a:schemeClr val="accent1"/>
                </a:solidFill>
                <a:latin typeface="Calibri" panose="020F050202020403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B3694"/>
                </a:solidFill>
                <a:effectLst/>
                <a:uLnTx/>
                <a:uFillTx/>
                <a:latin typeface="Open Sans" panose="020B0606030504020204" pitchFamily="34" charset="0"/>
                <a:ea typeface="Open Sans" panose="020B0606030504020204" pitchFamily="34" charset="0"/>
                <a:cs typeface="Open Sans" panose="020B0606030504020204" pitchFamily="34" charset="0"/>
              </a:rPr>
              <a:t>What can Generative AI add to a</a:t>
            </a:r>
            <a:br>
              <a:rPr kumimoji="0" lang="en-US" sz="2000" b="1" i="0" u="none" strike="noStrike" kern="1200" cap="none" spc="0" normalizeH="0" baseline="0" noProof="0" dirty="0">
                <a:ln>
                  <a:noFill/>
                </a:ln>
                <a:solidFill>
                  <a:srgbClr val="0B3694"/>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2000" b="1" i="0" u="none" strike="noStrike" kern="1200" cap="none" spc="0" normalizeH="0" baseline="0" noProof="0" dirty="0">
                <a:ln>
                  <a:noFill/>
                </a:ln>
                <a:solidFill>
                  <a:srgbClr val="0B3694"/>
                </a:solidFill>
                <a:effectLst/>
                <a:uLnTx/>
                <a:uFillTx/>
                <a:latin typeface="Open Sans" panose="020B0606030504020204" pitchFamily="34" charset="0"/>
                <a:ea typeface="Open Sans" panose="020B0606030504020204" pitchFamily="34" charset="0"/>
                <a:cs typeface="Open Sans" panose="020B0606030504020204" pitchFamily="34" charset="0"/>
              </a:rPr>
              <a:t>Customer Service Bot?</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1" i="0" u="none" strike="noStrike" kern="1200" cap="none" spc="0" normalizeH="0" baseline="0" noProof="0" dirty="0">
              <a:ln>
                <a:noFill/>
              </a:ln>
              <a:solidFill>
                <a:srgbClr val="0B369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8" name="Freeform: Shape 17">
            <a:extLst>
              <a:ext uri="{FF2B5EF4-FFF2-40B4-BE49-F238E27FC236}">
                <a16:creationId xmlns:a16="http://schemas.microsoft.com/office/drawing/2014/main" id="{33E21E1C-0512-33D0-1AB2-B0311B5C6E3B}"/>
              </a:ext>
            </a:extLst>
          </p:cNvPr>
          <p:cNvSpPr/>
          <p:nvPr/>
        </p:nvSpPr>
        <p:spPr>
          <a:xfrm>
            <a:off x="2428158" y="1490597"/>
            <a:ext cx="2155708" cy="1675118"/>
          </a:xfrm>
          <a:custGeom>
            <a:avLst/>
            <a:gdLst>
              <a:gd name="connsiteX0" fmla="*/ 0 w 2155708"/>
              <a:gd name="connsiteY0" fmla="*/ 1675118 h 1675118"/>
              <a:gd name="connsiteX1" fmla="*/ 1077854 w 2155708"/>
              <a:gd name="connsiteY1" fmla="*/ 0 h 1675118"/>
              <a:gd name="connsiteX2" fmla="*/ 1077854 w 2155708"/>
              <a:gd name="connsiteY2" fmla="*/ 0 h 1675118"/>
              <a:gd name="connsiteX3" fmla="*/ 2155708 w 2155708"/>
              <a:gd name="connsiteY3" fmla="*/ 1675118 h 1675118"/>
              <a:gd name="connsiteX4" fmla="*/ 0 w 2155708"/>
              <a:gd name="connsiteY4" fmla="*/ 1675118 h 1675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708" h="1675118">
                <a:moveTo>
                  <a:pt x="0" y="1675118"/>
                </a:moveTo>
                <a:lnTo>
                  <a:pt x="1077854" y="0"/>
                </a:lnTo>
                <a:lnTo>
                  <a:pt x="1077854" y="0"/>
                </a:lnTo>
                <a:lnTo>
                  <a:pt x="2155708" y="1675118"/>
                </a:lnTo>
                <a:lnTo>
                  <a:pt x="0" y="1675118"/>
                </a:ln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b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It can </a:t>
            </a:r>
            <a:b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600" b="0" i="1"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pretend</a:t>
            </a:r>
            <a: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t>
            </a:r>
            <a:b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empathy</a:t>
            </a:r>
          </a:p>
        </p:txBody>
      </p:sp>
      <p:sp>
        <p:nvSpPr>
          <p:cNvPr id="21" name="Freeform: Shape 20">
            <a:extLst>
              <a:ext uri="{FF2B5EF4-FFF2-40B4-BE49-F238E27FC236}">
                <a16:creationId xmlns:a16="http://schemas.microsoft.com/office/drawing/2014/main" id="{3EDDE711-C1DE-02F0-634F-086232E68B62}"/>
              </a:ext>
            </a:extLst>
          </p:cNvPr>
          <p:cNvSpPr/>
          <p:nvPr/>
        </p:nvSpPr>
        <p:spPr>
          <a:xfrm>
            <a:off x="563788" y="5097356"/>
            <a:ext cx="5884449" cy="965820"/>
          </a:xfrm>
          <a:custGeom>
            <a:avLst/>
            <a:gdLst>
              <a:gd name="connsiteX0" fmla="*/ 0 w 5884449"/>
              <a:gd name="connsiteY0" fmla="*/ 965820 h 965820"/>
              <a:gd name="connsiteX1" fmla="*/ 621457 w 5884449"/>
              <a:gd name="connsiteY1" fmla="*/ 0 h 965820"/>
              <a:gd name="connsiteX2" fmla="*/ 5262992 w 5884449"/>
              <a:gd name="connsiteY2" fmla="*/ 0 h 965820"/>
              <a:gd name="connsiteX3" fmla="*/ 5884449 w 5884449"/>
              <a:gd name="connsiteY3" fmla="*/ 965820 h 965820"/>
              <a:gd name="connsiteX4" fmla="*/ 0 w 5884449"/>
              <a:gd name="connsiteY4" fmla="*/ 965820 h 965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4449" h="965820">
                <a:moveTo>
                  <a:pt x="0" y="965820"/>
                </a:moveTo>
                <a:lnTo>
                  <a:pt x="621457" y="0"/>
                </a:lnTo>
                <a:lnTo>
                  <a:pt x="5262992" y="0"/>
                </a:lnTo>
                <a:lnTo>
                  <a:pt x="5884449" y="965820"/>
                </a:lnTo>
                <a:lnTo>
                  <a:pt x="0" y="965820"/>
                </a:lnTo>
                <a:close/>
              </a:path>
            </a:pathLst>
          </a:custGeom>
          <a:solidFill>
            <a:schemeClr val="accent2"/>
          </a:solidFill>
        </p:spPr>
        <p:style>
          <a:lnRef idx="2">
            <a:schemeClr val="lt1">
              <a:hueOff val="0"/>
              <a:satOff val="0"/>
              <a:lumOff val="0"/>
              <a:alphaOff val="0"/>
            </a:schemeClr>
          </a:lnRef>
          <a:fillRef idx="1">
            <a:schemeClr val="accent1">
              <a:shade val="80000"/>
              <a:hueOff val="655544"/>
              <a:satOff val="-64718"/>
              <a:lumOff val="38373"/>
              <a:alphaOff val="0"/>
            </a:schemeClr>
          </a:fillRef>
          <a:effectRef idx="0">
            <a:schemeClr val="accent1">
              <a:shade val="80000"/>
              <a:hueOff val="655544"/>
              <a:satOff val="-64718"/>
              <a:lumOff val="38373"/>
              <a:alphaOff val="0"/>
            </a:schemeClr>
          </a:effectRef>
          <a:fontRef idx="minor">
            <a:schemeClr val="lt1"/>
          </a:fontRef>
        </p:style>
        <p:txBody>
          <a:bodyPr spcFirstLastPara="0" vert="horz" wrap="square" lIns="1056448" tIns="26670" rIns="1056450" bIns="2667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It </a:t>
            </a:r>
            <a:r>
              <a:rPr kumimoji="0" lang="en-US" sz="16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masters human language </a:t>
            </a:r>
            <a:r>
              <a:rPr kumimoji="0" lang="en-US"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without any (additional) training </a:t>
            </a:r>
          </a:p>
        </p:txBody>
      </p:sp>
      <p:sp>
        <p:nvSpPr>
          <p:cNvPr id="2" name="Title 1">
            <a:extLst>
              <a:ext uri="{FF2B5EF4-FFF2-40B4-BE49-F238E27FC236}">
                <a16:creationId xmlns:a16="http://schemas.microsoft.com/office/drawing/2014/main" id="{8220C797-3905-68C2-CE2C-D9A6F072F7DF}"/>
              </a:ext>
            </a:extLst>
          </p:cNvPr>
          <p:cNvSpPr txBox="1">
            <a:spLocks/>
          </p:cNvSpPr>
          <p:nvPr/>
        </p:nvSpPr>
        <p:spPr>
          <a:xfrm>
            <a:off x="7958667" y="6063176"/>
            <a:ext cx="3800339" cy="315046"/>
          </a:xfrm>
          <a:prstGeom prst="rect">
            <a:avLst/>
          </a:prstGeom>
        </p:spPr>
        <p:txBody>
          <a:bodyPr/>
          <a:lstStyle>
            <a:lvl1pPr algn="l" defTabSz="914400" rtl="0" eaLnBrk="1" latinLnBrk="0" hangingPunct="1">
              <a:lnSpc>
                <a:spcPct val="90000"/>
              </a:lnSpc>
              <a:spcBef>
                <a:spcPct val="0"/>
              </a:spcBef>
              <a:buNone/>
              <a:defRPr sz="2000" b="1" kern="1200" cap="none" baseline="0">
                <a:solidFill>
                  <a:schemeClr val="accent1"/>
                </a:solidFill>
                <a:latin typeface="Calibri" panose="020F0502020204030204" pitchFamily="34" charset="0"/>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a:ln>
                  <a:noFill/>
                </a:ln>
                <a:solidFill>
                  <a:srgbClr val="0B3694"/>
                </a:solidFill>
                <a:effectLst/>
                <a:uLnTx/>
                <a:uFillTx/>
                <a:latin typeface="Open Sans" panose="020B0606030504020204" pitchFamily="34" charset="0"/>
                <a:ea typeface="Open Sans" panose="020B0606030504020204" pitchFamily="34" charset="0"/>
                <a:cs typeface="Open Sans" panose="020B0606030504020204" pitchFamily="34" charset="0"/>
              </a:rPr>
              <a:t>GPT-3, text-davinci-003 model</a:t>
            </a:r>
          </a:p>
        </p:txBody>
      </p:sp>
      <p:grpSp>
        <p:nvGrpSpPr>
          <p:cNvPr id="33" name="Group 32">
            <a:extLst>
              <a:ext uri="{FF2B5EF4-FFF2-40B4-BE49-F238E27FC236}">
                <a16:creationId xmlns:a16="http://schemas.microsoft.com/office/drawing/2014/main" id="{6A53490F-75C8-EB2E-1C78-EB58962D5306}"/>
              </a:ext>
            </a:extLst>
          </p:cNvPr>
          <p:cNvGrpSpPr/>
          <p:nvPr/>
        </p:nvGrpSpPr>
        <p:grpSpPr>
          <a:xfrm>
            <a:off x="5205323" y="3448321"/>
            <a:ext cx="1714125" cy="567427"/>
            <a:chOff x="5205323" y="3448321"/>
            <a:chExt cx="1714125" cy="567427"/>
          </a:xfrm>
        </p:grpSpPr>
        <p:grpSp>
          <p:nvGrpSpPr>
            <p:cNvPr id="22" name="Group 21">
              <a:extLst>
                <a:ext uri="{FF2B5EF4-FFF2-40B4-BE49-F238E27FC236}">
                  <a16:creationId xmlns:a16="http://schemas.microsoft.com/office/drawing/2014/main" id="{6371EDA4-0E1D-B2F1-F16F-B9884E938FD3}"/>
                </a:ext>
              </a:extLst>
            </p:cNvPr>
            <p:cNvGrpSpPr/>
            <p:nvPr/>
          </p:nvGrpSpPr>
          <p:grpSpPr>
            <a:xfrm>
              <a:off x="5205323" y="3559879"/>
              <a:ext cx="1562706" cy="455869"/>
              <a:chOff x="4222044" y="2193680"/>
              <a:chExt cx="2236164" cy="346320"/>
            </a:xfrm>
          </p:grpSpPr>
          <p:cxnSp>
            <p:nvCxnSpPr>
              <p:cNvPr id="24" name="Straight Connector 23">
                <a:extLst>
                  <a:ext uri="{FF2B5EF4-FFF2-40B4-BE49-F238E27FC236}">
                    <a16:creationId xmlns:a16="http://schemas.microsoft.com/office/drawing/2014/main" id="{68D04F3D-8753-E29E-A3EE-72E7EA7D4B46}"/>
                  </a:ext>
                </a:extLst>
              </p:cNvPr>
              <p:cNvCxnSpPr>
                <a:cxnSpLocks/>
              </p:cNvCxnSpPr>
              <p:nvPr/>
            </p:nvCxnSpPr>
            <p:spPr>
              <a:xfrm flipV="1">
                <a:off x="4222044" y="2214046"/>
                <a:ext cx="175206" cy="3259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9121C32-C4CD-66DD-DD86-26451636A53B}"/>
                  </a:ext>
                </a:extLst>
              </p:cNvPr>
              <p:cNvCxnSpPr>
                <a:cxnSpLocks/>
              </p:cNvCxnSpPr>
              <p:nvPr/>
            </p:nvCxnSpPr>
            <p:spPr>
              <a:xfrm flipV="1">
                <a:off x="4390715" y="2193680"/>
                <a:ext cx="2067493" cy="20366"/>
              </a:xfrm>
              <a:prstGeom prst="line">
                <a:avLst/>
              </a:prstGeom>
            </p:spPr>
            <p:style>
              <a:lnRef idx="1">
                <a:schemeClr val="accent1"/>
              </a:lnRef>
              <a:fillRef idx="0">
                <a:schemeClr val="accent1"/>
              </a:fillRef>
              <a:effectRef idx="0">
                <a:schemeClr val="accent1"/>
              </a:effectRef>
              <a:fontRef idx="minor">
                <a:schemeClr val="tx1"/>
              </a:fontRef>
            </p:style>
          </p:cxnSp>
        </p:grpSp>
        <p:sp>
          <p:nvSpPr>
            <p:cNvPr id="23" name="Flowchart: Connector 22">
              <a:extLst>
                <a:ext uri="{FF2B5EF4-FFF2-40B4-BE49-F238E27FC236}">
                  <a16:creationId xmlns:a16="http://schemas.microsoft.com/office/drawing/2014/main" id="{937351FB-BCD2-F86D-071F-FAC083CE1996}"/>
                </a:ext>
              </a:extLst>
            </p:cNvPr>
            <p:cNvSpPr/>
            <p:nvPr/>
          </p:nvSpPr>
          <p:spPr>
            <a:xfrm>
              <a:off x="6726568" y="3448321"/>
              <a:ext cx="192880" cy="200304"/>
            </a:xfrm>
            <a:prstGeom prst="flowChartConnector">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1D29">
                    <a:lumMod val="65000"/>
                    <a:lumOff val="35000"/>
                  </a:srgbClr>
                </a:solidFill>
                <a:effectLst/>
                <a:uLnTx/>
                <a:uFillTx/>
                <a:latin typeface="Open Sans"/>
                <a:ea typeface="+mn-ea"/>
                <a:cs typeface="+mn-cs"/>
                <a:sym typeface="Calibri"/>
              </a:endParaRPr>
            </a:p>
          </p:txBody>
        </p:sp>
      </p:grpSp>
      <p:sp>
        <p:nvSpPr>
          <p:cNvPr id="28" name="Rectangle 27">
            <a:extLst>
              <a:ext uri="{FF2B5EF4-FFF2-40B4-BE49-F238E27FC236}">
                <a16:creationId xmlns:a16="http://schemas.microsoft.com/office/drawing/2014/main" id="{C00ABFD2-0F16-26D1-3581-A40911EBF3BE}"/>
              </a:ext>
            </a:extLst>
          </p:cNvPr>
          <p:cNvSpPr/>
          <p:nvPr/>
        </p:nvSpPr>
        <p:spPr>
          <a:xfrm>
            <a:off x="7041888" y="2784396"/>
            <a:ext cx="4789333" cy="1675118"/>
          </a:xfrm>
          <a:prstGeom prst="rect">
            <a:avLst/>
          </a:prstGeom>
          <a:solidFill>
            <a:schemeClr val="bg1"/>
          </a:solidFill>
          <a:ln w="57150">
            <a:solidFill>
              <a:schemeClr val="accent2">
                <a:lumMod val="20000"/>
                <a:lumOff val="80000"/>
              </a:schemeClr>
            </a:solidFill>
          </a:ln>
          <a:effectLst>
            <a:outerShdw blurRad="317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1D29">
                  <a:lumMod val="65000"/>
                  <a:lumOff val="35000"/>
                </a:srgbClr>
              </a:solidFill>
              <a:effectLst/>
              <a:uLnTx/>
              <a:uFillTx/>
              <a:latin typeface="Open Sans"/>
              <a:ea typeface="+mn-ea"/>
              <a:cs typeface="+mn-cs"/>
              <a:sym typeface="Calibri"/>
            </a:endParaRPr>
          </a:p>
        </p:txBody>
      </p:sp>
      <p:pic>
        <p:nvPicPr>
          <p:cNvPr id="38" name="Picture 37">
            <a:extLst>
              <a:ext uri="{FF2B5EF4-FFF2-40B4-BE49-F238E27FC236}">
                <a16:creationId xmlns:a16="http://schemas.microsoft.com/office/drawing/2014/main" id="{C1FCF59F-E9E7-3C2D-3F89-71BC13E9B93B}"/>
              </a:ext>
            </a:extLst>
          </p:cNvPr>
          <p:cNvPicPr>
            <a:picLocks noChangeAspect="1"/>
          </p:cNvPicPr>
          <p:nvPr/>
        </p:nvPicPr>
        <p:blipFill>
          <a:blip r:embed="rId3"/>
          <a:stretch>
            <a:fillRect/>
          </a:stretch>
        </p:blipFill>
        <p:spPr>
          <a:xfrm>
            <a:off x="7205421" y="2969045"/>
            <a:ext cx="4553585" cy="314369"/>
          </a:xfrm>
          <a:prstGeom prst="rect">
            <a:avLst/>
          </a:prstGeom>
        </p:spPr>
      </p:pic>
      <p:pic>
        <p:nvPicPr>
          <p:cNvPr id="40" name="Picture 39">
            <a:extLst>
              <a:ext uri="{FF2B5EF4-FFF2-40B4-BE49-F238E27FC236}">
                <a16:creationId xmlns:a16="http://schemas.microsoft.com/office/drawing/2014/main" id="{90CAA366-12FD-6D88-6501-F204668603C7}"/>
              </a:ext>
            </a:extLst>
          </p:cNvPr>
          <p:cNvPicPr>
            <a:picLocks noChangeAspect="1"/>
          </p:cNvPicPr>
          <p:nvPr/>
        </p:nvPicPr>
        <p:blipFill>
          <a:blip r:embed="rId4"/>
          <a:stretch>
            <a:fillRect/>
          </a:stretch>
        </p:blipFill>
        <p:spPr>
          <a:xfrm>
            <a:off x="7188482" y="3417278"/>
            <a:ext cx="2410161" cy="342948"/>
          </a:xfrm>
          <a:prstGeom prst="rect">
            <a:avLst/>
          </a:prstGeom>
        </p:spPr>
      </p:pic>
      <p:sp>
        <p:nvSpPr>
          <p:cNvPr id="46" name="Multiplication Sign 45">
            <a:extLst>
              <a:ext uri="{FF2B5EF4-FFF2-40B4-BE49-F238E27FC236}">
                <a16:creationId xmlns:a16="http://schemas.microsoft.com/office/drawing/2014/main" id="{D685D001-9295-E68A-935C-EE05A55C0A33}"/>
              </a:ext>
            </a:extLst>
          </p:cNvPr>
          <p:cNvSpPr/>
          <p:nvPr/>
        </p:nvSpPr>
        <p:spPr>
          <a:xfrm>
            <a:off x="9855230" y="2840683"/>
            <a:ext cx="958522" cy="960534"/>
          </a:xfrm>
          <a:prstGeom prst="mathMultiply">
            <a:avLst>
              <a:gd name="adj1" fmla="val 14413"/>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71D29">
                  <a:lumMod val="65000"/>
                  <a:lumOff val="35000"/>
                </a:srgbClr>
              </a:solidFill>
              <a:effectLst/>
              <a:uLnTx/>
              <a:uFillTx/>
              <a:latin typeface="Open Sans"/>
              <a:ea typeface="+mn-ea"/>
              <a:cs typeface="+mn-cs"/>
              <a:sym typeface="Calibri"/>
            </a:endParaRPr>
          </a:p>
        </p:txBody>
      </p:sp>
    </p:spTree>
    <p:extLst>
      <p:ext uri="{BB962C8B-B14F-4D97-AF65-F5344CB8AC3E}">
        <p14:creationId xmlns:p14="http://schemas.microsoft.com/office/powerpoint/2010/main" val="261109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166E38-826B-4C6E-9878-959FD06EFC2B}"/>
              </a:ext>
            </a:extLst>
          </p:cNvPr>
          <p:cNvSpPr/>
          <p:nvPr/>
        </p:nvSpPr>
        <p:spPr>
          <a:xfrm>
            <a:off x="7041888" y="2784396"/>
            <a:ext cx="4789333" cy="1675118"/>
          </a:xfrm>
          <a:prstGeom prst="rect">
            <a:avLst/>
          </a:prstGeom>
          <a:solidFill>
            <a:schemeClr val="bg1"/>
          </a:solidFill>
          <a:ln w="57150">
            <a:solidFill>
              <a:schemeClr val="accent2">
                <a:lumMod val="20000"/>
                <a:lumOff val="80000"/>
              </a:schemeClr>
            </a:solidFill>
          </a:ln>
          <a:effectLst>
            <a:outerShdw blurRad="317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1D29">
                  <a:lumMod val="65000"/>
                  <a:lumOff val="35000"/>
                </a:srgbClr>
              </a:solidFill>
              <a:effectLst/>
              <a:uLnTx/>
              <a:uFillTx/>
              <a:latin typeface="Open Sans"/>
              <a:ea typeface="+mn-ea"/>
              <a:cs typeface="+mn-cs"/>
              <a:sym typeface="Calibri"/>
            </a:endParaRPr>
          </a:p>
        </p:txBody>
      </p:sp>
      <p:sp>
        <p:nvSpPr>
          <p:cNvPr id="13" name="Freeform: Shape 12">
            <a:extLst>
              <a:ext uri="{FF2B5EF4-FFF2-40B4-BE49-F238E27FC236}">
                <a16:creationId xmlns:a16="http://schemas.microsoft.com/office/drawing/2014/main" id="{D25336DC-A69D-0EE9-8E27-327699CD2A51}"/>
              </a:ext>
            </a:extLst>
          </p:cNvPr>
          <p:cNvSpPr/>
          <p:nvPr/>
        </p:nvSpPr>
        <p:spPr>
          <a:xfrm>
            <a:off x="1806701" y="3165716"/>
            <a:ext cx="3398622" cy="965820"/>
          </a:xfrm>
          <a:custGeom>
            <a:avLst/>
            <a:gdLst>
              <a:gd name="connsiteX0" fmla="*/ 0 w 3398622"/>
              <a:gd name="connsiteY0" fmla="*/ 965820 h 965820"/>
              <a:gd name="connsiteX1" fmla="*/ 621457 w 3398622"/>
              <a:gd name="connsiteY1" fmla="*/ 0 h 965820"/>
              <a:gd name="connsiteX2" fmla="*/ 2777165 w 3398622"/>
              <a:gd name="connsiteY2" fmla="*/ 0 h 965820"/>
              <a:gd name="connsiteX3" fmla="*/ 3398622 w 3398622"/>
              <a:gd name="connsiteY3" fmla="*/ 965820 h 965820"/>
              <a:gd name="connsiteX4" fmla="*/ 0 w 3398622"/>
              <a:gd name="connsiteY4" fmla="*/ 965820 h 965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8622" h="965820">
                <a:moveTo>
                  <a:pt x="0" y="965820"/>
                </a:moveTo>
                <a:lnTo>
                  <a:pt x="621457" y="0"/>
                </a:lnTo>
                <a:lnTo>
                  <a:pt x="2777165" y="0"/>
                </a:lnTo>
                <a:lnTo>
                  <a:pt x="3398622" y="965820"/>
                </a:lnTo>
                <a:lnTo>
                  <a:pt x="0" y="965820"/>
                </a:lnTo>
                <a:close/>
              </a:path>
            </a:pathLst>
          </a:custGeom>
        </p:spPr>
        <p:style>
          <a:lnRef idx="2">
            <a:schemeClr val="lt1">
              <a:hueOff val="0"/>
              <a:satOff val="0"/>
              <a:lumOff val="0"/>
              <a:alphaOff val="0"/>
            </a:schemeClr>
          </a:lnRef>
          <a:fillRef idx="1">
            <a:schemeClr val="accent1">
              <a:shade val="80000"/>
              <a:hueOff val="218515"/>
              <a:satOff val="-21573"/>
              <a:lumOff val="12791"/>
              <a:alphaOff val="0"/>
            </a:schemeClr>
          </a:fillRef>
          <a:effectRef idx="0">
            <a:schemeClr val="accent1">
              <a:shade val="80000"/>
              <a:hueOff val="218515"/>
              <a:satOff val="-21573"/>
              <a:lumOff val="12791"/>
              <a:alphaOff val="0"/>
            </a:schemeClr>
          </a:effectRef>
          <a:fontRef idx="minor">
            <a:schemeClr val="lt1"/>
          </a:fontRef>
        </p:style>
        <p:txBody>
          <a:bodyPr spcFirstLastPara="0" vert="horz" wrap="square" lIns="621429" tIns="26670" rIns="621429" bIns="2667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It is capable </a:t>
            </a:r>
            <a:b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of (some) </a:t>
            </a:r>
            <a:r>
              <a:rPr kumimoji="0" lang="en-US" sz="1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reasoning</a:t>
            </a:r>
          </a:p>
        </p:txBody>
      </p:sp>
      <p:sp>
        <p:nvSpPr>
          <p:cNvPr id="15" name="Freeform: Shape 14">
            <a:extLst>
              <a:ext uri="{FF2B5EF4-FFF2-40B4-BE49-F238E27FC236}">
                <a16:creationId xmlns:a16="http://schemas.microsoft.com/office/drawing/2014/main" id="{51EE70A8-6DE6-766D-8156-7CE2EC5A17FC}"/>
              </a:ext>
            </a:extLst>
          </p:cNvPr>
          <p:cNvSpPr/>
          <p:nvPr/>
        </p:nvSpPr>
        <p:spPr>
          <a:xfrm>
            <a:off x="1185244" y="4131537"/>
            <a:ext cx="4641535" cy="965820"/>
          </a:xfrm>
          <a:custGeom>
            <a:avLst/>
            <a:gdLst>
              <a:gd name="connsiteX0" fmla="*/ 0 w 4641535"/>
              <a:gd name="connsiteY0" fmla="*/ 965820 h 965820"/>
              <a:gd name="connsiteX1" fmla="*/ 621457 w 4641535"/>
              <a:gd name="connsiteY1" fmla="*/ 0 h 965820"/>
              <a:gd name="connsiteX2" fmla="*/ 4020078 w 4641535"/>
              <a:gd name="connsiteY2" fmla="*/ 0 h 965820"/>
              <a:gd name="connsiteX3" fmla="*/ 4641535 w 4641535"/>
              <a:gd name="connsiteY3" fmla="*/ 965820 h 965820"/>
              <a:gd name="connsiteX4" fmla="*/ 0 w 4641535"/>
              <a:gd name="connsiteY4" fmla="*/ 965820 h 965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1535" h="965820">
                <a:moveTo>
                  <a:pt x="0" y="965820"/>
                </a:moveTo>
                <a:lnTo>
                  <a:pt x="621457" y="0"/>
                </a:lnTo>
                <a:lnTo>
                  <a:pt x="4020078" y="0"/>
                </a:lnTo>
                <a:lnTo>
                  <a:pt x="4641535" y="965820"/>
                </a:lnTo>
                <a:lnTo>
                  <a:pt x="0" y="965820"/>
                </a:lnTo>
                <a:close/>
              </a:path>
            </a:pathLst>
          </a:custGeom>
          <a:solidFill>
            <a:schemeClr val="accent2">
              <a:lumMod val="75000"/>
            </a:schemeClr>
          </a:solidFill>
        </p:spPr>
        <p:style>
          <a:lnRef idx="2">
            <a:schemeClr val="lt1">
              <a:hueOff val="0"/>
              <a:satOff val="0"/>
              <a:lumOff val="0"/>
              <a:alphaOff val="0"/>
            </a:schemeClr>
          </a:lnRef>
          <a:fillRef idx="1">
            <a:schemeClr val="accent1">
              <a:shade val="80000"/>
              <a:hueOff val="437029"/>
              <a:satOff val="-43145"/>
              <a:lumOff val="25582"/>
              <a:alphaOff val="0"/>
            </a:schemeClr>
          </a:fillRef>
          <a:effectRef idx="0">
            <a:schemeClr val="accent1">
              <a:shade val="80000"/>
              <a:hueOff val="437029"/>
              <a:satOff val="-43145"/>
              <a:lumOff val="25582"/>
              <a:alphaOff val="0"/>
            </a:schemeClr>
          </a:effectRef>
          <a:fontRef idx="minor">
            <a:schemeClr val="lt1"/>
          </a:fontRef>
        </p:style>
        <p:txBody>
          <a:bodyPr spcFirstLastPara="0" vert="horz" wrap="square" lIns="838939" tIns="26670" rIns="838938" bIns="2667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It has fundamental, built-in </a:t>
            </a:r>
            <a:r>
              <a:rPr kumimoji="0" lang="en-US" sz="16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knowledge of the world</a:t>
            </a:r>
          </a:p>
        </p:txBody>
      </p:sp>
      <p:sp>
        <p:nvSpPr>
          <p:cNvPr id="5" name="Title 1">
            <a:extLst>
              <a:ext uri="{FF2B5EF4-FFF2-40B4-BE49-F238E27FC236}">
                <a16:creationId xmlns:a16="http://schemas.microsoft.com/office/drawing/2014/main" id="{07F534B1-5AE0-E34A-28CF-C576AA5E51C9}"/>
              </a:ext>
            </a:extLst>
          </p:cNvPr>
          <p:cNvSpPr txBox="1">
            <a:spLocks/>
          </p:cNvSpPr>
          <p:nvPr/>
        </p:nvSpPr>
        <p:spPr>
          <a:xfrm>
            <a:off x="550862" y="355395"/>
            <a:ext cx="6120871" cy="455868"/>
          </a:xfrm>
          <a:prstGeom prst="rect">
            <a:avLst/>
          </a:prstGeom>
        </p:spPr>
        <p:txBody>
          <a:bodyPr/>
          <a:lstStyle>
            <a:lvl1pPr algn="l" defTabSz="914400" rtl="0" eaLnBrk="1" latinLnBrk="0" hangingPunct="1">
              <a:lnSpc>
                <a:spcPct val="90000"/>
              </a:lnSpc>
              <a:spcBef>
                <a:spcPct val="0"/>
              </a:spcBef>
              <a:buNone/>
              <a:defRPr sz="2000" b="1" kern="1200" cap="none" baseline="0">
                <a:solidFill>
                  <a:schemeClr val="accent1"/>
                </a:solidFill>
                <a:latin typeface="Calibri" panose="020F050202020403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B3694"/>
                </a:solidFill>
                <a:effectLst/>
                <a:uLnTx/>
                <a:uFillTx/>
                <a:latin typeface="Open Sans" panose="020B0606030504020204" pitchFamily="34" charset="0"/>
                <a:ea typeface="Open Sans" panose="020B0606030504020204" pitchFamily="34" charset="0"/>
                <a:cs typeface="Open Sans" panose="020B0606030504020204" pitchFamily="34" charset="0"/>
              </a:rPr>
              <a:t>What can Generative AI add to a</a:t>
            </a:r>
            <a:br>
              <a:rPr kumimoji="0" lang="en-US" sz="2000" b="1" i="0" u="none" strike="noStrike" kern="1200" cap="none" spc="0" normalizeH="0" baseline="0" noProof="0" dirty="0">
                <a:ln>
                  <a:noFill/>
                </a:ln>
                <a:solidFill>
                  <a:srgbClr val="0B3694"/>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2000" b="1" i="0" u="none" strike="noStrike" kern="1200" cap="none" spc="0" normalizeH="0" baseline="0" noProof="0" dirty="0">
                <a:ln>
                  <a:noFill/>
                </a:ln>
                <a:solidFill>
                  <a:srgbClr val="0B3694"/>
                </a:solidFill>
                <a:effectLst/>
                <a:uLnTx/>
                <a:uFillTx/>
                <a:latin typeface="Open Sans" panose="020B0606030504020204" pitchFamily="34" charset="0"/>
                <a:ea typeface="Open Sans" panose="020B0606030504020204" pitchFamily="34" charset="0"/>
                <a:cs typeface="Open Sans" panose="020B0606030504020204" pitchFamily="34" charset="0"/>
              </a:rPr>
              <a:t>Customer Service Bot?</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1" i="0" u="none" strike="noStrike" kern="1200" cap="none" spc="0" normalizeH="0" baseline="0" noProof="0" dirty="0">
              <a:ln>
                <a:noFill/>
              </a:ln>
              <a:solidFill>
                <a:srgbClr val="0B369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8" name="Freeform: Shape 17">
            <a:extLst>
              <a:ext uri="{FF2B5EF4-FFF2-40B4-BE49-F238E27FC236}">
                <a16:creationId xmlns:a16="http://schemas.microsoft.com/office/drawing/2014/main" id="{33E21E1C-0512-33D0-1AB2-B0311B5C6E3B}"/>
              </a:ext>
            </a:extLst>
          </p:cNvPr>
          <p:cNvSpPr/>
          <p:nvPr/>
        </p:nvSpPr>
        <p:spPr>
          <a:xfrm>
            <a:off x="2428158" y="1490597"/>
            <a:ext cx="2155708" cy="1675118"/>
          </a:xfrm>
          <a:custGeom>
            <a:avLst/>
            <a:gdLst>
              <a:gd name="connsiteX0" fmla="*/ 0 w 2155708"/>
              <a:gd name="connsiteY0" fmla="*/ 1675118 h 1675118"/>
              <a:gd name="connsiteX1" fmla="*/ 1077854 w 2155708"/>
              <a:gd name="connsiteY1" fmla="*/ 0 h 1675118"/>
              <a:gd name="connsiteX2" fmla="*/ 1077854 w 2155708"/>
              <a:gd name="connsiteY2" fmla="*/ 0 h 1675118"/>
              <a:gd name="connsiteX3" fmla="*/ 2155708 w 2155708"/>
              <a:gd name="connsiteY3" fmla="*/ 1675118 h 1675118"/>
              <a:gd name="connsiteX4" fmla="*/ 0 w 2155708"/>
              <a:gd name="connsiteY4" fmla="*/ 1675118 h 1675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708" h="1675118">
                <a:moveTo>
                  <a:pt x="0" y="1675118"/>
                </a:moveTo>
                <a:lnTo>
                  <a:pt x="1077854" y="0"/>
                </a:lnTo>
                <a:lnTo>
                  <a:pt x="1077854" y="0"/>
                </a:lnTo>
                <a:lnTo>
                  <a:pt x="2155708" y="1675118"/>
                </a:lnTo>
                <a:lnTo>
                  <a:pt x="0" y="1675118"/>
                </a:ln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b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It can </a:t>
            </a:r>
            <a:b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600" b="0" i="1"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pretend</a:t>
            </a:r>
            <a: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t>
            </a:r>
            <a:b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empathy</a:t>
            </a:r>
          </a:p>
        </p:txBody>
      </p:sp>
      <p:sp>
        <p:nvSpPr>
          <p:cNvPr id="19" name="Freeform: Shape 18">
            <a:extLst>
              <a:ext uri="{FF2B5EF4-FFF2-40B4-BE49-F238E27FC236}">
                <a16:creationId xmlns:a16="http://schemas.microsoft.com/office/drawing/2014/main" id="{E52D81FE-9370-E6D0-3DFB-7E240F2CD68A}"/>
              </a:ext>
            </a:extLst>
          </p:cNvPr>
          <p:cNvSpPr/>
          <p:nvPr/>
        </p:nvSpPr>
        <p:spPr>
          <a:xfrm>
            <a:off x="1806701" y="3165715"/>
            <a:ext cx="3398622" cy="965820"/>
          </a:xfrm>
          <a:custGeom>
            <a:avLst/>
            <a:gdLst>
              <a:gd name="connsiteX0" fmla="*/ 0 w 3398622"/>
              <a:gd name="connsiteY0" fmla="*/ 965820 h 965820"/>
              <a:gd name="connsiteX1" fmla="*/ 621457 w 3398622"/>
              <a:gd name="connsiteY1" fmla="*/ 0 h 965820"/>
              <a:gd name="connsiteX2" fmla="*/ 2777165 w 3398622"/>
              <a:gd name="connsiteY2" fmla="*/ 0 h 965820"/>
              <a:gd name="connsiteX3" fmla="*/ 3398622 w 3398622"/>
              <a:gd name="connsiteY3" fmla="*/ 965820 h 965820"/>
              <a:gd name="connsiteX4" fmla="*/ 0 w 3398622"/>
              <a:gd name="connsiteY4" fmla="*/ 965820 h 965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8622" h="965820">
                <a:moveTo>
                  <a:pt x="0" y="965820"/>
                </a:moveTo>
                <a:lnTo>
                  <a:pt x="621457" y="0"/>
                </a:lnTo>
                <a:lnTo>
                  <a:pt x="2777165" y="0"/>
                </a:lnTo>
                <a:lnTo>
                  <a:pt x="3398622" y="965820"/>
                </a:lnTo>
                <a:lnTo>
                  <a:pt x="0" y="965820"/>
                </a:lnTo>
                <a:close/>
              </a:path>
            </a:pathLst>
          </a:custGeom>
        </p:spPr>
        <p:style>
          <a:lnRef idx="2">
            <a:schemeClr val="lt1">
              <a:hueOff val="0"/>
              <a:satOff val="0"/>
              <a:lumOff val="0"/>
              <a:alphaOff val="0"/>
            </a:schemeClr>
          </a:lnRef>
          <a:fillRef idx="1">
            <a:schemeClr val="accent1">
              <a:shade val="80000"/>
              <a:hueOff val="218515"/>
              <a:satOff val="-21573"/>
              <a:lumOff val="12791"/>
              <a:alphaOff val="0"/>
            </a:schemeClr>
          </a:fillRef>
          <a:effectRef idx="0">
            <a:schemeClr val="accent1">
              <a:shade val="80000"/>
              <a:hueOff val="218515"/>
              <a:satOff val="-21573"/>
              <a:lumOff val="12791"/>
              <a:alphaOff val="0"/>
            </a:schemeClr>
          </a:effectRef>
          <a:fontRef idx="minor">
            <a:schemeClr val="lt1"/>
          </a:fontRef>
        </p:style>
        <p:txBody>
          <a:bodyPr spcFirstLastPara="0" vert="horz" wrap="square" lIns="621429" tIns="26670" rIns="621429" bIns="2667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It is capable </a:t>
            </a:r>
            <a:b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of (some) </a:t>
            </a:r>
            <a:r>
              <a:rPr kumimoji="0" lang="en-US" sz="1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reasoning</a:t>
            </a:r>
            <a:br>
              <a:rPr kumimoji="0" lang="en-US" sz="1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en-US" sz="1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0" name="Freeform: Shape 19">
            <a:extLst>
              <a:ext uri="{FF2B5EF4-FFF2-40B4-BE49-F238E27FC236}">
                <a16:creationId xmlns:a16="http://schemas.microsoft.com/office/drawing/2014/main" id="{4337BF2E-1556-1129-6A34-E3B6A4323BE9}"/>
              </a:ext>
            </a:extLst>
          </p:cNvPr>
          <p:cNvSpPr/>
          <p:nvPr/>
        </p:nvSpPr>
        <p:spPr>
          <a:xfrm>
            <a:off x="1185244" y="4131536"/>
            <a:ext cx="4641535" cy="965820"/>
          </a:xfrm>
          <a:custGeom>
            <a:avLst/>
            <a:gdLst>
              <a:gd name="connsiteX0" fmla="*/ 0 w 4641535"/>
              <a:gd name="connsiteY0" fmla="*/ 965820 h 965820"/>
              <a:gd name="connsiteX1" fmla="*/ 621457 w 4641535"/>
              <a:gd name="connsiteY1" fmla="*/ 0 h 965820"/>
              <a:gd name="connsiteX2" fmla="*/ 4020078 w 4641535"/>
              <a:gd name="connsiteY2" fmla="*/ 0 h 965820"/>
              <a:gd name="connsiteX3" fmla="*/ 4641535 w 4641535"/>
              <a:gd name="connsiteY3" fmla="*/ 965820 h 965820"/>
              <a:gd name="connsiteX4" fmla="*/ 0 w 4641535"/>
              <a:gd name="connsiteY4" fmla="*/ 965820 h 965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1535" h="965820">
                <a:moveTo>
                  <a:pt x="0" y="965820"/>
                </a:moveTo>
                <a:lnTo>
                  <a:pt x="621457" y="0"/>
                </a:lnTo>
                <a:lnTo>
                  <a:pt x="4020078" y="0"/>
                </a:lnTo>
                <a:lnTo>
                  <a:pt x="4641535" y="965820"/>
                </a:lnTo>
                <a:lnTo>
                  <a:pt x="0" y="965820"/>
                </a:lnTo>
                <a:close/>
              </a:path>
            </a:pathLst>
          </a:custGeom>
          <a:solidFill>
            <a:schemeClr val="accent2">
              <a:lumMod val="75000"/>
            </a:schemeClr>
          </a:solidFill>
        </p:spPr>
        <p:style>
          <a:lnRef idx="2">
            <a:schemeClr val="lt1">
              <a:hueOff val="0"/>
              <a:satOff val="0"/>
              <a:lumOff val="0"/>
              <a:alphaOff val="0"/>
            </a:schemeClr>
          </a:lnRef>
          <a:fillRef idx="1">
            <a:schemeClr val="accent1">
              <a:shade val="80000"/>
              <a:hueOff val="437029"/>
              <a:satOff val="-43145"/>
              <a:lumOff val="25582"/>
              <a:alphaOff val="0"/>
            </a:schemeClr>
          </a:fillRef>
          <a:effectRef idx="0">
            <a:schemeClr val="accent1">
              <a:shade val="80000"/>
              <a:hueOff val="437029"/>
              <a:satOff val="-43145"/>
              <a:lumOff val="25582"/>
              <a:alphaOff val="0"/>
            </a:schemeClr>
          </a:effectRef>
          <a:fontRef idx="minor">
            <a:schemeClr val="lt1"/>
          </a:fontRef>
        </p:style>
        <p:txBody>
          <a:bodyPr spcFirstLastPara="0" vert="horz" wrap="square" lIns="838939" tIns="26670" rIns="838938" bIns="2667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b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It has fundamental, built-in </a:t>
            </a:r>
            <a:r>
              <a:rPr kumimoji="0" lang="en-US" sz="1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knowledge of the world</a:t>
            </a:r>
          </a:p>
        </p:txBody>
      </p:sp>
      <p:sp>
        <p:nvSpPr>
          <p:cNvPr id="21" name="Freeform: Shape 20">
            <a:extLst>
              <a:ext uri="{FF2B5EF4-FFF2-40B4-BE49-F238E27FC236}">
                <a16:creationId xmlns:a16="http://schemas.microsoft.com/office/drawing/2014/main" id="{3EDDE711-C1DE-02F0-634F-086232E68B62}"/>
              </a:ext>
            </a:extLst>
          </p:cNvPr>
          <p:cNvSpPr/>
          <p:nvPr/>
        </p:nvSpPr>
        <p:spPr>
          <a:xfrm>
            <a:off x="563788" y="5097356"/>
            <a:ext cx="5884449" cy="965820"/>
          </a:xfrm>
          <a:custGeom>
            <a:avLst/>
            <a:gdLst>
              <a:gd name="connsiteX0" fmla="*/ 0 w 5884449"/>
              <a:gd name="connsiteY0" fmla="*/ 965820 h 965820"/>
              <a:gd name="connsiteX1" fmla="*/ 621457 w 5884449"/>
              <a:gd name="connsiteY1" fmla="*/ 0 h 965820"/>
              <a:gd name="connsiteX2" fmla="*/ 5262992 w 5884449"/>
              <a:gd name="connsiteY2" fmla="*/ 0 h 965820"/>
              <a:gd name="connsiteX3" fmla="*/ 5884449 w 5884449"/>
              <a:gd name="connsiteY3" fmla="*/ 965820 h 965820"/>
              <a:gd name="connsiteX4" fmla="*/ 0 w 5884449"/>
              <a:gd name="connsiteY4" fmla="*/ 965820 h 965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4449" h="965820">
                <a:moveTo>
                  <a:pt x="0" y="965820"/>
                </a:moveTo>
                <a:lnTo>
                  <a:pt x="621457" y="0"/>
                </a:lnTo>
                <a:lnTo>
                  <a:pt x="5262992" y="0"/>
                </a:lnTo>
                <a:lnTo>
                  <a:pt x="5884449" y="965820"/>
                </a:lnTo>
                <a:lnTo>
                  <a:pt x="0" y="965820"/>
                </a:lnTo>
                <a:close/>
              </a:path>
            </a:pathLst>
          </a:custGeom>
          <a:solidFill>
            <a:schemeClr val="accent2"/>
          </a:solidFill>
        </p:spPr>
        <p:style>
          <a:lnRef idx="2">
            <a:schemeClr val="lt1">
              <a:hueOff val="0"/>
              <a:satOff val="0"/>
              <a:lumOff val="0"/>
              <a:alphaOff val="0"/>
            </a:schemeClr>
          </a:lnRef>
          <a:fillRef idx="1">
            <a:schemeClr val="accent1">
              <a:shade val="80000"/>
              <a:hueOff val="655544"/>
              <a:satOff val="-64718"/>
              <a:lumOff val="38373"/>
              <a:alphaOff val="0"/>
            </a:schemeClr>
          </a:fillRef>
          <a:effectRef idx="0">
            <a:schemeClr val="accent1">
              <a:shade val="80000"/>
              <a:hueOff val="655544"/>
              <a:satOff val="-64718"/>
              <a:lumOff val="38373"/>
              <a:alphaOff val="0"/>
            </a:schemeClr>
          </a:effectRef>
          <a:fontRef idx="minor">
            <a:schemeClr val="lt1"/>
          </a:fontRef>
        </p:style>
        <p:txBody>
          <a:bodyPr spcFirstLastPara="0" vert="horz" wrap="square" lIns="1056448" tIns="26670" rIns="1056450" bIns="2667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It </a:t>
            </a:r>
            <a:r>
              <a:rPr kumimoji="0" lang="en-US" sz="16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masters human language </a:t>
            </a:r>
            <a:r>
              <a:rPr kumimoji="0" lang="en-US"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without any (additional) training </a:t>
            </a:r>
          </a:p>
        </p:txBody>
      </p:sp>
      <p:sp>
        <p:nvSpPr>
          <p:cNvPr id="11" name="Trapezoid 10">
            <a:extLst>
              <a:ext uri="{FF2B5EF4-FFF2-40B4-BE49-F238E27FC236}">
                <a16:creationId xmlns:a16="http://schemas.microsoft.com/office/drawing/2014/main" id="{CF59490B-74E1-5141-9380-F90501949C5C}"/>
              </a:ext>
            </a:extLst>
          </p:cNvPr>
          <p:cNvSpPr/>
          <p:nvPr/>
        </p:nvSpPr>
        <p:spPr>
          <a:xfrm>
            <a:off x="1663700" y="3894625"/>
            <a:ext cx="3679825" cy="455868"/>
          </a:xfrm>
          <a:prstGeom prst="trapezoid">
            <a:avLst>
              <a:gd name="adj" fmla="val 64352"/>
            </a:avLst>
          </a:prstGeom>
          <a:solidFill>
            <a:schemeClr val="bg1">
              <a:lumMod val="65000"/>
            </a:schemeClr>
          </a:solidFill>
          <a:ln w="19050">
            <a:solidFill>
              <a:schemeClr val="lt1">
                <a:hueOff val="0"/>
                <a:satOff val="0"/>
                <a:lumOff val="0"/>
              </a:schemeClr>
            </a:solidFill>
            <a:prstDash val="sysDash"/>
            <a:extLst>
              <a:ext uri="{C807C97D-BFC1-408E-A445-0C87EB9F89A2}">
                <ask:lineSketchStyleProps xmlns:ask="http://schemas.microsoft.com/office/drawing/2018/sketchyshapes" sd="1219033472">
                  <a:custGeom>
                    <a:avLst/>
                    <a:gdLst>
                      <a:gd name="connsiteX0" fmla="*/ 0 w 3775753"/>
                      <a:gd name="connsiteY0" fmla="*/ 455868 h 455868"/>
                      <a:gd name="connsiteX1" fmla="*/ 290183 w 3775753"/>
                      <a:gd name="connsiteY1" fmla="*/ 0 h 455868"/>
                      <a:gd name="connsiteX2" fmla="*/ 929260 w 3775753"/>
                      <a:gd name="connsiteY2" fmla="*/ 0 h 455868"/>
                      <a:gd name="connsiteX3" fmla="*/ 1632246 w 3775753"/>
                      <a:gd name="connsiteY3" fmla="*/ 0 h 455868"/>
                      <a:gd name="connsiteX4" fmla="*/ 2271323 w 3775753"/>
                      <a:gd name="connsiteY4" fmla="*/ 0 h 455868"/>
                      <a:gd name="connsiteX5" fmla="*/ 2814539 w 3775753"/>
                      <a:gd name="connsiteY5" fmla="*/ 0 h 455868"/>
                      <a:gd name="connsiteX6" fmla="*/ 3485570 w 3775753"/>
                      <a:gd name="connsiteY6" fmla="*/ 0 h 455868"/>
                      <a:gd name="connsiteX7" fmla="*/ 3775753 w 3775753"/>
                      <a:gd name="connsiteY7" fmla="*/ 455868 h 455868"/>
                      <a:gd name="connsiteX8" fmla="*/ 3070946 w 3775753"/>
                      <a:gd name="connsiteY8" fmla="*/ 455868 h 455868"/>
                      <a:gd name="connsiteX9" fmla="*/ 2403896 w 3775753"/>
                      <a:gd name="connsiteY9" fmla="*/ 455868 h 455868"/>
                      <a:gd name="connsiteX10" fmla="*/ 1774604 w 3775753"/>
                      <a:gd name="connsiteY10" fmla="*/ 455868 h 455868"/>
                      <a:gd name="connsiteX11" fmla="*/ 1145312 w 3775753"/>
                      <a:gd name="connsiteY11" fmla="*/ 455868 h 455868"/>
                      <a:gd name="connsiteX12" fmla="*/ 0 w 3775753"/>
                      <a:gd name="connsiteY12" fmla="*/ 455868 h 45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75753" h="455868" fill="none" extrusionOk="0">
                        <a:moveTo>
                          <a:pt x="0" y="455868"/>
                        </a:moveTo>
                        <a:cubicBezTo>
                          <a:pt x="128680" y="237100"/>
                          <a:pt x="188565" y="196690"/>
                          <a:pt x="290183" y="0"/>
                        </a:cubicBezTo>
                        <a:cubicBezTo>
                          <a:pt x="496821" y="27749"/>
                          <a:pt x="733373" y="-23650"/>
                          <a:pt x="929260" y="0"/>
                        </a:cubicBezTo>
                        <a:cubicBezTo>
                          <a:pt x="1125147" y="23650"/>
                          <a:pt x="1400002" y="-10368"/>
                          <a:pt x="1632246" y="0"/>
                        </a:cubicBezTo>
                        <a:cubicBezTo>
                          <a:pt x="1864490" y="10368"/>
                          <a:pt x="1966399" y="12285"/>
                          <a:pt x="2271323" y="0"/>
                        </a:cubicBezTo>
                        <a:cubicBezTo>
                          <a:pt x="2576247" y="-12285"/>
                          <a:pt x="2638432" y="9185"/>
                          <a:pt x="2814539" y="0"/>
                        </a:cubicBezTo>
                        <a:cubicBezTo>
                          <a:pt x="2990646" y="-9185"/>
                          <a:pt x="3254313" y="27348"/>
                          <a:pt x="3485570" y="0"/>
                        </a:cubicBezTo>
                        <a:cubicBezTo>
                          <a:pt x="3610763" y="189133"/>
                          <a:pt x="3686941" y="308280"/>
                          <a:pt x="3775753" y="455868"/>
                        </a:cubicBezTo>
                        <a:cubicBezTo>
                          <a:pt x="3617099" y="426209"/>
                          <a:pt x="3284707" y="486418"/>
                          <a:pt x="3070946" y="455868"/>
                        </a:cubicBezTo>
                        <a:cubicBezTo>
                          <a:pt x="2857185" y="425318"/>
                          <a:pt x="2595839" y="468620"/>
                          <a:pt x="2403896" y="455868"/>
                        </a:cubicBezTo>
                        <a:cubicBezTo>
                          <a:pt x="2211953" y="443117"/>
                          <a:pt x="2071288" y="465746"/>
                          <a:pt x="1774604" y="455868"/>
                        </a:cubicBezTo>
                        <a:cubicBezTo>
                          <a:pt x="1477920" y="445990"/>
                          <a:pt x="1307661" y="464754"/>
                          <a:pt x="1145312" y="455868"/>
                        </a:cubicBezTo>
                        <a:cubicBezTo>
                          <a:pt x="982963" y="446982"/>
                          <a:pt x="395321" y="496966"/>
                          <a:pt x="0" y="455868"/>
                        </a:cubicBezTo>
                        <a:close/>
                      </a:path>
                      <a:path w="3775753" h="455868" stroke="0" extrusionOk="0">
                        <a:moveTo>
                          <a:pt x="0" y="455868"/>
                        </a:moveTo>
                        <a:cubicBezTo>
                          <a:pt x="113266" y="296073"/>
                          <a:pt x="206265" y="168632"/>
                          <a:pt x="290183" y="0"/>
                        </a:cubicBezTo>
                        <a:cubicBezTo>
                          <a:pt x="451091" y="-4747"/>
                          <a:pt x="594730" y="14194"/>
                          <a:pt x="833399" y="0"/>
                        </a:cubicBezTo>
                        <a:cubicBezTo>
                          <a:pt x="1072068" y="-14194"/>
                          <a:pt x="1269434" y="11885"/>
                          <a:pt x="1536384" y="0"/>
                        </a:cubicBezTo>
                        <a:cubicBezTo>
                          <a:pt x="1803334" y="-11885"/>
                          <a:pt x="1916677" y="-27295"/>
                          <a:pt x="2175461" y="0"/>
                        </a:cubicBezTo>
                        <a:cubicBezTo>
                          <a:pt x="2434245" y="27295"/>
                          <a:pt x="2515553" y="17776"/>
                          <a:pt x="2750631" y="0"/>
                        </a:cubicBezTo>
                        <a:cubicBezTo>
                          <a:pt x="2985709" y="-17776"/>
                          <a:pt x="3296838" y="-26480"/>
                          <a:pt x="3485570" y="0"/>
                        </a:cubicBezTo>
                        <a:cubicBezTo>
                          <a:pt x="3559273" y="117260"/>
                          <a:pt x="3704681" y="362398"/>
                          <a:pt x="3775753" y="455868"/>
                        </a:cubicBezTo>
                        <a:cubicBezTo>
                          <a:pt x="3464567" y="464822"/>
                          <a:pt x="3413000" y="437893"/>
                          <a:pt x="3070946" y="455868"/>
                        </a:cubicBezTo>
                        <a:cubicBezTo>
                          <a:pt x="2728892" y="473843"/>
                          <a:pt x="2538632" y="471829"/>
                          <a:pt x="2366139" y="455868"/>
                        </a:cubicBezTo>
                        <a:cubicBezTo>
                          <a:pt x="2193646" y="439907"/>
                          <a:pt x="1989482" y="478192"/>
                          <a:pt x="1774604" y="455868"/>
                        </a:cubicBezTo>
                        <a:cubicBezTo>
                          <a:pt x="1559727" y="433544"/>
                          <a:pt x="1442874" y="459440"/>
                          <a:pt x="1183069" y="455868"/>
                        </a:cubicBezTo>
                        <a:cubicBezTo>
                          <a:pt x="923265" y="452296"/>
                          <a:pt x="294275" y="424867"/>
                          <a:pt x="0" y="455868"/>
                        </a:cubicBezTo>
                        <a:close/>
                      </a:path>
                    </a:pathLst>
                  </a:custGeom>
                  <ask:type>
                    <ask:lineSketchNon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Specific knowledge + context</a:t>
            </a:r>
            <a:endParaRPr kumimoji="0" lang="en-US" sz="1600" b="0" i="0" u="none" strike="noStrike" kern="1200" cap="none" spc="0" normalizeH="0" baseline="0" noProof="0" dirty="0">
              <a:ln>
                <a:noFill/>
              </a:ln>
              <a:solidFill>
                <a:srgbClr val="171D29">
                  <a:lumMod val="65000"/>
                  <a:lumOff val="35000"/>
                </a:srgbClr>
              </a:solidFill>
              <a:effectLst/>
              <a:uLnTx/>
              <a:uFillTx/>
              <a:latin typeface="Open Sans"/>
              <a:sym typeface="Calibri"/>
            </a:endParaRPr>
          </a:p>
        </p:txBody>
      </p:sp>
      <p:grpSp>
        <p:nvGrpSpPr>
          <p:cNvPr id="33" name="Group 32">
            <a:extLst>
              <a:ext uri="{FF2B5EF4-FFF2-40B4-BE49-F238E27FC236}">
                <a16:creationId xmlns:a16="http://schemas.microsoft.com/office/drawing/2014/main" id="{6A53490F-75C8-EB2E-1C78-EB58962D5306}"/>
              </a:ext>
            </a:extLst>
          </p:cNvPr>
          <p:cNvGrpSpPr/>
          <p:nvPr/>
        </p:nvGrpSpPr>
        <p:grpSpPr>
          <a:xfrm>
            <a:off x="5205323" y="3448321"/>
            <a:ext cx="1714125" cy="567427"/>
            <a:chOff x="5205323" y="3448321"/>
            <a:chExt cx="1714125" cy="567427"/>
          </a:xfrm>
        </p:grpSpPr>
        <p:grpSp>
          <p:nvGrpSpPr>
            <p:cNvPr id="22" name="Group 21">
              <a:extLst>
                <a:ext uri="{FF2B5EF4-FFF2-40B4-BE49-F238E27FC236}">
                  <a16:creationId xmlns:a16="http://schemas.microsoft.com/office/drawing/2014/main" id="{6371EDA4-0E1D-B2F1-F16F-B9884E938FD3}"/>
                </a:ext>
              </a:extLst>
            </p:cNvPr>
            <p:cNvGrpSpPr/>
            <p:nvPr/>
          </p:nvGrpSpPr>
          <p:grpSpPr>
            <a:xfrm>
              <a:off x="5205323" y="3559879"/>
              <a:ext cx="1562706" cy="455869"/>
              <a:chOff x="4222044" y="2193680"/>
              <a:chExt cx="2236164" cy="346320"/>
            </a:xfrm>
          </p:grpSpPr>
          <p:cxnSp>
            <p:nvCxnSpPr>
              <p:cNvPr id="24" name="Straight Connector 23">
                <a:extLst>
                  <a:ext uri="{FF2B5EF4-FFF2-40B4-BE49-F238E27FC236}">
                    <a16:creationId xmlns:a16="http://schemas.microsoft.com/office/drawing/2014/main" id="{68D04F3D-8753-E29E-A3EE-72E7EA7D4B46}"/>
                  </a:ext>
                </a:extLst>
              </p:cNvPr>
              <p:cNvCxnSpPr>
                <a:cxnSpLocks/>
              </p:cNvCxnSpPr>
              <p:nvPr/>
            </p:nvCxnSpPr>
            <p:spPr>
              <a:xfrm flipV="1">
                <a:off x="4222044" y="2214046"/>
                <a:ext cx="175206" cy="3259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9121C32-C4CD-66DD-DD86-26451636A53B}"/>
                  </a:ext>
                </a:extLst>
              </p:cNvPr>
              <p:cNvCxnSpPr>
                <a:cxnSpLocks/>
              </p:cNvCxnSpPr>
              <p:nvPr/>
            </p:nvCxnSpPr>
            <p:spPr>
              <a:xfrm flipV="1">
                <a:off x="4390715" y="2193680"/>
                <a:ext cx="2067493" cy="20366"/>
              </a:xfrm>
              <a:prstGeom prst="line">
                <a:avLst/>
              </a:prstGeom>
            </p:spPr>
            <p:style>
              <a:lnRef idx="1">
                <a:schemeClr val="accent1"/>
              </a:lnRef>
              <a:fillRef idx="0">
                <a:schemeClr val="accent1"/>
              </a:fillRef>
              <a:effectRef idx="0">
                <a:schemeClr val="accent1"/>
              </a:effectRef>
              <a:fontRef idx="minor">
                <a:schemeClr val="tx1"/>
              </a:fontRef>
            </p:style>
          </p:cxnSp>
        </p:grpSp>
        <p:sp>
          <p:nvSpPr>
            <p:cNvPr id="23" name="Flowchart: Connector 22">
              <a:extLst>
                <a:ext uri="{FF2B5EF4-FFF2-40B4-BE49-F238E27FC236}">
                  <a16:creationId xmlns:a16="http://schemas.microsoft.com/office/drawing/2014/main" id="{937351FB-BCD2-F86D-071F-FAC083CE1996}"/>
                </a:ext>
              </a:extLst>
            </p:cNvPr>
            <p:cNvSpPr/>
            <p:nvPr/>
          </p:nvSpPr>
          <p:spPr>
            <a:xfrm>
              <a:off x="6726568" y="3448321"/>
              <a:ext cx="192880" cy="200304"/>
            </a:xfrm>
            <a:prstGeom prst="flowChartConnector">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1D29">
                    <a:lumMod val="65000"/>
                    <a:lumOff val="35000"/>
                  </a:srgbClr>
                </a:solidFill>
                <a:effectLst/>
                <a:uLnTx/>
                <a:uFillTx/>
                <a:latin typeface="Open Sans"/>
                <a:ea typeface="+mn-ea"/>
                <a:cs typeface="+mn-cs"/>
                <a:sym typeface="Calibri"/>
              </a:endParaRPr>
            </a:p>
          </p:txBody>
        </p:sp>
      </p:grpSp>
      <p:pic>
        <p:nvPicPr>
          <p:cNvPr id="43" name="Picture 42">
            <a:extLst>
              <a:ext uri="{FF2B5EF4-FFF2-40B4-BE49-F238E27FC236}">
                <a16:creationId xmlns:a16="http://schemas.microsoft.com/office/drawing/2014/main" id="{BA76EC4D-79AD-E047-EF67-27935254D7D6}"/>
              </a:ext>
            </a:extLst>
          </p:cNvPr>
          <p:cNvPicPr>
            <a:picLocks noChangeAspect="1"/>
          </p:cNvPicPr>
          <p:nvPr/>
        </p:nvPicPr>
        <p:blipFill>
          <a:blip r:embed="rId3"/>
          <a:stretch>
            <a:fillRect/>
          </a:stretch>
        </p:blipFill>
        <p:spPr>
          <a:xfrm>
            <a:off x="7205421" y="3429000"/>
            <a:ext cx="4448796" cy="543001"/>
          </a:xfrm>
          <a:prstGeom prst="rect">
            <a:avLst/>
          </a:prstGeom>
        </p:spPr>
      </p:pic>
      <p:pic>
        <p:nvPicPr>
          <p:cNvPr id="4" name="Picture 3">
            <a:extLst>
              <a:ext uri="{FF2B5EF4-FFF2-40B4-BE49-F238E27FC236}">
                <a16:creationId xmlns:a16="http://schemas.microsoft.com/office/drawing/2014/main" id="{97251E7A-5B68-83BD-525F-31E4D223A54C}"/>
              </a:ext>
            </a:extLst>
          </p:cNvPr>
          <p:cNvPicPr>
            <a:picLocks noChangeAspect="1"/>
          </p:cNvPicPr>
          <p:nvPr/>
        </p:nvPicPr>
        <p:blipFill>
          <a:blip r:embed="rId4"/>
          <a:stretch>
            <a:fillRect/>
          </a:stretch>
        </p:blipFill>
        <p:spPr>
          <a:xfrm>
            <a:off x="7205421" y="2969045"/>
            <a:ext cx="4553585" cy="314369"/>
          </a:xfrm>
          <a:prstGeom prst="rect">
            <a:avLst/>
          </a:prstGeom>
        </p:spPr>
      </p:pic>
    </p:spTree>
    <p:extLst>
      <p:ext uri="{BB962C8B-B14F-4D97-AF65-F5344CB8AC3E}">
        <p14:creationId xmlns:p14="http://schemas.microsoft.com/office/powerpoint/2010/main" val="147664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left)">
                                      <p:cBhvr>
                                        <p:cTn id="3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2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485466-FAF6-1BE9-E0E7-40DB985D5F3F}"/>
              </a:ext>
            </a:extLst>
          </p:cNvPr>
          <p:cNvSpPr/>
          <p:nvPr/>
        </p:nvSpPr>
        <p:spPr>
          <a:xfrm>
            <a:off x="0" y="0"/>
            <a:ext cx="12192000" cy="6858000"/>
          </a:xfrm>
          <a:prstGeom prst="rect">
            <a:avLst/>
          </a:prstGeom>
          <a:gradFill>
            <a:gsLst>
              <a:gs pos="0">
                <a:srgbClr val="111134"/>
              </a:gs>
              <a:gs pos="100000">
                <a:srgbClr val="19194B"/>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 name="TextBox 1">
            <a:extLst>
              <a:ext uri="{FF2B5EF4-FFF2-40B4-BE49-F238E27FC236}">
                <a16:creationId xmlns:a16="http://schemas.microsoft.com/office/drawing/2014/main" id="{3918DA8E-BC7B-518F-D9EB-2C111E7F05E0}"/>
              </a:ext>
            </a:extLst>
          </p:cNvPr>
          <p:cNvSpPr txBox="1"/>
          <p:nvPr/>
        </p:nvSpPr>
        <p:spPr>
          <a:xfrm>
            <a:off x="1060911" y="2414455"/>
            <a:ext cx="10062395" cy="2504578"/>
          </a:xfrm>
          <a:prstGeom prst="rect">
            <a:avLst/>
          </a:prstGeom>
        </p:spPr>
        <p:txBody>
          <a:bodyPr vert="horz" lIns="91440" tIns="45720" rIns="91440" bIns="45720" rtlCol="0" anchor="ctr">
            <a:normAutofit/>
          </a:bodyPr>
          <a:lstStyle/>
          <a:p>
            <a:pPr algn="ctr">
              <a:spcBef>
                <a:spcPct val="0"/>
              </a:spcBef>
              <a:spcAft>
                <a:spcPts val="600"/>
              </a:spcAft>
              <a:defRPr/>
            </a:pPr>
            <a:r>
              <a:rPr lang="en-US" sz="4000" b="1" dirty="0">
                <a:gradFill>
                  <a:gsLst>
                    <a:gs pos="0">
                      <a:srgbClr val="0056FB"/>
                    </a:gs>
                    <a:gs pos="100000">
                      <a:srgbClr val="3CD278"/>
                    </a:gs>
                  </a:gsLst>
                  <a:lin ang="0" scaled="0"/>
                </a:gradFill>
                <a:latin typeface="Open Sans"/>
                <a:ea typeface="Open Sans"/>
                <a:cs typeface="Open Sans"/>
                <a:sym typeface="Arial"/>
              </a:rPr>
              <a:t>Knowledge AI</a:t>
            </a:r>
          </a:p>
          <a:p>
            <a:pPr algn="ctr">
              <a:spcBef>
                <a:spcPct val="0"/>
              </a:spcBef>
              <a:spcAft>
                <a:spcPts val="600"/>
              </a:spcAft>
              <a:defRPr/>
            </a:pPr>
            <a:r>
              <a:rPr lang="en-US" sz="3600" dirty="0">
                <a:solidFill>
                  <a:schemeClr val="bg1"/>
                </a:solidFill>
                <a:latin typeface="Open Sans"/>
                <a:ea typeface="Open Sans"/>
                <a:cs typeface="Open Sans"/>
                <a:sym typeface="Arial"/>
              </a:rPr>
              <a:t>GPT for to the Enterprise</a:t>
            </a:r>
            <a:endParaRPr lang="en-US" sz="3600" dirty="0">
              <a:latin typeface="Open Sans"/>
              <a:ea typeface="Open Sans"/>
              <a:cs typeface="Open Sans"/>
            </a:endParaRPr>
          </a:p>
          <a:p>
            <a:pPr algn="ctr">
              <a:spcBef>
                <a:spcPct val="0"/>
              </a:spcBef>
              <a:spcAft>
                <a:spcPts val="600"/>
              </a:spcAft>
              <a:defRPr/>
            </a:pPr>
            <a:endParaRPr lang="en-US" sz="3600" dirty="0">
              <a:solidFill>
                <a:prstClr val="white"/>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4" name="Grafik 6">
            <a:extLst>
              <a:ext uri="{FF2B5EF4-FFF2-40B4-BE49-F238E27FC236}">
                <a16:creationId xmlns:a16="http://schemas.microsoft.com/office/drawing/2014/main" id="{4F2B3BD9-9DA7-6263-8B83-FFA295B3414C}"/>
              </a:ext>
            </a:extLst>
          </p:cNvPr>
          <p:cNvSpPr/>
          <p:nvPr/>
        </p:nvSpPr>
        <p:spPr>
          <a:xfrm>
            <a:off x="10256472" y="574891"/>
            <a:ext cx="1295061" cy="177464"/>
          </a:xfrm>
          <a:custGeom>
            <a:avLst/>
            <a:gdLst>
              <a:gd name="connsiteX0" fmla="*/ 223091 w 1647090"/>
              <a:gd name="connsiteY0" fmla="*/ 620 h 225703"/>
              <a:gd name="connsiteX1" fmla="*/ 223091 w 1647090"/>
              <a:gd name="connsiteY1" fmla="*/ 45814 h 225703"/>
              <a:gd name="connsiteX2" fmla="*/ 79996 w 1647090"/>
              <a:gd name="connsiteY2" fmla="*/ 45814 h 225703"/>
              <a:gd name="connsiteX3" fmla="*/ 43914 w 1647090"/>
              <a:gd name="connsiteY3" fmla="*/ 81703 h 225703"/>
              <a:gd name="connsiteX4" fmla="*/ 43914 w 1647090"/>
              <a:gd name="connsiteY4" fmla="*/ 144177 h 225703"/>
              <a:gd name="connsiteX5" fmla="*/ 79996 w 1647090"/>
              <a:gd name="connsiteY5" fmla="*/ 180510 h 225703"/>
              <a:gd name="connsiteX6" fmla="*/ 223003 w 1647090"/>
              <a:gd name="connsiteY6" fmla="*/ 180510 h 225703"/>
              <a:gd name="connsiteX7" fmla="*/ 223003 w 1647090"/>
              <a:gd name="connsiteY7" fmla="*/ 225703 h 225703"/>
              <a:gd name="connsiteX8" fmla="*/ 74364 w 1647090"/>
              <a:gd name="connsiteY8" fmla="*/ 225703 h 225703"/>
              <a:gd name="connsiteX9" fmla="*/ 0 w 1647090"/>
              <a:gd name="connsiteY9" fmla="*/ 150823 h 225703"/>
              <a:gd name="connsiteX10" fmla="*/ 0 w 1647090"/>
              <a:gd name="connsiteY10" fmla="*/ 75500 h 225703"/>
              <a:gd name="connsiteX11" fmla="*/ 74364 w 1647090"/>
              <a:gd name="connsiteY11" fmla="*/ 620 h 225703"/>
              <a:gd name="connsiteX12" fmla="*/ 223091 w 1647090"/>
              <a:gd name="connsiteY12" fmla="*/ 620 h 225703"/>
              <a:gd name="connsiteX13" fmla="*/ 850033 w 1647090"/>
              <a:gd name="connsiteY13" fmla="*/ 177 h 225703"/>
              <a:gd name="connsiteX14" fmla="*/ 983359 w 1647090"/>
              <a:gd name="connsiteY14" fmla="*/ 157027 h 225703"/>
              <a:gd name="connsiteX15" fmla="*/ 983359 w 1647090"/>
              <a:gd name="connsiteY15" fmla="*/ 177 h 225703"/>
              <a:gd name="connsiteX16" fmla="*/ 1028242 w 1647090"/>
              <a:gd name="connsiteY16" fmla="*/ 177 h 225703"/>
              <a:gd name="connsiteX17" fmla="*/ 1028242 w 1647090"/>
              <a:gd name="connsiteY17" fmla="*/ 225703 h 225703"/>
              <a:gd name="connsiteX18" fmla="*/ 982480 w 1647090"/>
              <a:gd name="connsiteY18" fmla="*/ 225703 h 225703"/>
              <a:gd name="connsiteX19" fmla="*/ 849153 w 1647090"/>
              <a:gd name="connsiteY19" fmla="*/ 68411 h 225703"/>
              <a:gd name="connsiteX20" fmla="*/ 849153 w 1647090"/>
              <a:gd name="connsiteY20" fmla="*/ 225261 h 225703"/>
              <a:gd name="connsiteX21" fmla="*/ 804271 w 1647090"/>
              <a:gd name="connsiteY21" fmla="*/ 225261 h 225703"/>
              <a:gd name="connsiteX22" fmla="*/ 804271 w 1647090"/>
              <a:gd name="connsiteY22" fmla="*/ 177 h 225703"/>
              <a:gd name="connsiteX23" fmla="*/ 850033 w 1647090"/>
              <a:gd name="connsiteY23" fmla="*/ 177 h 225703"/>
              <a:gd name="connsiteX24" fmla="*/ 417140 w 1647090"/>
              <a:gd name="connsiteY24" fmla="*/ 177 h 225703"/>
              <a:gd name="connsiteX25" fmla="*/ 491504 w 1647090"/>
              <a:gd name="connsiteY25" fmla="*/ 75057 h 225703"/>
              <a:gd name="connsiteX26" fmla="*/ 491504 w 1647090"/>
              <a:gd name="connsiteY26" fmla="*/ 149937 h 225703"/>
              <a:gd name="connsiteX27" fmla="*/ 417052 w 1647090"/>
              <a:gd name="connsiteY27" fmla="*/ 225261 h 225703"/>
              <a:gd name="connsiteX28" fmla="*/ 342777 w 1647090"/>
              <a:gd name="connsiteY28" fmla="*/ 225261 h 225703"/>
              <a:gd name="connsiteX29" fmla="*/ 268413 w 1647090"/>
              <a:gd name="connsiteY29" fmla="*/ 150381 h 225703"/>
              <a:gd name="connsiteX30" fmla="*/ 268413 w 1647090"/>
              <a:gd name="connsiteY30" fmla="*/ 75057 h 225703"/>
              <a:gd name="connsiteX31" fmla="*/ 342777 w 1647090"/>
              <a:gd name="connsiteY31" fmla="*/ 177 h 225703"/>
              <a:gd name="connsiteX32" fmla="*/ 417140 w 1647090"/>
              <a:gd name="connsiteY32" fmla="*/ 177 h 225703"/>
              <a:gd name="connsiteX33" fmla="*/ 759916 w 1647090"/>
              <a:gd name="connsiteY33" fmla="*/ 177 h 225703"/>
              <a:gd name="connsiteX34" fmla="*/ 759916 w 1647090"/>
              <a:gd name="connsiteY34" fmla="*/ 45371 h 225703"/>
              <a:gd name="connsiteX35" fmla="*/ 616909 w 1647090"/>
              <a:gd name="connsiteY35" fmla="*/ 45371 h 225703"/>
              <a:gd name="connsiteX36" fmla="*/ 580828 w 1647090"/>
              <a:gd name="connsiteY36" fmla="*/ 81260 h 225703"/>
              <a:gd name="connsiteX37" fmla="*/ 580828 w 1647090"/>
              <a:gd name="connsiteY37" fmla="*/ 144177 h 225703"/>
              <a:gd name="connsiteX38" fmla="*/ 616909 w 1647090"/>
              <a:gd name="connsiteY38" fmla="*/ 180510 h 225703"/>
              <a:gd name="connsiteX39" fmla="*/ 715035 w 1647090"/>
              <a:gd name="connsiteY39" fmla="*/ 180510 h 225703"/>
              <a:gd name="connsiteX40" fmla="*/ 715035 w 1647090"/>
              <a:gd name="connsiteY40" fmla="*/ 105186 h 225703"/>
              <a:gd name="connsiteX41" fmla="*/ 759828 w 1647090"/>
              <a:gd name="connsiteY41" fmla="*/ 105186 h 225703"/>
              <a:gd name="connsiteX42" fmla="*/ 759828 w 1647090"/>
              <a:gd name="connsiteY42" fmla="*/ 225261 h 225703"/>
              <a:gd name="connsiteX43" fmla="*/ 611189 w 1647090"/>
              <a:gd name="connsiteY43" fmla="*/ 225261 h 225703"/>
              <a:gd name="connsiteX44" fmla="*/ 536825 w 1647090"/>
              <a:gd name="connsiteY44" fmla="*/ 150381 h 225703"/>
              <a:gd name="connsiteX45" fmla="*/ 536825 w 1647090"/>
              <a:gd name="connsiteY45" fmla="*/ 75057 h 225703"/>
              <a:gd name="connsiteX46" fmla="*/ 611189 w 1647090"/>
              <a:gd name="connsiteY46" fmla="*/ 177 h 225703"/>
              <a:gd name="connsiteX47" fmla="*/ 759916 w 1647090"/>
              <a:gd name="connsiteY47" fmla="*/ 177 h 225703"/>
              <a:gd name="connsiteX48" fmla="*/ 1118094 w 1647090"/>
              <a:gd name="connsiteY48" fmla="*/ 177 h 225703"/>
              <a:gd name="connsiteX49" fmla="*/ 1118006 w 1647090"/>
              <a:gd name="connsiteY49" fmla="*/ 225261 h 225703"/>
              <a:gd name="connsiteX50" fmla="*/ 1073212 w 1647090"/>
              <a:gd name="connsiteY50" fmla="*/ 225261 h 225703"/>
              <a:gd name="connsiteX51" fmla="*/ 1073212 w 1647090"/>
              <a:gd name="connsiteY51" fmla="*/ 177 h 225703"/>
              <a:gd name="connsiteX52" fmla="*/ 1118094 w 1647090"/>
              <a:gd name="connsiteY52" fmla="*/ 177 h 225703"/>
              <a:gd name="connsiteX53" fmla="*/ 1386418 w 1647090"/>
              <a:gd name="connsiteY53" fmla="*/ 177 h 225703"/>
              <a:gd name="connsiteX54" fmla="*/ 1386418 w 1647090"/>
              <a:gd name="connsiteY54" fmla="*/ 45371 h 225703"/>
              <a:gd name="connsiteX55" fmla="*/ 1243411 w 1647090"/>
              <a:gd name="connsiteY55" fmla="*/ 45371 h 225703"/>
              <a:gd name="connsiteX56" fmla="*/ 1207328 w 1647090"/>
              <a:gd name="connsiteY56" fmla="*/ 81260 h 225703"/>
              <a:gd name="connsiteX57" fmla="*/ 1207328 w 1647090"/>
              <a:gd name="connsiteY57" fmla="*/ 144177 h 225703"/>
              <a:gd name="connsiteX58" fmla="*/ 1243411 w 1647090"/>
              <a:gd name="connsiteY58" fmla="*/ 180510 h 225703"/>
              <a:gd name="connsiteX59" fmla="*/ 1341628 w 1647090"/>
              <a:gd name="connsiteY59" fmla="*/ 180510 h 225703"/>
              <a:gd name="connsiteX60" fmla="*/ 1341628 w 1647090"/>
              <a:gd name="connsiteY60" fmla="*/ 105186 h 225703"/>
              <a:gd name="connsiteX61" fmla="*/ 1386418 w 1647090"/>
              <a:gd name="connsiteY61" fmla="*/ 105186 h 225703"/>
              <a:gd name="connsiteX62" fmla="*/ 1386418 w 1647090"/>
              <a:gd name="connsiteY62" fmla="*/ 225261 h 225703"/>
              <a:gd name="connsiteX63" fmla="*/ 1237691 w 1647090"/>
              <a:gd name="connsiteY63" fmla="*/ 225261 h 225703"/>
              <a:gd name="connsiteX64" fmla="*/ 1163327 w 1647090"/>
              <a:gd name="connsiteY64" fmla="*/ 150381 h 225703"/>
              <a:gd name="connsiteX65" fmla="*/ 1163327 w 1647090"/>
              <a:gd name="connsiteY65" fmla="*/ 75057 h 225703"/>
              <a:gd name="connsiteX66" fmla="*/ 1237691 w 1647090"/>
              <a:gd name="connsiteY66" fmla="*/ 177 h 225703"/>
              <a:gd name="connsiteX67" fmla="*/ 1386418 w 1647090"/>
              <a:gd name="connsiteY67" fmla="*/ 177 h 225703"/>
              <a:gd name="connsiteX68" fmla="*/ 1468001 w 1647090"/>
              <a:gd name="connsiteY68" fmla="*/ 0 h 225703"/>
              <a:gd name="connsiteX69" fmla="*/ 1468435 w 1647090"/>
              <a:gd name="connsiteY69" fmla="*/ 48295 h 225703"/>
              <a:gd name="connsiteX70" fmla="*/ 1504084 w 1647090"/>
              <a:gd name="connsiteY70" fmla="*/ 84628 h 225703"/>
              <a:gd name="connsiteX71" fmla="*/ 1504084 w 1647090"/>
              <a:gd name="connsiteY71" fmla="*/ 84628 h 225703"/>
              <a:gd name="connsiteX72" fmla="*/ 1566126 w 1647090"/>
              <a:gd name="connsiteY72" fmla="*/ 84628 h 225703"/>
              <a:gd name="connsiteX73" fmla="*/ 1602210 w 1647090"/>
              <a:gd name="connsiteY73" fmla="*/ 48295 h 225703"/>
              <a:gd name="connsiteX74" fmla="*/ 1602210 w 1647090"/>
              <a:gd name="connsiteY74" fmla="*/ 48295 h 225703"/>
              <a:gd name="connsiteX75" fmla="*/ 1602210 w 1647090"/>
              <a:gd name="connsiteY75" fmla="*/ 0 h 225703"/>
              <a:gd name="connsiteX76" fmla="*/ 1647091 w 1647090"/>
              <a:gd name="connsiteY76" fmla="*/ 0 h 225703"/>
              <a:gd name="connsiteX77" fmla="*/ 1647091 w 1647090"/>
              <a:gd name="connsiteY77" fmla="*/ 13292 h 225703"/>
              <a:gd name="connsiteX78" fmla="*/ 1646645 w 1647090"/>
              <a:gd name="connsiteY78" fmla="*/ 54055 h 225703"/>
              <a:gd name="connsiteX79" fmla="*/ 1572281 w 1647090"/>
              <a:gd name="connsiteY79" fmla="*/ 128935 h 225703"/>
              <a:gd name="connsiteX80" fmla="*/ 1572281 w 1647090"/>
              <a:gd name="connsiteY80" fmla="*/ 128935 h 225703"/>
              <a:gd name="connsiteX81" fmla="*/ 1557626 w 1647090"/>
              <a:gd name="connsiteY81" fmla="*/ 128935 h 225703"/>
              <a:gd name="connsiteX82" fmla="*/ 1557626 w 1647090"/>
              <a:gd name="connsiteY82" fmla="*/ 225216 h 225703"/>
              <a:gd name="connsiteX83" fmla="*/ 1512745 w 1647090"/>
              <a:gd name="connsiteY83" fmla="*/ 225216 h 225703"/>
              <a:gd name="connsiteX84" fmla="*/ 1512745 w 1647090"/>
              <a:gd name="connsiteY84" fmla="*/ 128935 h 225703"/>
              <a:gd name="connsiteX85" fmla="*/ 1497918 w 1647090"/>
              <a:gd name="connsiteY85" fmla="*/ 128935 h 225703"/>
              <a:gd name="connsiteX86" fmla="*/ 1423554 w 1647090"/>
              <a:gd name="connsiteY86" fmla="*/ 54055 h 225703"/>
              <a:gd name="connsiteX87" fmla="*/ 1423554 w 1647090"/>
              <a:gd name="connsiteY87" fmla="*/ 54055 h 225703"/>
              <a:gd name="connsiteX88" fmla="*/ 1423554 w 1647090"/>
              <a:gd name="connsiteY88" fmla="*/ 0 h 225703"/>
              <a:gd name="connsiteX89" fmla="*/ 1468001 w 1647090"/>
              <a:gd name="connsiteY89" fmla="*/ 0 h 225703"/>
              <a:gd name="connsiteX90" fmla="*/ 409572 w 1647090"/>
              <a:gd name="connsiteY90" fmla="*/ 45371 h 225703"/>
              <a:gd name="connsiteX91" fmla="*/ 342248 w 1647090"/>
              <a:gd name="connsiteY91" fmla="*/ 45371 h 225703"/>
              <a:gd name="connsiteX92" fmla="*/ 312767 w 1647090"/>
              <a:gd name="connsiteY92" fmla="*/ 83033 h 225703"/>
              <a:gd name="connsiteX93" fmla="*/ 312767 w 1647090"/>
              <a:gd name="connsiteY93" fmla="*/ 143291 h 225703"/>
              <a:gd name="connsiteX94" fmla="*/ 350169 w 1647090"/>
              <a:gd name="connsiteY94" fmla="*/ 180952 h 225703"/>
              <a:gd name="connsiteX95" fmla="*/ 409572 w 1647090"/>
              <a:gd name="connsiteY95" fmla="*/ 180510 h 225703"/>
              <a:gd name="connsiteX96" fmla="*/ 446974 w 1647090"/>
              <a:gd name="connsiteY96" fmla="*/ 142848 h 225703"/>
              <a:gd name="connsiteX97" fmla="*/ 446974 w 1647090"/>
              <a:gd name="connsiteY97" fmla="*/ 83033 h 225703"/>
              <a:gd name="connsiteX98" fmla="*/ 409572 w 1647090"/>
              <a:gd name="connsiteY98" fmla="*/ 45371 h 22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47090" h="225703">
                <a:moveTo>
                  <a:pt x="223091" y="620"/>
                </a:moveTo>
                <a:lnTo>
                  <a:pt x="223091" y="45814"/>
                </a:lnTo>
                <a:lnTo>
                  <a:pt x="79996" y="45814"/>
                </a:lnTo>
                <a:cubicBezTo>
                  <a:pt x="56235" y="45814"/>
                  <a:pt x="43914" y="57777"/>
                  <a:pt x="43914" y="81703"/>
                </a:cubicBezTo>
                <a:lnTo>
                  <a:pt x="43914" y="144177"/>
                </a:lnTo>
                <a:cubicBezTo>
                  <a:pt x="43914" y="168103"/>
                  <a:pt x="55795" y="180510"/>
                  <a:pt x="79996" y="180510"/>
                </a:cubicBezTo>
                <a:lnTo>
                  <a:pt x="223003" y="180510"/>
                </a:lnTo>
                <a:lnTo>
                  <a:pt x="223003" y="225703"/>
                </a:lnTo>
                <a:lnTo>
                  <a:pt x="74364" y="225703"/>
                </a:lnTo>
                <a:cubicBezTo>
                  <a:pt x="24641" y="225703"/>
                  <a:pt x="0" y="200891"/>
                  <a:pt x="0" y="150823"/>
                </a:cubicBezTo>
                <a:lnTo>
                  <a:pt x="0" y="75500"/>
                </a:lnTo>
                <a:cubicBezTo>
                  <a:pt x="0" y="25433"/>
                  <a:pt x="24641" y="620"/>
                  <a:pt x="74364" y="620"/>
                </a:cubicBezTo>
                <a:lnTo>
                  <a:pt x="223091" y="620"/>
                </a:lnTo>
                <a:close/>
                <a:moveTo>
                  <a:pt x="850033" y="177"/>
                </a:moveTo>
                <a:lnTo>
                  <a:pt x="983359" y="157027"/>
                </a:lnTo>
                <a:lnTo>
                  <a:pt x="983359" y="177"/>
                </a:lnTo>
                <a:lnTo>
                  <a:pt x="1028242" y="177"/>
                </a:lnTo>
                <a:lnTo>
                  <a:pt x="1028242" y="225703"/>
                </a:lnTo>
                <a:lnTo>
                  <a:pt x="982480" y="225703"/>
                </a:lnTo>
                <a:lnTo>
                  <a:pt x="849153" y="68411"/>
                </a:lnTo>
                <a:lnTo>
                  <a:pt x="849153" y="225261"/>
                </a:lnTo>
                <a:lnTo>
                  <a:pt x="804271" y="225261"/>
                </a:lnTo>
                <a:lnTo>
                  <a:pt x="804271" y="177"/>
                </a:lnTo>
                <a:lnTo>
                  <a:pt x="850033" y="177"/>
                </a:lnTo>
                <a:close/>
                <a:moveTo>
                  <a:pt x="417140" y="177"/>
                </a:moveTo>
                <a:cubicBezTo>
                  <a:pt x="466863" y="177"/>
                  <a:pt x="491504" y="24989"/>
                  <a:pt x="491504" y="75057"/>
                </a:cubicBezTo>
                <a:lnTo>
                  <a:pt x="491504" y="149937"/>
                </a:lnTo>
                <a:cubicBezTo>
                  <a:pt x="491416" y="200005"/>
                  <a:pt x="466334" y="225261"/>
                  <a:pt x="417052" y="225261"/>
                </a:cubicBezTo>
                <a:lnTo>
                  <a:pt x="342777" y="225261"/>
                </a:lnTo>
                <a:cubicBezTo>
                  <a:pt x="293054" y="225261"/>
                  <a:pt x="268413" y="200448"/>
                  <a:pt x="268413" y="150381"/>
                </a:cubicBezTo>
                <a:lnTo>
                  <a:pt x="268413" y="75057"/>
                </a:lnTo>
                <a:cubicBezTo>
                  <a:pt x="268413" y="24989"/>
                  <a:pt x="293054" y="177"/>
                  <a:pt x="342777" y="177"/>
                </a:cubicBezTo>
                <a:lnTo>
                  <a:pt x="417140" y="177"/>
                </a:lnTo>
                <a:close/>
                <a:moveTo>
                  <a:pt x="759916" y="177"/>
                </a:moveTo>
                <a:lnTo>
                  <a:pt x="759916" y="45371"/>
                </a:lnTo>
                <a:lnTo>
                  <a:pt x="616909" y="45371"/>
                </a:lnTo>
                <a:cubicBezTo>
                  <a:pt x="593148" y="45371"/>
                  <a:pt x="580828" y="57334"/>
                  <a:pt x="580828" y="81260"/>
                </a:cubicBezTo>
                <a:lnTo>
                  <a:pt x="580828" y="144177"/>
                </a:lnTo>
                <a:cubicBezTo>
                  <a:pt x="580828" y="168103"/>
                  <a:pt x="592709" y="180510"/>
                  <a:pt x="616909" y="180510"/>
                </a:cubicBezTo>
                <a:lnTo>
                  <a:pt x="715035" y="180510"/>
                </a:lnTo>
                <a:lnTo>
                  <a:pt x="715035" y="105186"/>
                </a:lnTo>
                <a:lnTo>
                  <a:pt x="759828" y="105186"/>
                </a:lnTo>
                <a:lnTo>
                  <a:pt x="759828" y="225261"/>
                </a:lnTo>
                <a:lnTo>
                  <a:pt x="611189" y="225261"/>
                </a:lnTo>
                <a:cubicBezTo>
                  <a:pt x="561467" y="225261"/>
                  <a:pt x="536825" y="200448"/>
                  <a:pt x="536825" y="150381"/>
                </a:cubicBezTo>
                <a:lnTo>
                  <a:pt x="536825" y="75057"/>
                </a:lnTo>
                <a:cubicBezTo>
                  <a:pt x="536825" y="24989"/>
                  <a:pt x="561467" y="177"/>
                  <a:pt x="611189" y="177"/>
                </a:cubicBezTo>
                <a:lnTo>
                  <a:pt x="759916" y="177"/>
                </a:lnTo>
                <a:close/>
                <a:moveTo>
                  <a:pt x="1118094" y="177"/>
                </a:moveTo>
                <a:lnTo>
                  <a:pt x="1118006" y="225261"/>
                </a:lnTo>
                <a:lnTo>
                  <a:pt x="1073212" y="225261"/>
                </a:lnTo>
                <a:lnTo>
                  <a:pt x="1073212" y="177"/>
                </a:lnTo>
                <a:lnTo>
                  <a:pt x="1118094" y="177"/>
                </a:lnTo>
                <a:close/>
                <a:moveTo>
                  <a:pt x="1386418" y="177"/>
                </a:moveTo>
                <a:lnTo>
                  <a:pt x="1386418" y="45371"/>
                </a:lnTo>
                <a:lnTo>
                  <a:pt x="1243411" y="45371"/>
                </a:lnTo>
                <a:cubicBezTo>
                  <a:pt x="1219649" y="45371"/>
                  <a:pt x="1207328" y="57334"/>
                  <a:pt x="1207328" y="81260"/>
                </a:cubicBezTo>
                <a:lnTo>
                  <a:pt x="1207328" y="144177"/>
                </a:lnTo>
                <a:cubicBezTo>
                  <a:pt x="1207328" y="168103"/>
                  <a:pt x="1219214" y="180510"/>
                  <a:pt x="1243411" y="180510"/>
                </a:cubicBezTo>
                <a:lnTo>
                  <a:pt x="1341628" y="180510"/>
                </a:lnTo>
                <a:lnTo>
                  <a:pt x="1341628" y="105186"/>
                </a:lnTo>
                <a:lnTo>
                  <a:pt x="1386418" y="105186"/>
                </a:lnTo>
                <a:lnTo>
                  <a:pt x="1386418" y="225261"/>
                </a:lnTo>
                <a:lnTo>
                  <a:pt x="1237691" y="225261"/>
                </a:lnTo>
                <a:cubicBezTo>
                  <a:pt x="1187970" y="225261"/>
                  <a:pt x="1163327" y="200448"/>
                  <a:pt x="1163327" y="150381"/>
                </a:cubicBezTo>
                <a:lnTo>
                  <a:pt x="1163327" y="75057"/>
                </a:lnTo>
                <a:cubicBezTo>
                  <a:pt x="1163327" y="24989"/>
                  <a:pt x="1187970" y="177"/>
                  <a:pt x="1237691" y="177"/>
                </a:cubicBezTo>
                <a:lnTo>
                  <a:pt x="1386418" y="177"/>
                </a:lnTo>
                <a:close/>
                <a:moveTo>
                  <a:pt x="1468001" y="0"/>
                </a:moveTo>
                <a:lnTo>
                  <a:pt x="1468435" y="48295"/>
                </a:lnTo>
                <a:cubicBezTo>
                  <a:pt x="1468435" y="72665"/>
                  <a:pt x="1480322" y="84628"/>
                  <a:pt x="1504084" y="84628"/>
                </a:cubicBezTo>
                <a:lnTo>
                  <a:pt x="1504084" y="84628"/>
                </a:lnTo>
                <a:lnTo>
                  <a:pt x="1566126" y="84628"/>
                </a:lnTo>
                <a:cubicBezTo>
                  <a:pt x="1590323" y="84628"/>
                  <a:pt x="1602210" y="72665"/>
                  <a:pt x="1602210" y="48295"/>
                </a:cubicBezTo>
                <a:lnTo>
                  <a:pt x="1602210" y="48295"/>
                </a:lnTo>
                <a:lnTo>
                  <a:pt x="1602210" y="0"/>
                </a:lnTo>
                <a:lnTo>
                  <a:pt x="1647091" y="0"/>
                </a:lnTo>
                <a:lnTo>
                  <a:pt x="1647091" y="13292"/>
                </a:lnTo>
                <a:lnTo>
                  <a:pt x="1646645" y="54055"/>
                </a:lnTo>
                <a:cubicBezTo>
                  <a:pt x="1646645" y="104123"/>
                  <a:pt x="1622002" y="128935"/>
                  <a:pt x="1572281" y="128935"/>
                </a:cubicBezTo>
                <a:lnTo>
                  <a:pt x="1572281" y="128935"/>
                </a:lnTo>
                <a:lnTo>
                  <a:pt x="1557626" y="128935"/>
                </a:lnTo>
                <a:lnTo>
                  <a:pt x="1557626" y="225216"/>
                </a:lnTo>
                <a:lnTo>
                  <a:pt x="1512745" y="225216"/>
                </a:lnTo>
                <a:lnTo>
                  <a:pt x="1512745" y="128935"/>
                </a:lnTo>
                <a:lnTo>
                  <a:pt x="1497918" y="128935"/>
                </a:lnTo>
                <a:cubicBezTo>
                  <a:pt x="1448197" y="128935"/>
                  <a:pt x="1423554" y="104123"/>
                  <a:pt x="1423554" y="54055"/>
                </a:cubicBezTo>
                <a:lnTo>
                  <a:pt x="1423554" y="54055"/>
                </a:lnTo>
                <a:lnTo>
                  <a:pt x="1423554" y="0"/>
                </a:lnTo>
                <a:lnTo>
                  <a:pt x="1468001" y="0"/>
                </a:lnTo>
                <a:close/>
                <a:moveTo>
                  <a:pt x="409572" y="45371"/>
                </a:moveTo>
                <a:lnTo>
                  <a:pt x="342248" y="45371"/>
                </a:lnTo>
                <a:cubicBezTo>
                  <a:pt x="322007" y="45371"/>
                  <a:pt x="312767" y="57777"/>
                  <a:pt x="312767" y="83033"/>
                </a:cubicBezTo>
                <a:lnTo>
                  <a:pt x="312767" y="143291"/>
                </a:lnTo>
                <a:cubicBezTo>
                  <a:pt x="312767" y="168103"/>
                  <a:pt x="325087" y="180952"/>
                  <a:pt x="350169" y="180952"/>
                </a:cubicBezTo>
                <a:lnTo>
                  <a:pt x="409572" y="180510"/>
                </a:lnTo>
                <a:cubicBezTo>
                  <a:pt x="434213" y="180510"/>
                  <a:pt x="446974" y="168103"/>
                  <a:pt x="446974" y="142848"/>
                </a:cubicBezTo>
                <a:lnTo>
                  <a:pt x="446974" y="83033"/>
                </a:lnTo>
                <a:cubicBezTo>
                  <a:pt x="446974" y="58220"/>
                  <a:pt x="434653" y="45371"/>
                  <a:pt x="409572" y="45371"/>
                </a:cubicBezTo>
                <a:close/>
              </a:path>
            </a:pathLst>
          </a:custGeom>
          <a:solidFill>
            <a:schemeClr val="bg1"/>
          </a:solidFill>
          <a:ln w="114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Tree>
    <p:extLst>
      <p:ext uri="{BB962C8B-B14F-4D97-AF65-F5344CB8AC3E}">
        <p14:creationId xmlns:p14="http://schemas.microsoft.com/office/powerpoint/2010/main" val="331560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6D7C2C4-49FF-4117-B980-60FE33EC6097}"/>
              </a:ext>
            </a:extLst>
          </p:cNvPr>
          <p:cNvGrpSpPr/>
          <p:nvPr/>
        </p:nvGrpSpPr>
        <p:grpSpPr>
          <a:xfrm>
            <a:off x="7063631" y="4326147"/>
            <a:ext cx="3413869" cy="2293727"/>
            <a:chOff x="7063631" y="4325095"/>
            <a:chExt cx="3380399" cy="2320987"/>
          </a:xfrm>
        </p:grpSpPr>
        <p:sp>
          <p:nvSpPr>
            <p:cNvPr id="29" name="TextBox 28">
              <a:extLst>
                <a:ext uri="{FF2B5EF4-FFF2-40B4-BE49-F238E27FC236}">
                  <a16:creationId xmlns:a16="http://schemas.microsoft.com/office/drawing/2014/main" id="{624069A8-CBB9-CD79-B63D-A2C26B286021}"/>
                </a:ext>
              </a:extLst>
            </p:cNvPr>
            <p:cNvSpPr txBox="1"/>
            <p:nvPr/>
          </p:nvSpPr>
          <p:spPr>
            <a:xfrm>
              <a:off x="7063631" y="6457585"/>
              <a:ext cx="3380399" cy="188497"/>
            </a:xfrm>
            <a:prstGeom prst="rect">
              <a:avLst/>
            </a:prstGeom>
            <a:noFill/>
          </p:spPr>
          <p:txBody>
            <a:bodyPr wrap="square">
              <a:spAutoFit/>
            </a:bodyPr>
            <a:lstStyle/>
            <a:p>
              <a:r>
                <a:rPr lang="en-US" sz="300">
                  <a:latin typeface="Open Sans" panose="020B0606030504020204" pitchFamily="34" charset="0"/>
                  <a:ea typeface="Open Sans" panose="020B0606030504020204" pitchFamily="34" charset="0"/>
                  <a:cs typeface="Open Sans" panose="020B0606030504020204" pitchFamily="34" charset="0"/>
                </a:rPr>
                <a:t>https://www.sbert.net/examples/applications/semantic-search/README.html</a:t>
              </a:r>
            </a:p>
          </p:txBody>
        </p:sp>
        <p:grpSp>
          <p:nvGrpSpPr>
            <p:cNvPr id="43" name="Group 42">
              <a:extLst>
                <a:ext uri="{FF2B5EF4-FFF2-40B4-BE49-F238E27FC236}">
                  <a16:creationId xmlns:a16="http://schemas.microsoft.com/office/drawing/2014/main" id="{C77A084A-D1F4-9F18-DD24-7480E49A9598}"/>
                </a:ext>
              </a:extLst>
            </p:cNvPr>
            <p:cNvGrpSpPr/>
            <p:nvPr/>
          </p:nvGrpSpPr>
          <p:grpSpPr>
            <a:xfrm>
              <a:off x="7119512" y="4325095"/>
              <a:ext cx="2046938" cy="2083167"/>
              <a:chOff x="7119512" y="4325095"/>
              <a:chExt cx="2046938" cy="2083167"/>
            </a:xfrm>
          </p:grpSpPr>
          <p:pic>
            <p:nvPicPr>
              <p:cNvPr id="47" name="Picture 2" descr="Semantic Search — Sentence-Transformers documentation">
                <a:extLst>
                  <a:ext uri="{FF2B5EF4-FFF2-40B4-BE49-F238E27FC236}">
                    <a16:creationId xmlns:a16="http://schemas.microsoft.com/office/drawing/2014/main" id="{77FED901-BD37-212F-7027-0744B215E5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9512" y="4325095"/>
                <a:ext cx="2046938" cy="2083167"/>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EA6C9D58-6D04-54C6-C822-71EE4EE5CDA4}"/>
                  </a:ext>
                </a:extLst>
              </p:cNvPr>
              <p:cNvSpPr/>
              <p:nvPr/>
            </p:nvSpPr>
            <p:spPr>
              <a:xfrm>
                <a:off x="8066804" y="4488077"/>
                <a:ext cx="647936" cy="16927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Article</a:t>
                </a:r>
                <a:endParaRPr lang="en-US" sz="800" b="1">
                  <a:solidFill>
                    <a:schemeClr val="tx1"/>
                  </a:solidFill>
                </a:endParaRPr>
              </a:p>
            </p:txBody>
          </p:sp>
        </p:grpSp>
      </p:grpSp>
      <p:sp>
        <p:nvSpPr>
          <p:cNvPr id="42" name="TextBox 41">
            <a:extLst>
              <a:ext uri="{FF2B5EF4-FFF2-40B4-BE49-F238E27FC236}">
                <a16:creationId xmlns:a16="http://schemas.microsoft.com/office/drawing/2014/main" id="{B62DDE7E-692F-1292-8E85-4B2D4843FCCC}"/>
              </a:ext>
            </a:extLst>
          </p:cNvPr>
          <p:cNvSpPr txBox="1"/>
          <p:nvPr/>
        </p:nvSpPr>
        <p:spPr>
          <a:xfrm>
            <a:off x="0" y="-1"/>
            <a:ext cx="12192000" cy="1727201"/>
          </a:xfrm>
          <a:prstGeom prst="rect">
            <a:avLst/>
          </a:prstGeom>
          <a:solidFill>
            <a:srgbClr val="1919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22" name="Arrow: Bent-Up 21">
            <a:extLst>
              <a:ext uri="{FF2B5EF4-FFF2-40B4-BE49-F238E27FC236}">
                <a16:creationId xmlns:a16="http://schemas.microsoft.com/office/drawing/2014/main" id="{314F8B12-85EC-E686-8AEC-CC6A336EF955}"/>
              </a:ext>
            </a:extLst>
          </p:cNvPr>
          <p:cNvSpPr/>
          <p:nvPr/>
        </p:nvSpPr>
        <p:spPr>
          <a:xfrm rot="5400000">
            <a:off x="6167292" y="3284466"/>
            <a:ext cx="727711" cy="962314"/>
          </a:xfrm>
          <a:prstGeom prst="bentUpArrow">
            <a:avLst>
              <a:gd name="adj1" fmla="val 25000"/>
              <a:gd name="adj2" fmla="val 38158"/>
              <a:gd name="adj3" fmla="val 38350"/>
            </a:avLst>
          </a:prstGeom>
          <a:gradFill>
            <a:gsLst>
              <a:gs pos="0">
                <a:srgbClr val="3CD278">
                  <a:alpha val="0"/>
                </a:srgbClr>
              </a:gs>
              <a:gs pos="100000">
                <a:srgbClr val="025BFB"/>
              </a:gs>
            </a:gsLst>
            <a:lin ang="20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 name="TextBox 48">
            <a:extLst>
              <a:ext uri="{FF2B5EF4-FFF2-40B4-BE49-F238E27FC236}">
                <a16:creationId xmlns:a16="http://schemas.microsoft.com/office/drawing/2014/main" id="{9FA72D8D-8302-16E9-41EA-9E29B66A7C97}"/>
              </a:ext>
            </a:extLst>
          </p:cNvPr>
          <p:cNvSpPr txBox="1"/>
          <p:nvPr/>
        </p:nvSpPr>
        <p:spPr>
          <a:xfrm>
            <a:off x="0" y="449738"/>
            <a:ext cx="12192000" cy="635470"/>
          </a:xfrm>
          <a:prstGeom prst="rect">
            <a:avLst/>
          </a:prstGeom>
          <a:noFill/>
        </p:spPr>
        <p:txBody>
          <a:bodyPr wrap="square">
            <a:noAutofit/>
          </a:bodyPr>
          <a:lstStyle/>
          <a:p>
            <a:pPr lvl="0" algn="ctr">
              <a:spcBef>
                <a:spcPct val="0"/>
              </a:spcBef>
              <a:spcAft>
                <a:spcPts val="600"/>
              </a:spcAft>
              <a:defRPr/>
            </a:pPr>
            <a:r>
              <a:rPr lang="en-US" sz="3200" b="1" dirty="0">
                <a:gradFill>
                  <a:gsLst>
                    <a:gs pos="0">
                      <a:srgbClr val="47C2FF"/>
                    </a:gs>
                    <a:gs pos="50000">
                      <a:srgbClr val="3CD278"/>
                    </a:gs>
                  </a:gsLst>
                  <a:lin ang="0" scaled="0"/>
                </a:gradFill>
                <a:latin typeface="Open Sans" panose="020B0606030504020204" pitchFamily="34" charset="0"/>
                <a:ea typeface="Open Sans" panose="020B0606030504020204" pitchFamily="34" charset="0"/>
                <a:cs typeface="Open Sans" panose="020B0606030504020204" pitchFamily="34" charset="0"/>
                <a:sym typeface="Arial"/>
              </a:rPr>
              <a:t>How Knowledge AI works </a:t>
            </a:r>
            <a:endParaRPr kumimoji="0" lang="en-US" sz="320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6" name="Arrow: Down 5">
            <a:extLst>
              <a:ext uri="{FF2B5EF4-FFF2-40B4-BE49-F238E27FC236}">
                <a16:creationId xmlns:a16="http://schemas.microsoft.com/office/drawing/2014/main" id="{04B371C8-C49D-D8E0-20A1-D6A76204622C}"/>
              </a:ext>
            </a:extLst>
          </p:cNvPr>
          <p:cNvSpPr/>
          <p:nvPr/>
        </p:nvSpPr>
        <p:spPr>
          <a:xfrm rot="16200000">
            <a:off x="6371937" y="1615219"/>
            <a:ext cx="362094" cy="723513"/>
          </a:xfrm>
          <a:prstGeom prst="downArrow">
            <a:avLst>
              <a:gd name="adj1" fmla="val 35999"/>
              <a:gd name="adj2" fmla="val 50000"/>
            </a:avLst>
          </a:prstGeom>
          <a:gradFill>
            <a:gsLst>
              <a:gs pos="0">
                <a:srgbClr val="3CD278">
                  <a:alpha val="0"/>
                </a:srgbClr>
              </a:gs>
              <a:gs pos="100000">
                <a:srgbClr val="025BFB"/>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Arrow: Down 8">
            <a:extLst>
              <a:ext uri="{FF2B5EF4-FFF2-40B4-BE49-F238E27FC236}">
                <a16:creationId xmlns:a16="http://schemas.microsoft.com/office/drawing/2014/main" id="{948B1514-73B0-C6B4-62D7-756281FD840B}"/>
              </a:ext>
            </a:extLst>
          </p:cNvPr>
          <p:cNvSpPr/>
          <p:nvPr/>
        </p:nvSpPr>
        <p:spPr>
          <a:xfrm>
            <a:off x="1804755" y="2176939"/>
            <a:ext cx="354944" cy="957058"/>
          </a:xfrm>
          <a:prstGeom prst="downArrow">
            <a:avLst>
              <a:gd name="adj1" fmla="val 38799"/>
              <a:gd name="adj2" fmla="val 50000"/>
            </a:avLst>
          </a:prstGeom>
          <a:gradFill>
            <a:gsLst>
              <a:gs pos="0">
                <a:srgbClr val="38C9AD">
                  <a:alpha val="0"/>
                </a:srgbClr>
              </a:gs>
              <a:gs pos="100000">
                <a:srgbClr val="025BFB"/>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1" name="Group 20">
            <a:extLst>
              <a:ext uri="{FF2B5EF4-FFF2-40B4-BE49-F238E27FC236}">
                <a16:creationId xmlns:a16="http://schemas.microsoft.com/office/drawing/2014/main" id="{981D9EBA-5FC0-68D0-10D6-BD023FD7A180}"/>
              </a:ext>
            </a:extLst>
          </p:cNvPr>
          <p:cNvGrpSpPr/>
          <p:nvPr/>
        </p:nvGrpSpPr>
        <p:grpSpPr>
          <a:xfrm>
            <a:off x="7037202" y="1614251"/>
            <a:ext cx="4441955" cy="683374"/>
            <a:chOff x="7037202" y="1614251"/>
            <a:chExt cx="4441955" cy="683374"/>
          </a:xfrm>
        </p:grpSpPr>
        <p:sp>
          <p:nvSpPr>
            <p:cNvPr id="7" name="Rectangle: Rounded Corners 6">
              <a:extLst>
                <a:ext uri="{FF2B5EF4-FFF2-40B4-BE49-F238E27FC236}">
                  <a16:creationId xmlns:a16="http://schemas.microsoft.com/office/drawing/2014/main" id="{EEBDE842-1394-9C3A-6F61-92AB5DD923F3}"/>
                </a:ext>
              </a:extLst>
            </p:cNvPr>
            <p:cNvSpPr/>
            <p:nvPr/>
          </p:nvSpPr>
          <p:spPr>
            <a:xfrm rot="10800000" flipH="1" flipV="1">
              <a:off x="7037202" y="1614251"/>
              <a:ext cx="4441955" cy="683374"/>
            </a:xfrm>
            <a:prstGeom prst="roundRect">
              <a:avLst>
                <a:gd name="adj" fmla="val 0"/>
              </a:avLst>
            </a:prstGeom>
            <a:solidFill>
              <a:schemeClr val="bg1"/>
            </a:solidFill>
            <a:ln>
              <a:solidFill>
                <a:schemeClr val="tx1">
                  <a:lumMod val="10000"/>
                  <a:lumOff val="90000"/>
                </a:schemeClr>
              </a:solidFill>
            </a:ln>
            <a:effectLst>
              <a:outerShdw blurRad="3048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0" rIns="182880" rtlCol="0" anchor="ctr"/>
            <a:lstStyle/>
            <a:p>
              <a:pPr marL="0" marR="0" lvl="0" indent="0" algn="r" defTabSz="914400" rtl="0" eaLnBrk="1" fontAlgn="auto" latinLnBrk="0" hangingPunct="1">
                <a:lnSpc>
                  <a:spcPct val="15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FCABFA5A-55C5-1D5F-A799-BFC112C4DFF6}"/>
                </a:ext>
              </a:extLst>
            </p:cNvPr>
            <p:cNvGrpSpPr/>
            <p:nvPr/>
          </p:nvGrpSpPr>
          <p:grpSpPr>
            <a:xfrm>
              <a:off x="7277044" y="1788691"/>
              <a:ext cx="311462" cy="346496"/>
              <a:chOff x="7219430" y="1788785"/>
              <a:chExt cx="311462" cy="346496"/>
            </a:xfrm>
          </p:grpSpPr>
          <p:sp>
            <p:nvSpPr>
              <p:cNvPr id="48" name="Freeform: Shape 47">
                <a:extLst>
                  <a:ext uri="{FF2B5EF4-FFF2-40B4-BE49-F238E27FC236}">
                    <a16:creationId xmlns:a16="http://schemas.microsoft.com/office/drawing/2014/main" id="{DAC67319-15B9-D019-D34B-6B0567D4D8EC}"/>
                  </a:ext>
                </a:extLst>
              </p:cNvPr>
              <p:cNvSpPr/>
              <p:nvPr/>
            </p:nvSpPr>
            <p:spPr>
              <a:xfrm>
                <a:off x="7219430" y="1839183"/>
                <a:ext cx="245040" cy="245040"/>
              </a:xfrm>
              <a:custGeom>
                <a:avLst/>
                <a:gdLst>
                  <a:gd name="connsiteX0" fmla="*/ 122520 w 245040"/>
                  <a:gd name="connsiteY0" fmla="*/ 245041 h 245040"/>
                  <a:gd name="connsiteX1" fmla="*/ 79206 w 245040"/>
                  <a:gd name="connsiteY1" fmla="*/ 165835 h 245040"/>
                  <a:gd name="connsiteX2" fmla="*/ 0 w 245040"/>
                  <a:gd name="connsiteY2" fmla="*/ 122520 h 245040"/>
                  <a:gd name="connsiteX3" fmla="*/ 79206 w 245040"/>
                  <a:gd name="connsiteY3" fmla="*/ 79206 h 245040"/>
                  <a:gd name="connsiteX4" fmla="*/ 122520 w 245040"/>
                  <a:gd name="connsiteY4" fmla="*/ 0 h 245040"/>
                  <a:gd name="connsiteX5" fmla="*/ 165835 w 245040"/>
                  <a:gd name="connsiteY5" fmla="*/ 79206 h 245040"/>
                  <a:gd name="connsiteX6" fmla="*/ 245041 w 245040"/>
                  <a:gd name="connsiteY6" fmla="*/ 122520 h 245040"/>
                  <a:gd name="connsiteX7" fmla="*/ 165835 w 245040"/>
                  <a:gd name="connsiteY7" fmla="*/ 165835 h 245040"/>
                  <a:gd name="connsiteX8" fmla="*/ 122520 w 245040"/>
                  <a:gd name="connsiteY8" fmla="*/ 245041 h 245040"/>
                  <a:gd name="connsiteX9" fmla="*/ 32036 w 245040"/>
                  <a:gd name="connsiteY9" fmla="*/ 122509 h 245040"/>
                  <a:gd name="connsiteX10" fmla="*/ 90528 w 245040"/>
                  <a:gd name="connsiteY10" fmla="*/ 154501 h 245040"/>
                  <a:gd name="connsiteX11" fmla="*/ 122520 w 245040"/>
                  <a:gd name="connsiteY11" fmla="*/ 212994 h 245040"/>
                  <a:gd name="connsiteX12" fmla="*/ 154512 w 245040"/>
                  <a:gd name="connsiteY12" fmla="*/ 154501 h 245040"/>
                  <a:gd name="connsiteX13" fmla="*/ 213005 w 245040"/>
                  <a:gd name="connsiteY13" fmla="*/ 122509 h 245040"/>
                  <a:gd name="connsiteX14" fmla="*/ 154512 w 245040"/>
                  <a:gd name="connsiteY14" fmla="*/ 90517 h 245040"/>
                  <a:gd name="connsiteX15" fmla="*/ 122520 w 245040"/>
                  <a:gd name="connsiteY15" fmla="*/ 32025 h 245040"/>
                  <a:gd name="connsiteX16" fmla="*/ 90528 w 245040"/>
                  <a:gd name="connsiteY16" fmla="*/ 90517 h 245040"/>
                  <a:gd name="connsiteX17" fmla="*/ 32036 w 245040"/>
                  <a:gd name="connsiteY17" fmla="*/ 122509 h 24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5040" h="245040">
                    <a:moveTo>
                      <a:pt x="122520" y="245041"/>
                    </a:moveTo>
                    <a:lnTo>
                      <a:pt x="79206" y="165835"/>
                    </a:lnTo>
                    <a:lnTo>
                      <a:pt x="0" y="122520"/>
                    </a:lnTo>
                    <a:lnTo>
                      <a:pt x="79206" y="79206"/>
                    </a:lnTo>
                    <a:lnTo>
                      <a:pt x="122520" y="0"/>
                    </a:lnTo>
                    <a:lnTo>
                      <a:pt x="165835" y="79206"/>
                    </a:lnTo>
                    <a:lnTo>
                      <a:pt x="245041" y="122520"/>
                    </a:lnTo>
                    <a:lnTo>
                      <a:pt x="165835" y="165835"/>
                    </a:lnTo>
                    <a:lnTo>
                      <a:pt x="122520" y="245041"/>
                    </a:lnTo>
                    <a:close/>
                    <a:moveTo>
                      <a:pt x="32036" y="122509"/>
                    </a:moveTo>
                    <a:lnTo>
                      <a:pt x="90528" y="154501"/>
                    </a:lnTo>
                    <a:lnTo>
                      <a:pt x="122520" y="212994"/>
                    </a:lnTo>
                    <a:lnTo>
                      <a:pt x="154512" y="154501"/>
                    </a:lnTo>
                    <a:lnTo>
                      <a:pt x="213005" y="122509"/>
                    </a:lnTo>
                    <a:lnTo>
                      <a:pt x="154512" y="90517"/>
                    </a:lnTo>
                    <a:lnTo>
                      <a:pt x="122520" y="32025"/>
                    </a:lnTo>
                    <a:lnTo>
                      <a:pt x="90528" y="90517"/>
                    </a:lnTo>
                    <a:lnTo>
                      <a:pt x="32036" y="122509"/>
                    </a:lnTo>
                    <a:close/>
                  </a:path>
                </a:pathLst>
              </a:custGeom>
              <a:gradFill flip="none" rotWithShape="1">
                <a:gsLst>
                  <a:gs pos="0">
                    <a:srgbClr val="3580F9"/>
                  </a:gs>
                  <a:gs pos="96000">
                    <a:srgbClr val="3CD278">
                      <a:alpha val="55000"/>
                    </a:srgbClr>
                  </a:gs>
                </a:gsLst>
                <a:lin ang="18900000" scaled="1"/>
                <a:tileRect/>
              </a:gradFill>
              <a:ln w="1086" cap="flat">
                <a:noFill/>
                <a:prstDash val="solid"/>
                <a:miter/>
              </a:ln>
            </p:spPr>
            <p:txBody>
              <a:bodyPr rtlCol="0" anchor="ctr"/>
              <a:lstStyle/>
              <a:p>
                <a:endParaRPr lang="en-US">
                  <a:gradFill>
                    <a:gsLst>
                      <a:gs pos="0">
                        <a:srgbClr val="1EB2E6">
                          <a:alpha val="85000"/>
                        </a:srgbClr>
                      </a:gs>
                      <a:gs pos="96000">
                        <a:srgbClr val="3CD278">
                          <a:alpha val="55000"/>
                        </a:srgbClr>
                      </a:gs>
                    </a:gsLst>
                    <a:lin ang="0" scaled="0"/>
                  </a:gradFill>
                </a:endParaRPr>
              </a:p>
            </p:txBody>
          </p:sp>
          <p:sp>
            <p:nvSpPr>
              <p:cNvPr id="50" name="Freeform: Shape 49">
                <a:extLst>
                  <a:ext uri="{FF2B5EF4-FFF2-40B4-BE49-F238E27FC236}">
                    <a16:creationId xmlns:a16="http://schemas.microsoft.com/office/drawing/2014/main" id="{E1585A1B-567C-BC68-AEB3-F435524A5552}"/>
                  </a:ext>
                </a:extLst>
              </p:cNvPr>
              <p:cNvSpPr/>
              <p:nvPr/>
            </p:nvSpPr>
            <p:spPr>
              <a:xfrm>
                <a:off x="7432775" y="2037164"/>
                <a:ext cx="98117" cy="98117"/>
              </a:xfrm>
              <a:custGeom>
                <a:avLst/>
                <a:gdLst>
                  <a:gd name="connsiteX0" fmla="*/ 49059 w 98117"/>
                  <a:gd name="connsiteY0" fmla="*/ 98117 h 98117"/>
                  <a:gd name="connsiteX1" fmla="*/ 31717 w 98117"/>
                  <a:gd name="connsiteY1" fmla="*/ 66400 h 98117"/>
                  <a:gd name="connsiteX2" fmla="*/ 0 w 98117"/>
                  <a:gd name="connsiteY2" fmla="*/ 49059 h 98117"/>
                  <a:gd name="connsiteX3" fmla="*/ 31717 w 98117"/>
                  <a:gd name="connsiteY3" fmla="*/ 31717 h 98117"/>
                  <a:gd name="connsiteX4" fmla="*/ 49059 w 98117"/>
                  <a:gd name="connsiteY4" fmla="*/ 0 h 98117"/>
                  <a:gd name="connsiteX5" fmla="*/ 66400 w 98117"/>
                  <a:gd name="connsiteY5" fmla="*/ 31717 h 98117"/>
                  <a:gd name="connsiteX6" fmla="*/ 98117 w 98117"/>
                  <a:gd name="connsiteY6" fmla="*/ 49059 h 98117"/>
                  <a:gd name="connsiteX7" fmla="*/ 66400 w 98117"/>
                  <a:gd name="connsiteY7" fmla="*/ 66400 h 98117"/>
                  <a:gd name="connsiteX8" fmla="*/ 49059 w 98117"/>
                  <a:gd name="connsiteY8" fmla="*/ 98117 h 9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117" h="98117">
                    <a:moveTo>
                      <a:pt x="49059" y="98117"/>
                    </a:moveTo>
                    <a:lnTo>
                      <a:pt x="31717" y="66400"/>
                    </a:lnTo>
                    <a:lnTo>
                      <a:pt x="0" y="49059"/>
                    </a:lnTo>
                    <a:lnTo>
                      <a:pt x="31717" y="31717"/>
                    </a:lnTo>
                    <a:lnTo>
                      <a:pt x="49059" y="0"/>
                    </a:lnTo>
                    <a:lnTo>
                      <a:pt x="66400" y="31717"/>
                    </a:lnTo>
                    <a:lnTo>
                      <a:pt x="98117" y="49059"/>
                    </a:lnTo>
                    <a:lnTo>
                      <a:pt x="66400" y="66400"/>
                    </a:lnTo>
                    <a:lnTo>
                      <a:pt x="49059" y="98117"/>
                    </a:lnTo>
                    <a:close/>
                  </a:path>
                </a:pathLst>
              </a:custGeom>
              <a:gradFill>
                <a:gsLst>
                  <a:gs pos="0">
                    <a:srgbClr val="1EB2E6"/>
                  </a:gs>
                  <a:gs pos="96000">
                    <a:srgbClr val="3CD278"/>
                  </a:gs>
                </a:gsLst>
                <a:lin ang="0" scaled="0"/>
              </a:gradFill>
              <a:ln w="1086"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8EDA65D-65EF-BD9C-4ADC-FFE333698A08}"/>
                  </a:ext>
                </a:extLst>
              </p:cNvPr>
              <p:cNvSpPr/>
              <p:nvPr/>
            </p:nvSpPr>
            <p:spPr>
              <a:xfrm>
                <a:off x="7432775" y="1788785"/>
                <a:ext cx="98117" cy="98106"/>
              </a:xfrm>
              <a:custGeom>
                <a:avLst/>
                <a:gdLst>
                  <a:gd name="connsiteX0" fmla="*/ 49059 w 98117"/>
                  <a:gd name="connsiteY0" fmla="*/ 98106 h 98106"/>
                  <a:gd name="connsiteX1" fmla="*/ 31717 w 98117"/>
                  <a:gd name="connsiteY1" fmla="*/ 66400 h 98106"/>
                  <a:gd name="connsiteX2" fmla="*/ 0 w 98117"/>
                  <a:gd name="connsiteY2" fmla="*/ 49059 h 98106"/>
                  <a:gd name="connsiteX3" fmla="*/ 31717 w 98117"/>
                  <a:gd name="connsiteY3" fmla="*/ 31717 h 98106"/>
                  <a:gd name="connsiteX4" fmla="*/ 49059 w 98117"/>
                  <a:gd name="connsiteY4" fmla="*/ 0 h 98106"/>
                  <a:gd name="connsiteX5" fmla="*/ 66400 w 98117"/>
                  <a:gd name="connsiteY5" fmla="*/ 31717 h 98106"/>
                  <a:gd name="connsiteX6" fmla="*/ 98117 w 98117"/>
                  <a:gd name="connsiteY6" fmla="*/ 49059 h 98106"/>
                  <a:gd name="connsiteX7" fmla="*/ 66400 w 98117"/>
                  <a:gd name="connsiteY7" fmla="*/ 66400 h 98106"/>
                  <a:gd name="connsiteX8" fmla="*/ 49059 w 98117"/>
                  <a:gd name="connsiteY8" fmla="*/ 98106 h 9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117" h="98106">
                    <a:moveTo>
                      <a:pt x="49059" y="98106"/>
                    </a:moveTo>
                    <a:lnTo>
                      <a:pt x="31717" y="66400"/>
                    </a:lnTo>
                    <a:lnTo>
                      <a:pt x="0" y="49059"/>
                    </a:lnTo>
                    <a:lnTo>
                      <a:pt x="31717" y="31717"/>
                    </a:lnTo>
                    <a:lnTo>
                      <a:pt x="49059" y="0"/>
                    </a:lnTo>
                    <a:lnTo>
                      <a:pt x="66400" y="31717"/>
                    </a:lnTo>
                    <a:lnTo>
                      <a:pt x="98117" y="49059"/>
                    </a:lnTo>
                    <a:lnTo>
                      <a:pt x="66400" y="66400"/>
                    </a:lnTo>
                    <a:lnTo>
                      <a:pt x="49059" y="98106"/>
                    </a:lnTo>
                    <a:close/>
                  </a:path>
                </a:pathLst>
              </a:custGeom>
              <a:gradFill>
                <a:gsLst>
                  <a:gs pos="0">
                    <a:srgbClr val="1EB2E6"/>
                  </a:gs>
                  <a:gs pos="96000">
                    <a:srgbClr val="3CD278"/>
                  </a:gs>
                </a:gsLst>
                <a:lin ang="0" scaled="0"/>
              </a:gradFill>
              <a:ln w="1086" cap="flat">
                <a:noFill/>
                <a:prstDash val="solid"/>
                <a:miter/>
              </a:ln>
            </p:spPr>
            <p:txBody>
              <a:bodyPr rtlCol="0" anchor="ctr"/>
              <a:lstStyle/>
              <a:p>
                <a:endParaRPr lang="en-US"/>
              </a:p>
            </p:txBody>
          </p:sp>
        </p:grpSp>
        <p:sp>
          <p:nvSpPr>
            <p:cNvPr id="14" name="TextBox 13">
              <a:extLst>
                <a:ext uri="{FF2B5EF4-FFF2-40B4-BE49-F238E27FC236}">
                  <a16:creationId xmlns:a16="http://schemas.microsoft.com/office/drawing/2014/main" id="{430E9EB3-EEBE-2747-31AD-B21465BAA928}"/>
                </a:ext>
              </a:extLst>
            </p:cNvPr>
            <p:cNvSpPr txBox="1"/>
            <p:nvPr/>
          </p:nvSpPr>
          <p:spPr>
            <a:xfrm>
              <a:off x="7720192" y="1788691"/>
              <a:ext cx="3151008" cy="369332"/>
            </a:xfrm>
            <a:prstGeom prst="rect">
              <a:avLst/>
            </a:prstGeom>
            <a:noFill/>
          </p:spPr>
          <p:txBody>
            <a:bodyPr wrap="square">
              <a:spAutoFit/>
            </a:bodyPr>
            <a:lstStyle/>
            <a:p>
              <a:r>
                <a:rPr lang="en-US" sz="1800" b="1">
                  <a:latin typeface="Open Sans" panose="020B0606030504020204" pitchFamily="34" charset="0"/>
                  <a:ea typeface="Open Sans" panose="020B0606030504020204" pitchFamily="34" charset="0"/>
                  <a:cs typeface="Open Sans" panose="020B0606030504020204" pitchFamily="34" charset="0"/>
                  <a:sym typeface="Arial"/>
                </a:rPr>
                <a:t>Embeddings</a:t>
              </a:r>
              <a:endParaRPr lang="en-US"/>
            </a:p>
          </p:txBody>
        </p:sp>
      </p:grpSp>
      <p:sp>
        <p:nvSpPr>
          <p:cNvPr id="35" name="Grafik 6">
            <a:extLst>
              <a:ext uri="{FF2B5EF4-FFF2-40B4-BE49-F238E27FC236}">
                <a16:creationId xmlns:a16="http://schemas.microsoft.com/office/drawing/2014/main" id="{18A02ECE-3320-2907-120B-28AE2749C4A6}"/>
              </a:ext>
            </a:extLst>
          </p:cNvPr>
          <p:cNvSpPr/>
          <p:nvPr/>
        </p:nvSpPr>
        <p:spPr>
          <a:xfrm>
            <a:off x="10256472" y="574891"/>
            <a:ext cx="1295061" cy="177464"/>
          </a:xfrm>
          <a:custGeom>
            <a:avLst/>
            <a:gdLst>
              <a:gd name="connsiteX0" fmla="*/ 223091 w 1647090"/>
              <a:gd name="connsiteY0" fmla="*/ 620 h 225703"/>
              <a:gd name="connsiteX1" fmla="*/ 223091 w 1647090"/>
              <a:gd name="connsiteY1" fmla="*/ 45814 h 225703"/>
              <a:gd name="connsiteX2" fmla="*/ 79996 w 1647090"/>
              <a:gd name="connsiteY2" fmla="*/ 45814 h 225703"/>
              <a:gd name="connsiteX3" fmla="*/ 43914 w 1647090"/>
              <a:gd name="connsiteY3" fmla="*/ 81703 h 225703"/>
              <a:gd name="connsiteX4" fmla="*/ 43914 w 1647090"/>
              <a:gd name="connsiteY4" fmla="*/ 144177 h 225703"/>
              <a:gd name="connsiteX5" fmla="*/ 79996 w 1647090"/>
              <a:gd name="connsiteY5" fmla="*/ 180510 h 225703"/>
              <a:gd name="connsiteX6" fmla="*/ 223003 w 1647090"/>
              <a:gd name="connsiteY6" fmla="*/ 180510 h 225703"/>
              <a:gd name="connsiteX7" fmla="*/ 223003 w 1647090"/>
              <a:gd name="connsiteY7" fmla="*/ 225703 h 225703"/>
              <a:gd name="connsiteX8" fmla="*/ 74364 w 1647090"/>
              <a:gd name="connsiteY8" fmla="*/ 225703 h 225703"/>
              <a:gd name="connsiteX9" fmla="*/ 0 w 1647090"/>
              <a:gd name="connsiteY9" fmla="*/ 150823 h 225703"/>
              <a:gd name="connsiteX10" fmla="*/ 0 w 1647090"/>
              <a:gd name="connsiteY10" fmla="*/ 75500 h 225703"/>
              <a:gd name="connsiteX11" fmla="*/ 74364 w 1647090"/>
              <a:gd name="connsiteY11" fmla="*/ 620 h 225703"/>
              <a:gd name="connsiteX12" fmla="*/ 223091 w 1647090"/>
              <a:gd name="connsiteY12" fmla="*/ 620 h 225703"/>
              <a:gd name="connsiteX13" fmla="*/ 850033 w 1647090"/>
              <a:gd name="connsiteY13" fmla="*/ 177 h 225703"/>
              <a:gd name="connsiteX14" fmla="*/ 983359 w 1647090"/>
              <a:gd name="connsiteY14" fmla="*/ 157027 h 225703"/>
              <a:gd name="connsiteX15" fmla="*/ 983359 w 1647090"/>
              <a:gd name="connsiteY15" fmla="*/ 177 h 225703"/>
              <a:gd name="connsiteX16" fmla="*/ 1028242 w 1647090"/>
              <a:gd name="connsiteY16" fmla="*/ 177 h 225703"/>
              <a:gd name="connsiteX17" fmla="*/ 1028242 w 1647090"/>
              <a:gd name="connsiteY17" fmla="*/ 225703 h 225703"/>
              <a:gd name="connsiteX18" fmla="*/ 982480 w 1647090"/>
              <a:gd name="connsiteY18" fmla="*/ 225703 h 225703"/>
              <a:gd name="connsiteX19" fmla="*/ 849153 w 1647090"/>
              <a:gd name="connsiteY19" fmla="*/ 68411 h 225703"/>
              <a:gd name="connsiteX20" fmla="*/ 849153 w 1647090"/>
              <a:gd name="connsiteY20" fmla="*/ 225261 h 225703"/>
              <a:gd name="connsiteX21" fmla="*/ 804271 w 1647090"/>
              <a:gd name="connsiteY21" fmla="*/ 225261 h 225703"/>
              <a:gd name="connsiteX22" fmla="*/ 804271 w 1647090"/>
              <a:gd name="connsiteY22" fmla="*/ 177 h 225703"/>
              <a:gd name="connsiteX23" fmla="*/ 850033 w 1647090"/>
              <a:gd name="connsiteY23" fmla="*/ 177 h 225703"/>
              <a:gd name="connsiteX24" fmla="*/ 417140 w 1647090"/>
              <a:gd name="connsiteY24" fmla="*/ 177 h 225703"/>
              <a:gd name="connsiteX25" fmla="*/ 491504 w 1647090"/>
              <a:gd name="connsiteY25" fmla="*/ 75057 h 225703"/>
              <a:gd name="connsiteX26" fmla="*/ 491504 w 1647090"/>
              <a:gd name="connsiteY26" fmla="*/ 149937 h 225703"/>
              <a:gd name="connsiteX27" fmla="*/ 417052 w 1647090"/>
              <a:gd name="connsiteY27" fmla="*/ 225261 h 225703"/>
              <a:gd name="connsiteX28" fmla="*/ 342777 w 1647090"/>
              <a:gd name="connsiteY28" fmla="*/ 225261 h 225703"/>
              <a:gd name="connsiteX29" fmla="*/ 268413 w 1647090"/>
              <a:gd name="connsiteY29" fmla="*/ 150381 h 225703"/>
              <a:gd name="connsiteX30" fmla="*/ 268413 w 1647090"/>
              <a:gd name="connsiteY30" fmla="*/ 75057 h 225703"/>
              <a:gd name="connsiteX31" fmla="*/ 342777 w 1647090"/>
              <a:gd name="connsiteY31" fmla="*/ 177 h 225703"/>
              <a:gd name="connsiteX32" fmla="*/ 417140 w 1647090"/>
              <a:gd name="connsiteY32" fmla="*/ 177 h 225703"/>
              <a:gd name="connsiteX33" fmla="*/ 759916 w 1647090"/>
              <a:gd name="connsiteY33" fmla="*/ 177 h 225703"/>
              <a:gd name="connsiteX34" fmla="*/ 759916 w 1647090"/>
              <a:gd name="connsiteY34" fmla="*/ 45371 h 225703"/>
              <a:gd name="connsiteX35" fmla="*/ 616909 w 1647090"/>
              <a:gd name="connsiteY35" fmla="*/ 45371 h 225703"/>
              <a:gd name="connsiteX36" fmla="*/ 580828 w 1647090"/>
              <a:gd name="connsiteY36" fmla="*/ 81260 h 225703"/>
              <a:gd name="connsiteX37" fmla="*/ 580828 w 1647090"/>
              <a:gd name="connsiteY37" fmla="*/ 144177 h 225703"/>
              <a:gd name="connsiteX38" fmla="*/ 616909 w 1647090"/>
              <a:gd name="connsiteY38" fmla="*/ 180510 h 225703"/>
              <a:gd name="connsiteX39" fmla="*/ 715035 w 1647090"/>
              <a:gd name="connsiteY39" fmla="*/ 180510 h 225703"/>
              <a:gd name="connsiteX40" fmla="*/ 715035 w 1647090"/>
              <a:gd name="connsiteY40" fmla="*/ 105186 h 225703"/>
              <a:gd name="connsiteX41" fmla="*/ 759828 w 1647090"/>
              <a:gd name="connsiteY41" fmla="*/ 105186 h 225703"/>
              <a:gd name="connsiteX42" fmla="*/ 759828 w 1647090"/>
              <a:gd name="connsiteY42" fmla="*/ 225261 h 225703"/>
              <a:gd name="connsiteX43" fmla="*/ 611189 w 1647090"/>
              <a:gd name="connsiteY43" fmla="*/ 225261 h 225703"/>
              <a:gd name="connsiteX44" fmla="*/ 536825 w 1647090"/>
              <a:gd name="connsiteY44" fmla="*/ 150381 h 225703"/>
              <a:gd name="connsiteX45" fmla="*/ 536825 w 1647090"/>
              <a:gd name="connsiteY45" fmla="*/ 75057 h 225703"/>
              <a:gd name="connsiteX46" fmla="*/ 611189 w 1647090"/>
              <a:gd name="connsiteY46" fmla="*/ 177 h 225703"/>
              <a:gd name="connsiteX47" fmla="*/ 759916 w 1647090"/>
              <a:gd name="connsiteY47" fmla="*/ 177 h 225703"/>
              <a:gd name="connsiteX48" fmla="*/ 1118094 w 1647090"/>
              <a:gd name="connsiteY48" fmla="*/ 177 h 225703"/>
              <a:gd name="connsiteX49" fmla="*/ 1118006 w 1647090"/>
              <a:gd name="connsiteY49" fmla="*/ 225261 h 225703"/>
              <a:gd name="connsiteX50" fmla="*/ 1073212 w 1647090"/>
              <a:gd name="connsiteY50" fmla="*/ 225261 h 225703"/>
              <a:gd name="connsiteX51" fmla="*/ 1073212 w 1647090"/>
              <a:gd name="connsiteY51" fmla="*/ 177 h 225703"/>
              <a:gd name="connsiteX52" fmla="*/ 1118094 w 1647090"/>
              <a:gd name="connsiteY52" fmla="*/ 177 h 225703"/>
              <a:gd name="connsiteX53" fmla="*/ 1386418 w 1647090"/>
              <a:gd name="connsiteY53" fmla="*/ 177 h 225703"/>
              <a:gd name="connsiteX54" fmla="*/ 1386418 w 1647090"/>
              <a:gd name="connsiteY54" fmla="*/ 45371 h 225703"/>
              <a:gd name="connsiteX55" fmla="*/ 1243411 w 1647090"/>
              <a:gd name="connsiteY55" fmla="*/ 45371 h 225703"/>
              <a:gd name="connsiteX56" fmla="*/ 1207328 w 1647090"/>
              <a:gd name="connsiteY56" fmla="*/ 81260 h 225703"/>
              <a:gd name="connsiteX57" fmla="*/ 1207328 w 1647090"/>
              <a:gd name="connsiteY57" fmla="*/ 144177 h 225703"/>
              <a:gd name="connsiteX58" fmla="*/ 1243411 w 1647090"/>
              <a:gd name="connsiteY58" fmla="*/ 180510 h 225703"/>
              <a:gd name="connsiteX59" fmla="*/ 1341628 w 1647090"/>
              <a:gd name="connsiteY59" fmla="*/ 180510 h 225703"/>
              <a:gd name="connsiteX60" fmla="*/ 1341628 w 1647090"/>
              <a:gd name="connsiteY60" fmla="*/ 105186 h 225703"/>
              <a:gd name="connsiteX61" fmla="*/ 1386418 w 1647090"/>
              <a:gd name="connsiteY61" fmla="*/ 105186 h 225703"/>
              <a:gd name="connsiteX62" fmla="*/ 1386418 w 1647090"/>
              <a:gd name="connsiteY62" fmla="*/ 225261 h 225703"/>
              <a:gd name="connsiteX63" fmla="*/ 1237691 w 1647090"/>
              <a:gd name="connsiteY63" fmla="*/ 225261 h 225703"/>
              <a:gd name="connsiteX64" fmla="*/ 1163327 w 1647090"/>
              <a:gd name="connsiteY64" fmla="*/ 150381 h 225703"/>
              <a:gd name="connsiteX65" fmla="*/ 1163327 w 1647090"/>
              <a:gd name="connsiteY65" fmla="*/ 75057 h 225703"/>
              <a:gd name="connsiteX66" fmla="*/ 1237691 w 1647090"/>
              <a:gd name="connsiteY66" fmla="*/ 177 h 225703"/>
              <a:gd name="connsiteX67" fmla="*/ 1386418 w 1647090"/>
              <a:gd name="connsiteY67" fmla="*/ 177 h 225703"/>
              <a:gd name="connsiteX68" fmla="*/ 1468001 w 1647090"/>
              <a:gd name="connsiteY68" fmla="*/ 0 h 225703"/>
              <a:gd name="connsiteX69" fmla="*/ 1468435 w 1647090"/>
              <a:gd name="connsiteY69" fmla="*/ 48295 h 225703"/>
              <a:gd name="connsiteX70" fmla="*/ 1504084 w 1647090"/>
              <a:gd name="connsiteY70" fmla="*/ 84628 h 225703"/>
              <a:gd name="connsiteX71" fmla="*/ 1504084 w 1647090"/>
              <a:gd name="connsiteY71" fmla="*/ 84628 h 225703"/>
              <a:gd name="connsiteX72" fmla="*/ 1566126 w 1647090"/>
              <a:gd name="connsiteY72" fmla="*/ 84628 h 225703"/>
              <a:gd name="connsiteX73" fmla="*/ 1602210 w 1647090"/>
              <a:gd name="connsiteY73" fmla="*/ 48295 h 225703"/>
              <a:gd name="connsiteX74" fmla="*/ 1602210 w 1647090"/>
              <a:gd name="connsiteY74" fmla="*/ 48295 h 225703"/>
              <a:gd name="connsiteX75" fmla="*/ 1602210 w 1647090"/>
              <a:gd name="connsiteY75" fmla="*/ 0 h 225703"/>
              <a:gd name="connsiteX76" fmla="*/ 1647091 w 1647090"/>
              <a:gd name="connsiteY76" fmla="*/ 0 h 225703"/>
              <a:gd name="connsiteX77" fmla="*/ 1647091 w 1647090"/>
              <a:gd name="connsiteY77" fmla="*/ 13292 h 225703"/>
              <a:gd name="connsiteX78" fmla="*/ 1646645 w 1647090"/>
              <a:gd name="connsiteY78" fmla="*/ 54055 h 225703"/>
              <a:gd name="connsiteX79" fmla="*/ 1572281 w 1647090"/>
              <a:gd name="connsiteY79" fmla="*/ 128935 h 225703"/>
              <a:gd name="connsiteX80" fmla="*/ 1572281 w 1647090"/>
              <a:gd name="connsiteY80" fmla="*/ 128935 h 225703"/>
              <a:gd name="connsiteX81" fmla="*/ 1557626 w 1647090"/>
              <a:gd name="connsiteY81" fmla="*/ 128935 h 225703"/>
              <a:gd name="connsiteX82" fmla="*/ 1557626 w 1647090"/>
              <a:gd name="connsiteY82" fmla="*/ 225216 h 225703"/>
              <a:gd name="connsiteX83" fmla="*/ 1512745 w 1647090"/>
              <a:gd name="connsiteY83" fmla="*/ 225216 h 225703"/>
              <a:gd name="connsiteX84" fmla="*/ 1512745 w 1647090"/>
              <a:gd name="connsiteY84" fmla="*/ 128935 h 225703"/>
              <a:gd name="connsiteX85" fmla="*/ 1497918 w 1647090"/>
              <a:gd name="connsiteY85" fmla="*/ 128935 h 225703"/>
              <a:gd name="connsiteX86" fmla="*/ 1423554 w 1647090"/>
              <a:gd name="connsiteY86" fmla="*/ 54055 h 225703"/>
              <a:gd name="connsiteX87" fmla="*/ 1423554 w 1647090"/>
              <a:gd name="connsiteY87" fmla="*/ 54055 h 225703"/>
              <a:gd name="connsiteX88" fmla="*/ 1423554 w 1647090"/>
              <a:gd name="connsiteY88" fmla="*/ 0 h 225703"/>
              <a:gd name="connsiteX89" fmla="*/ 1468001 w 1647090"/>
              <a:gd name="connsiteY89" fmla="*/ 0 h 225703"/>
              <a:gd name="connsiteX90" fmla="*/ 409572 w 1647090"/>
              <a:gd name="connsiteY90" fmla="*/ 45371 h 225703"/>
              <a:gd name="connsiteX91" fmla="*/ 342248 w 1647090"/>
              <a:gd name="connsiteY91" fmla="*/ 45371 h 225703"/>
              <a:gd name="connsiteX92" fmla="*/ 312767 w 1647090"/>
              <a:gd name="connsiteY92" fmla="*/ 83033 h 225703"/>
              <a:gd name="connsiteX93" fmla="*/ 312767 w 1647090"/>
              <a:gd name="connsiteY93" fmla="*/ 143291 h 225703"/>
              <a:gd name="connsiteX94" fmla="*/ 350169 w 1647090"/>
              <a:gd name="connsiteY94" fmla="*/ 180952 h 225703"/>
              <a:gd name="connsiteX95" fmla="*/ 409572 w 1647090"/>
              <a:gd name="connsiteY95" fmla="*/ 180510 h 225703"/>
              <a:gd name="connsiteX96" fmla="*/ 446974 w 1647090"/>
              <a:gd name="connsiteY96" fmla="*/ 142848 h 225703"/>
              <a:gd name="connsiteX97" fmla="*/ 446974 w 1647090"/>
              <a:gd name="connsiteY97" fmla="*/ 83033 h 225703"/>
              <a:gd name="connsiteX98" fmla="*/ 409572 w 1647090"/>
              <a:gd name="connsiteY98" fmla="*/ 45371 h 22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47090" h="225703">
                <a:moveTo>
                  <a:pt x="223091" y="620"/>
                </a:moveTo>
                <a:lnTo>
                  <a:pt x="223091" y="45814"/>
                </a:lnTo>
                <a:lnTo>
                  <a:pt x="79996" y="45814"/>
                </a:lnTo>
                <a:cubicBezTo>
                  <a:pt x="56235" y="45814"/>
                  <a:pt x="43914" y="57777"/>
                  <a:pt x="43914" y="81703"/>
                </a:cubicBezTo>
                <a:lnTo>
                  <a:pt x="43914" y="144177"/>
                </a:lnTo>
                <a:cubicBezTo>
                  <a:pt x="43914" y="168103"/>
                  <a:pt x="55795" y="180510"/>
                  <a:pt x="79996" y="180510"/>
                </a:cubicBezTo>
                <a:lnTo>
                  <a:pt x="223003" y="180510"/>
                </a:lnTo>
                <a:lnTo>
                  <a:pt x="223003" y="225703"/>
                </a:lnTo>
                <a:lnTo>
                  <a:pt x="74364" y="225703"/>
                </a:lnTo>
                <a:cubicBezTo>
                  <a:pt x="24641" y="225703"/>
                  <a:pt x="0" y="200891"/>
                  <a:pt x="0" y="150823"/>
                </a:cubicBezTo>
                <a:lnTo>
                  <a:pt x="0" y="75500"/>
                </a:lnTo>
                <a:cubicBezTo>
                  <a:pt x="0" y="25433"/>
                  <a:pt x="24641" y="620"/>
                  <a:pt x="74364" y="620"/>
                </a:cubicBezTo>
                <a:lnTo>
                  <a:pt x="223091" y="620"/>
                </a:lnTo>
                <a:close/>
                <a:moveTo>
                  <a:pt x="850033" y="177"/>
                </a:moveTo>
                <a:lnTo>
                  <a:pt x="983359" y="157027"/>
                </a:lnTo>
                <a:lnTo>
                  <a:pt x="983359" y="177"/>
                </a:lnTo>
                <a:lnTo>
                  <a:pt x="1028242" y="177"/>
                </a:lnTo>
                <a:lnTo>
                  <a:pt x="1028242" y="225703"/>
                </a:lnTo>
                <a:lnTo>
                  <a:pt x="982480" y="225703"/>
                </a:lnTo>
                <a:lnTo>
                  <a:pt x="849153" y="68411"/>
                </a:lnTo>
                <a:lnTo>
                  <a:pt x="849153" y="225261"/>
                </a:lnTo>
                <a:lnTo>
                  <a:pt x="804271" y="225261"/>
                </a:lnTo>
                <a:lnTo>
                  <a:pt x="804271" y="177"/>
                </a:lnTo>
                <a:lnTo>
                  <a:pt x="850033" y="177"/>
                </a:lnTo>
                <a:close/>
                <a:moveTo>
                  <a:pt x="417140" y="177"/>
                </a:moveTo>
                <a:cubicBezTo>
                  <a:pt x="466863" y="177"/>
                  <a:pt x="491504" y="24989"/>
                  <a:pt x="491504" y="75057"/>
                </a:cubicBezTo>
                <a:lnTo>
                  <a:pt x="491504" y="149937"/>
                </a:lnTo>
                <a:cubicBezTo>
                  <a:pt x="491416" y="200005"/>
                  <a:pt x="466334" y="225261"/>
                  <a:pt x="417052" y="225261"/>
                </a:cubicBezTo>
                <a:lnTo>
                  <a:pt x="342777" y="225261"/>
                </a:lnTo>
                <a:cubicBezTo>
                  <a:pt x="293054" y="225261"/>
                  <a:pt x="268413" y="200448"/>
                  <a:pt x="268413" y="150381"/>
                </a:cubicBezTo>
                <a:lnTo>
                  <a:pt x="268413" y="75057"/>
                </a:lnTo>
                <a:cubicBezTo>
                  <a:pt x="268413" y="24989"/>
                  <a:pt x="293054" y="177"/>
                  <a:pt x="342777" y="177"/>
                </a:cubicBezTo>
                <a:lnTo>
                  <a:pt x="417140" y="177"/>
                </a:lnTo>
                <a:close/>
                <a:moveTo>
                  <a:pt x="759916" y="177"/>
                </a:moveTo>
                <a:lnTo>
                  <a:pt x="759916" y="45371"/>
                </a:lnTo>
                <a:lnTo>
                  <a:pt x="616909" y="45371"/>
                </a:lnTo>
                <a:cubicBezTo>
                  <a:pt x="593148" y="45371"/>
                  <a:pt x="580828" y="57334"/>
                  <a:pt x="580828" y="81260"/>
                </a:cubicBezTo>
                <a:lnTo>
                  <a:pt x="580828" y="144177"/>
                </a:lnTo>
                <a:cubicBezTo>
                  <a:pt x="580828" y="168103"/>
                  <a:pt x="592709" y="180510"/>
                  <a:pt x="616909" y="180510"/>
                </a:cubicBezTo>
                <a:lnTo>
                  <a:pt x="715035" y="180510"/>
                </a:lnTo>
                <a:lnTo>
                  <a:pt x="715035" y="105186"/>
                </a:lnTo>
                <a:lnTo>
                  <a:pt x="759828" y="105186"/>
                </a:lnTo>
                <a:lnTo>
                  <a:pt x="759828" y="225261"/>
                </a:lnTo>
                <a:lnTo>
                  <a:pt x="611189" y="225261"/>
                </a:lnTo>
                <a:cubicBezTo>
                  <a:pt x="561467" y="225261"/>
                  <a:pt x="536825" y="200448"/>
                  <a:pt x="536825" y="150381"/>
                </a:cubicBezTo>
                <a:lnTo>
                  <a:pt x="536825" y="75057"/>
                </a:lnTo>
                <a:cubicBezTo>
                  <a:pt x="536825" y="24989"/>
                  <a:pt x="561467" y="177"/>
                  <a:pt x="611189" y="177"/>
                </a:cubicBezTo>
                <a:lnTo>
                  <a:pt x="759916" y="177"/>
                </a:lnTo>
                <a:close/>
                <a:moveTo>
                  <a:pt x="1118094" y="177"/>
                </a:moveTo>
                <a:lnTo>
                  <a:pt x="1118006" y="225261"/>
                </a:lnTo>
                <a:lnTo>
                  <a:pt x="1073212" y="225261"/>
                </a:lnTo>
                <a:lnTo>
                  <a:pt x="1073212" y="177"/>
                </a:lnTo>
                <a:lnTo>
                  <a:pt x="1118094" y="177"/>
                </a:lnTo>
                <a:close/>
                <a:moveTo>
                  <a:pt x="1386418" y="177"/>
                </a:moveTo>
                <a:lnTo>
                  <a:pt x="1386418" y="45371"/>
                </a:lnTo>
                <a:lnTo>
                  <a:pt x="1243411" y="45371"/>
                </a:lnTo>
                <a:cubicBezTo>
                  <a:pt x="1219649" y="45371"/>
                  <a:pt x="1207328" y="57334"/>
                  <a:pt x="1207328" y="81260"/>
                </a:cubicBezTo>
                <a:lnTo>
                  <a:pt x="1207328" y="144177"/>
                </a:lnTo>
                <a:cubicBezTo>
                  <a:pt x="1207328" y="168103"/>
                  <a:pt x="1219214" y="180510"/>
                  <a:pt x="1243411" y="180510"/>
                </a:cubicBezTo>
                <a:lnTo>
                  <a:pt x="1341628" y="180510"/>
                </a:lnTo>
                <a:lnTo>
                  <a:pt x="1341628" y="105186"/>
                </a:lnTo>
                <a:lnTo>
                  <a:pt x="1386418" y="105186"/>
                </a:lnTo>
                <a:lnTo>
                  <a:pt x="1386418" y="225261"/>
                </a:lnTo>
                <a:lnTo>
                  <a:pt x="1237691" y="225261"/>
                </a:lnTo>
                <a:cubicBezTo>
                  <a:pt x="1187970" y="225261"/>
                  <a:pt x="1163327" y="200448"/>
                  <a:pt x="1163327" y="150381"/>
                </a:cubicBezTo>
                <a:lnTo>
                  <a:pt x="1163327" y="75057"/>
                </a:lnTo>
                <a:cubicBezTo>
                  <a:pt x="1163327" y="24989"/>
                  <a:pt x="1187970" y="177"/>
                  <a:pt x="1237691" y="177"/>
                </a:cubicBezTo>
                <a:lnTo>
                  <a:pt x="1386418" y="177"/>
                </a:lnTo>
                <a:close/>
                <a:moveTo>
                  <a:pt x="1468001" y="0"/>
                </a:moveTo>
                <a:lnTo>
                  <a:pt x="1468435" y="48295"/>
                </a:lnTo>
                <a:cubicBezTo>
                  <a:pt x="1468435" y="72665"/>
                  <a:pt x="1480322" y="84628"/>
                  <a:pt x="1504084" y="84628"/>
                </a:cubicBezTo>
                <a:lnTo>
                  <a:pt x="1504084" y="84628"/>
                </a:lnTo>
                <a:lnTo>
                  <a:pt x="1566126" y="84628"/>
                </a:lnTo>
                <a:cubicBezTo>
                  <a:pt x="1590323" y="84628"/>
                  <a:pt x="1602210" y="72665"/>
                  <a:pt x="1602210" y="48295"/>
                </a:cubicBezTo>
                <a:lnTo>
                  <a:pt x="1602210" y="48295"/>
                </a:lnTo>
                <a:lnTo>
                  <a:pt x="1602210" y="0"/>
                </a:lnTo>
                <a:lnTo>
                  <a:pt x="1647091" y="0"/>
                </a:lnTo>
                <a:lnTo>
                  <a:pt x="1647091" y="13292"/>
                </a:lnTo>
                <a:lnTo>
                  <a:pt x="1646645" y="54055"/>
                </a:lnTo>
                <a:cubicBezTo>
                  <a:pt x="1646645" y="104123"/>
                  <a:pt x="1622002" y="128935"/>
                  <a:pt x="1572281" y="128935"/>
                </a:cubicBezTo>
                <a:lnTo>
                  <a:pt x="1572281" y="128935"/>
                </a:lnTo>
                <a:lnTo>
                  <a:pt x="1557626" y="128935"/>
                </a:lnTo>
                <a:lnTo>
                  <a:pt x="1557626" y="225216"/>
                </a:lnTo>
                <a:lnTo>
                  <a:pt x="1512745" y="225216"/>
                </a:lnTo>
                <a:lnTo>
                  <a:pt x="1512745" y="128935"/>
                </a:lnTo>
                <a:lnTo>
                  <a:pt x="1497918" y="128935"/>
                </a:lnTo>
                <a:cubicBezTo>
                  <a:pt x="1448197" y="128935"/>
                  <a:pt x="1423554" y="104123"/>
                  <a:pt x="1423554" y="54055"/>
                </a:cubicBezTo>
                <a:lnTo>
                  <a:pt x="1423554" y="54055"/>
                </a:lnTo>
                <a:lnTo>
                  <a:pt x="1423554" y="0"/>
                </a:lnTo>
                <a:lnTo>
                  <a:pt x="1468001" y="0"/>
                </a:lnTo>
                <a:close/>
                <a:moveTo>
                  <a:pt x="409572" y="45371"/>
                </a:moveTo>
                <a:lnTo>
                  <a:pt x="342248" y="45371"/>
                </a:lnTo>
                <a:cubicBezTo>
                  <a:pt x="322007" y="45371"/>
                  <a:pt x="312767" y="57777"/>
                  <a:pt x="312767" y="83033"/>
                </a:cubicBezTo>
                <a:lnTo>
                  <a:pt x="312767" y="143291"/>
                </a:lnTo>
                <a:cubicBezTo>
                  <a:pt x="312767" y="168103"/>
                  <a:pt x="325087" y="180952"/>
                  <a:pt x="350169" y="180952"/>
                </a:cubicBezTo>
                <a:lnTo>
                  <a:pt x="409572" y="180510"/>
                </a:lnTo>
                <a:cubicBezTo>
                  <a:pt x="434213" y="180510"/>
                  <a:pt x="446974" y="168103"/>
                  <a:pt x="446974" y="142848"/>
                </a:cubicBezTo>
                <a:lnTo>
                  <a:pt x="446974" y="83033"/>
                </a:lnTo>
                <a:cubicBezTo>
                  <a:pt x="446974" y="58220"/>
                  <a:pt x="434653" y="45371"/>
                  <a:pt x="409572" y="45371"/>
                </a:cubicBezTo>
                <a:close/>
              </a:path>
            </a:pathLst>
          </a:custGeom>
          <a:solidFill>
            <a:schemeClr val="bg1"/>
          </a:solidFill>
          <a:ln w="114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5" name="Arrow: Down 4">
            <a:extLst>
              <a:ext uri="{FF2B5EF4-FFF2-40B4-BE49-F238E27FC236}">
                <a16:creationId xmlns:a16="http://schemas.microsoft.com/office/drawing/2014/main" id="{EA77DAA2-BEF0-6F44-02FE-48756776D3F7}"/>
              </a:ext>
            </a:extLst>
          </p:cNvPr>
          <p:cNvSpPr/>
          <p:nvPr/>
        </p:nvSpPr>
        <p:spPr>
          <a:xfrm>
            <a:off x="1801180" y="3867674"/>
            <a:ext cx="354944" cy="957058"/>
          </a:xfrm>
          <a:prstGeom prst="downArrow">
            <a:avLst>
              <a:gd name="adj1" fmla="val 38799"/>
              <a:gd name="adj2" fmla="val 50000"/>
            </a:avLst>
          </a:prstGeom>
          <a:gradFill>
            <a:gsLst>
              <a:gs pos="0">
                <a:srgbClr val="38C9AD">
                  <a:alpha val="0"/>
                </a:srgbClr>
              </a:gs>
              <a:gs pos="100000">
                <a:srgbClr val="025BFB"/>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45" name="Group 44">
            <a:extLst>
              <a:ext uri="{FF2B5EF4-FFF2-40B4-BE49-F238E27FC236}">
                <a16:creationId xmlns:a16="http://schemas.microsoft.com/office/drawing/2014/main" id="{B4695481-CBBE-7100-85C5-3DD2C5B3431C}"/>
              </a:ext>
            </a:extLst>
          </p:cNvPr>
          <p:cNvGrpSpPr/>
          <p:nvPr/>
        </p:nvGrpSpPr>
        <p:grpSpPr>
          <a:xfrm>
            <a:off x="620419" y="2960384"/>
            <a:ext cx="7594276" cy="822905"/>
            <a:chOff x="620419" y="2960384"/>
            <a:chExt cx="7594276" cy="822905"/>
          </a:xfrm>
        </p:grpSpPr>
        <p:grpSp>
          <p:nvGrpSpPr>
            <p:cNvPr id="80" name="Group 79">
              <a:extLst>
                <a:ext uri="{FF2B5EF4-FFF2-40B4-BE49-F238E27FC236}">
                  <a16:creationId xmlns:a16="http://schemas.microsoft.com/office/drawing/2014/main" id="{AFF38F9A-A723-39F5-9E44-940DBFF7ADC9}"/>
                </a:ext>
              </a:extLst>
            </p:cNvPr>
            <p:cNvGrpSpPr/>
            <p:nvPr/>
          </p:nvGrpSpPr>
          <p:grpSpPr>
            <a:xfrm>
              <a:off x="3772740" y="2960384"/>
              <a:ext cx="4441955" cy="441383"/>
              <a:chOff x="3772740" y="1179624"/>
              <a:chExt cx="4441955" cy="441383"/>
            </a:xfrm>
          </p:grpSpPr>
          <p:grpSp>
            <p:nvGrpSpPr>
              <p:cNvPr id="74" name="Group 73">
                <a:extLst>
                  <a:ext uri="{FF2B5EF4-FFF2-40B4-BE49-F238E27FC236}">
                    <a16:creationId xmlns:a16="http://schemas.microsoft.com/office/drawing/2014/main" id="{46336034-8143-C5E2-6F81-15DE79D7BC9E}"/>
                  </a:ext>
                </a:extLst>
              </p:cNvPr>
              <p:cNvGrpSpPr/>
              <p:nvPr/>
            </p:nvGrpSpPr>
            <p:grpSpPr>
              <a:xfrm>
                <a:off x="3772740" y="1179624"/>
                <a:ext cx="4441955" cy="441383"/>
                <a:chOff x="2884820" y="664715"/>
                <a:chExt cx="7116233" cy="707117"/>
              </a:xfrm>
            </p:grpSpPr>
            <p:sp>
              <p:nvSpPr>
                <p:cNvPr id="75" name="Rectangle: Rounded Corners 74">
                  <a:extLst>
                    <a:ext uri="{FF2B5EF4-FFF2-40B4-BE49-F238E27FC236}">
                      <a16:creationId xmlns:a16="http://schemas.microsoft.com/office/drawing/2014/main" id="{86578453-C919-F5B9-4DD6-105F3B34D839}"/>
                    </a:ext>
                  </a:extLst>
                </p:cNvPr>
                <p:cNvSpPr/>
                <p:nvPr/>
              </p:nvSpPr>
              <p:spPr>
                <a:xfrm rot="10800000" flipH="1" flipV="1">
                  <a:off x="2884820" y="664715"/>
                  <a:ext cx="7116233" cy="707117"/>
                </a:xfrm>
                <a:prstGeom prst="roundRect">
                  <a:avLst>
                    <a:gd name="adj" fmla="val 50000"/>
                  </a:avLst>
                </a:prstGeom>
                <a:solidFill>
                  <a:schemeClr val="bg1"/>
                </a:solidFill>
                <a:ln>
                  <a:solidFill>
                    <a:schemeClr val="tx1">
                      <a:lumMod val="10000"/>
                      <a:lumOff val="90000"/>
                    </a:schemeClr>
                  </a:solidFill>
                </a:ln>
                <a:effectLst>
                  <a:outerShdw blurRad="444500" dist="342900" dir="5400000" algn="t" rotWithShape="0">
                    <a:schemeClr val="accent1">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r"/>
                    <a:ea typeface="+mn-ea"/>
                    <a:cs typeface="+mn-cs"/>
                  </a:endParaRPr>
                </a:p>
              </p:txBody>
            </p:sp>
            <p:grpSp>
              <p:nvGrpSpPr>
                <p:cNvPr id="77" name="Group 76">
                  <a:extLst>
                    <a:ext uri="{FF2B5EF4-FFF2-40B4-BE49-F238E27FC236}">
                      <a16:creationId xmlns:a16="http://schemas.microsoft.com/office/drawing/2014/main" id="{28343BDC-A79B-BC78-EFBC-D0625AAFD687}"/>
                    </a:ext>
                  </a:extLst>
                </p:cNvPr>
                <p:cNvGrpSpPr/>
                <p:nvPr/>
              </p:nvGrpSpPr>
              <p:grpSpPr>
                <a:xfrm>
                  <a:off x="9355672" y="777867"/>
                  <a:ext cx="504615" cy="504615"/>
                  <a:chOff x="9309945" y="883595"/>
                  <a:chExt cx="555429" cy="555429"/>
                </a:xfrm>
              </p:grpSpPr>
              <p:sp>
                <p:nvSpPr>
                  <p:cNvPr id="78" name="Oval 77">
                    <a:extLst>
                      <a:ext uri="{FF2B5EF4-FFF2-40B4-BE49-F238E27FC236}">
                        <a16:creationId xmlns:a16="http://schemas.microsoft.com/office/drawing/2014/main" id="{8A4842B5-2DED-6ED6-EEA3-EDADE425CD7F}"/>
                      </a:ext>
                    </a:extLst>
                  </p:cNvPr>
                  <p:cNvSpPr/>
                  <p:nvPr/>
                </p:nvSpPr>
                <p:spPr>
                  <a:xfrm>
                    <a:off x="9309945" y="883595"/>
                    <a:ext cx="555429" cy="555429"/>
                  </a:xfrm>
                  <a:prstGeom prst="ellipse">
                    <a:avLst/>
                  </a:prstGeom>
                  <a:solidFill>
                    <a:srgbClr val="1414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79" name="Graphic 78" descr="Magnifying glass with solid fill">
                    <a:extLst>
                      <a:ext uri="{FF2B5EF4-FFF2-40B4-BE49-F238E27FC236}">
                        <a16:creationId xmlns:a16="http://schemas.microsoft.com/office/drawing/2014/main" id="{C81D9C0D-700D-262F-5FBA-D81F93C6EA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5790" y="997470"/>
                    <a:ext cx="343740" cy="343740"/>
                  </a:xfrm>
                  <a:prstGeom prst="rect">
                    <a:avLst/>
                  </a:prstGeom>
                  <a:effectLst>
                    <a:outerShdw blurRad="304800" dist="38100" dir="5400000" algn="t" rotWithShape="0">
                      <a:prstClr val="black">
                        <a:alpha val="17000"/>
                      </a:prstClr>
                    </a:outerShdw>
                  </a:effectLst>
                </p:spPr>
              </p:pic>
            </p:grpSp>
          </p:grpSp>
          <p:sp>
            <p:nvSpPr>
              <p:cNvPr id="16" name="TextBox 15">
                <a:extLst>
                  <a:ext uri="{FF2B5EF4-FFF2-40B4-BE49-F238E27FC236}">
                    <a16:creationId xmlns:a16="http://schemas.microsoft.com/office/drawing/2014/main" id="{81AF8AD6-DDCC-F112-9AE6-01DD2714ABF8}"/>
                  </a:ext>
                </a:extLst>
              </p:cNvPr>
              <p:cNvSpPr txBox="1"/>
              <p:nvPr/>
            </p:nvSpPr>
            <p:spPr>
              <a:xfrm>
                <a:off x="3931039" y="1285139"/>
                <a:ext cx="3974208" cy="2800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srgbClr val="171D29"/>
                    </a:solidFill>
                    <a:effectLst/>
                    <a:uLnTx/>
                    <a:uFillTx/>
                    <a:latin typeface="Open Sans" panose="020B0606030504020204" pitchFamily="34" charset="0"/>
                    <a:ea typeface="Open Sans" panose="020B0606030504020204" pitchFamily="34" charset="0"/>
                    <a:cs typeface="Open Sans" panose="020B0606030504020204" pitchFamily="34" charset="0"/>
                  </a:rPr>
                  <a:t>„How much does it cost to insure my VW Golf?“</a:t>
                </a:r>
                <a:endParaRPr kumimoji="0" lang="en-US" sz="1200" b="1" i="0" u="none" strike="noStrike" kern="1200" cap="none" spc="0" normalizeH="0" baseline="0" noProof="0">
                  <a:ln>
                    <a:noFill/>
                  </a:ln>
                  <a:solidFill>
                    <a:srgbClr val="171D29"/>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13" name="Rectangle: Rounded Corners 12">
              <a:extLst>
                <a:ext uri="{FF2B5EF4-FFF2-40B4-BE49-F238E27FC236}">
                  <a16:creationId xmlns:a16="http://schemas.microsoft.com/office/drawing/2014/main" id="{94409CA2-E29B-B74B-2696-A37676CABEC9}"/>
                </a:ext>
              </a:extLst>
            </p:cNvPr>
            <p:cNvSpPr/>
            <p:nvPr/>
          </p:nvSpPr>
          <p:spPr>
            <a:xfrm rot="10800000" flipH="1" flipV="1">
              <a:off x="620419" y="3188504"/>
              <a:ext cx="2711421" cy="594785"/>
            </a:xfrm>
            <a:prstGeom prst="roundRect">
              <a:avLst>
                <a:gd name="adj" fmla="val 16350"/>
              </a:avLst>
            </a:prstGeom>
            <a:solidFill>
              <a:schemeClr val="bg1"/>
            </a:solidFill>
            <a:ln w="31750">
              <a:gradFill>
                <a:gsLst>
                  <a:gs pos="0">
                    <a:srgbClr val="3CD278"/>
                  </a:gs>
                  <a:gs pos="100000">
                    <a:srgbClr val="0865FB"/>
                  </a:gs>
                </a:gsLst>
                <a:lin ang="3600000" scaled="0"/>
              </a:gradFill>
            </a:ln>
            <a:effectLst>
              <a:outerShdw blurRad="5715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18288" rtlCol="0" anchor="ctr" anchorCtr="1">
              <a:noAutofit/>
            </a:bodyPr>
            <a:lstStyle/>
            <a:p>
              <a:pPr algn="ctr" defTabSz="914330">
                <a:lnSpc>
                  <a:spcPct val="130000"/>
                </a:lnSpc>
                <a:spcBef>
                  <a:spcPts val="600"/>
                </a:spcBef>
              </a:pPr>
              <a:r>
                <a:rPr lang="en-US" sz="1200" b="1" dirty="0">
                  <a:solidFill>
                    <a:srgbClr val="262626"/>
                  </a:solidFill>
                  <a:latin typeface="Open Sans" panose="020B0606030504020204" pitchFamily="34" charset="0"/>
                  <a:ea typeface="Open Sans" panose="020B0606030504020204" pitchFamily="34" charset="0"/>
                  <a:cs typeface="Open Sans" panose="020B0606030504020204" pitchFamily="34" charset="0"/>
                </a:rPr>
                <a:t>Process Search Query</a:t>
              </a:r>
            </a:p>
          </p:txBody>
        </p:sp>
      </p:grpSp>
      <p:grpSp>
        <p:nvGrpSpPr>
          <p:cNvPr id="40" name="Group 39">
            <a:extLst>
              <a:ext uri="{FF2B5EF4-FFF2-40B4-BE49-F238E27FC236}">
                <a16:creationId xmlns:a16="http://schemas.microsoft.com/office/drawing/2014/main" id="{216BDA29-DEA8-69C5-7480-BA13614CEF1A}"/>
              </a:ext>
            </a:extLst>
          </p:cNvPr>
          <p:cNvGrpSpPr/>
          <p:nvPr/>
        </p:nvGrpSpPr>
        <p:grpSpPr>
          <a:xfrm>
            <a:off x="668861" y="1340140"/>
            <a:ext cx="5427139" cy="1129668"/>
            <a:chOff x="668861" y="1340140"/>
            <a:chExt cx="5427139" cy="1129668"/>
          </a:xfrm>
        </p:grpSpPr>
        <p:grpSp>
          <p:nvGrpSpPr>
            <p:cNvPr id="12" name="Group 11">
              <a:extLst>
                <a:ext uri="{FF2B5EF4-FFF2-40B4-BE49-F238E27FC236}">
                  <a16:creationId xmlns:a16="http://schemas.microsoft.com/office/drawing/2014/main" id="{78C597D3-C06C-1C52-77A8-1C239E424BD5}"/>
                </a:ext>
              </a:extLst>
            </p:cNvPr>
            <p:cNvGrpSpPr/>
            <p:nvPr/>
          </p:nvGrpSpPr>
          <p:grpSpPr>
            <a:xfrm>
              <a:off x="3850883" y="1340140"/>
              <a:ext cx="2245117" cy="1129668"/>
              <a:chOff x="3642499" y="1298813"/>
              <a:chExt cx="2548730" cy="1282436"/>
            </a:xfrm>
          </p:grpSpPr>
          <p:sp>
            <p:nvSpPr>
              <p:cNvPr id="32" name="Rectangle: Rounded Corners 31">
                <a:extLst>
                  <a:ext uri="{FF2B5EF4-FFF2-40B4-BE49-F238E27FC236}">
                    <a16:creationId xmlns:a16="http://schemas.microsoft.com/office/drawing/2014/main" id="{FF697693-2562-9047-3242-F46EBEEE849C}"/>
                  </a:ext>
                </a:extLst>
              </p:cNvPr>
              <p:cNvSpPr/>
              <p:nvPr/>
            </p:nvSpPr>
            <p:spPr>
              <a:xfrm rot="10800000" flipH="1" flipV="1">
                <a:off x="4546485" y="1519488"/>
                <a:ext cx="1644744" cy="936639"/>
              </a:xfrm>
              <a:prstGeom prst="roundRect">
                <a:avLst>
                  <a:gd name="adj" fmla="val 0"/>
                </a:avLst>
              </a:prstGeom>
              <a:solidFill>
                <a:schemeClr val="bg1"/>
              </a:solidFill>
              <a:ln>
                <a:solidFill>
                  <a:schemeClr val="tx1">
                    <a:lumMod val="10000"/>
                    <a:lumOff val="90000"/>
                  </a:schemeClr>
                </a:solidFill>
              </a:ln>
              <a:effectLst>
                <a:outerShdw blurRad="3048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182880" rtlCol="0" anchor="t"/>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700" b="1" i="0" u="none" strike="noStrike" kern="1200" cap="none" spc="0" normalizeH="0" baseline="0" noProof="0" err="1">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rPr>
                  <a:t>Umbrel</a:t>
                </a:r>
                <a:r>
                  <a:rPr kumimoji="0" lang="en-US" sz="700" b="1" i="0" u="none" strike="noStrike" kern="1200" cap="none" spc="0" normalizeH="0" baseline="0" noProof="0">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rPr>
                  <a:t> Insurance FAQ</a:t>
                </a:r>
                <a:br>
                  <a:rPr kumimoji="0" lang="en-US" sz="500" b="0" i="0" u="none" strike="noStrike" kern="1200" cap="none" spc="0" normalizeH="0" baseline="0" noProof="0">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400" b="0" i="0" u="none" strike="noStrike" kern="1200" cap="none" spc="0" normalizeH="0" baseline="0" noProof="0">
                    <a:ln>
                      <a:noFill/>
                    </a:ln>
                    <a:solidFill>
                      <a:srgbClr val="1C1C1E"/>
                    </a:solidFill>
                    <a:effectLst/>
                    <a:uLnTx/>
                    <a:uFillTx/>
                    <a:latin typeface="Open Sans" panose="020B0606030504020204" pitchFamily="34" charset="0"/>
                    <a:ea typeface="Open Sans" panose="020B0606030504020204" pitchFamily="34" charset="0"/>
                    <a:cs typeface="Open Sans" panose="020B0606030504020204" pitchFamily="34" charset="0"/>
                  </a:rPr>
                  <a:t>you to speak to your insurance representative and to read your policy</a:t>
                </a:r>
                <a:endParaRPr kumimoji="0" lang="en-US" sz="500" b="0" i="0" u="none" strike="noStrike" kern="1200" cap="none" spc="0" normalizeH="0" baseline="0" noProof="0">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0" name="Group 19">
                <a:extLst>
                  <a:ext uri="{FF2B5EF4-FFF2-40B4-BE49-F238E27FC236}">
                    <a16:creationId xmlns:a16="http://schemas.microsoft.com/office/drawing/2014/main" id="{36447931-1A45-316E-EB6A-36D48C8251E0}"/>
                  </a:ext>
                </a:extLst>
              </p:cNvPr>
              <p:cNvGrpSpPr/>
              <p:nvPr/>
            </p:nvGrpSpPr>
            <p:grpSpPr>
              <a:xfrm>
                <a:off x="3642499" y="1298813"/>
                <a:ext cx="2249936" cy="1282436"/>
                <a:chOff x="4873041" y="4717084"/>
                <a:chExt cx="2525245" cy="1532450"/>
              </a:xfrm>
            </p:grpSpPr>
            <p:sp>
              <p:nvSpPr>
                <p:cNvPr id="30" name="Rectangle: Rounded Corners 29">
                  <a:extLst>
                    <a:ext uri="{FF2B5EF4-FFF2-40B4-BE49-F238E27FC236}">
                      <a16:creationId xmlns:a16="http://schemas.microsoft.com/office/drawing/2014/main" id="{3547259A-55CC-7DA5-B811-C53979150B37}"/>
                    </a:ext>
                  </a:extLst>
                </p:cNvPr>
                <p:cNvSpPr/>
                <p:nvPr/>
              </p:nvSpPr>
              <p:spPr>
                <a:xfrm rot="10800000" flipH="1" flipV="1">
                  <a:off x="5552288" y="4791785"/>
                  <a:ext cx="1845998" cy="1441688"/>
                </a:xfrm>
                <a:prstGeom prst="roundRect">
                  <a:avLst>
                    <a:gd name="adj" fmla="val 0"/>
                  </a:avLst>
                </a:prstGeom>
                <a:solidFill>
                  <a:schemeClr val="bg1"/>
                </a:solidFill>
                <a:ln>
                  <a:solidFill>
                    <a:schemeClr val="tx1">
                      <a:lumMod val="10000"/>
                      <a:lumOff val="90000"/>
                    </a:schemeClr>
                  </a:solidFill>
                </a:ln>
                <a:effectLst>
                  <a:outerShdw blurRad="3048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182880" rtlCol="0" anchor="t"/>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700" b="1" i="0" u="none" strike="noStrike" kern="1200" cap="none" spc="0" normalizeH="0" baseline="0" noProof="0" err="1">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rPr>
                    <a:t>Umbrel</a:t>
                  </a:r>
                  <a:r>
                    <a:rPr kumimoji="0" lang="en-US" sz="700" b="1" i="0" u="none" strike="noStrike" kern="1200" cap="none" spc="0" normalizeH="0" baseline="0" noProof="0">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rPr>
                    <a:t> Insurance FAQ</a:t>
                  </a:r>
                  <a:br>
                    <a:rPr kumimoji="0" lang="en-US" sz="500" b="0" i="0" u="none" strike="noStrike" kern="1200" cap="none" spc="0" normalizeH="0" baseline="0" noProof="0">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400" b="0" i="0" u="none" strike="noStrike" kern="1200" cap="none" spc="0" normalizeH="0" baseline="0" noProof="0">
                      <a:ln>
                        <a:noFill/>
                      </a:ln>
                      <a:solidFill>
                        <a:srgbClr val="1C1C1E"/>
                      </a:solidFill>
                      <a:effectLst/>
                      <a:uLnTx/>
                      <a:uFillTx/>
                      <a:latin typeface="Open Sans" panose="020B0606030504020204" pitchFamily="34" charset="0"/>
                      <a:ea typeface="Open Sans" panose="020B0606030504020204" pitchFamily="34" charset="0"/>
                      <a:cs typeface="Open Sans" panose="020B0606030504020204" pitchFamily="34" charset="0"/>
                    </a:rPr>
                    <a:t>you to speak to your insurance representative and to read your policy contract to fully ... Renters Insurance Condo/</a:t>
                  </a:r>
                  <a:endParaRPr kumimoji="0" lang="en-US" sz="500" b="0" i="0" u="none" strike="noStrike" kern="1200" cap="none" spc="0" normalizeH="0" baseline="0" noProof="0">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1" name="Rectangle: Rounded Corners 30">
                  <a:extLst>
                    <a:ext uri="{FF2B5EF4-FFF2-40B4-BE49-F238E27FC236}">
                      <a16:creationId xmlns:a16="http://schemas.microsoft.com/office/drawing/2014/main" id="{0E52D274-C2B0-15F8-6901-1E6D7C5DE0B6}"/>
                    </a:ext>
                  </a:extLst>
                </p:cNvPr>
                <p:cNvSpPr/>
                <p:nvPr/>
              </p:nvSpPr>
              <p:spPr>
                <a:xfrm rot="10800000" flipH="1" flipV="1">
                  <a:off x="4873041" y="4717084"/>
                  <a:ext cx="2029201" cy="1532450"/>
                </a:xfrm>
                <a:prstGeom prst="roundRect">
                  <a:avLst>
                    <a:gd name="adj" fmla="val 0"/>
                  </a:avLst>
                </a:prstGeom>
                <a:solidFill>
                  <a:schemeClr val="bg1"/>
                </a:solidFill>
                <a:ln>
                  <a:solidFill>
                    <a:schemeClr val="tx1">
                      <a:lumMod val="10000"/>
                      <a:lumOff val="90000"/>
                    </a:schemeClr>
                  </a:solidFill>
                </a:ln>
                <a:effectLst>
                  <a:outerShdw blurRad="3048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182880" rtlCol="0" anchor="t"/>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800" b="1" i="0" u="none" strike="noStrike" kern="1200" cap="none" spc="0" normalizeH="0" baseline="0" noProof="0">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rPr>
                    <a:t>ATV &amp; UTV Insurance</a:t>
                  </a:r>
                  <a:br>
                    <a:rPr kumimoji="0" lang="en-US" sz="600" b="0" i="0" u="none" strike="noStrike" kern="1200" cap="none" spc="0" normalizeH="0" baseline="0" noProof="0">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500" b="1" i="0" u="none" strike="noStrike" kern="1200" cap="none" spc="0" normalizeH="0" baseline="0" noProof="0">
                      <a:ln>
                        <a:noFill/>
                      </a:ln>
                      <a:solidFill>
                        <a:srgbClr val="1C1C1E"/>
                      </a:solidFill>
                      <a:effectLst/>
                      <a:uLnTx/>
                      <a:uFillTx/>
                      <a:latin typeface="Open Sans" panose="020B0606030504020204" pitchFamily="34" charset="0"/>
                      <a:ea typeface="Open Sans" panose="020B0606030504020204" pitchFamily="34" charset="0"/>
                      <a:cs typeface="Open Sans" panose="020B0606030504020204" pitchFamily="34" charset="0"/>
                    </a:rPr>
                    <a:t>Insure</a:t>
                  </a:r>
                  <a:r>
                    <a:rPr kumimoji="0" lang="en-US" sz="500" b="0" i="0" u="none" strike="noStrike" kern="1200" cap="none" spc="0" normalizeH="0" baseline="0" noProof="0">
                      <a:ln>
                        <a:noFill/>
                      </a:ln>
                      <a:solidFill>
                        <a:srgbClr val="1C1C1E"/>
                      </a:solidFill>
                      <a:effectLst/>
                      <a:uLnTx/>
                      <a:uFillTx/>
                      <a:latin typeface="Open Sans" panose="020B0606030504020204" pitchFamily="34" charset="0"/>
                      <a:ea typeface="Open Sans" panose="020B0606030504020204" pitchFamily="34" charset="0"/>
                      <a:cs typeface="Open Sans" panose="020B0606030504020204" pitchFamily="34" charset="0"/>
                    </a:rPr>
                    <a:t> more than one ATV or motorcycle and you may be eligible for a Multi-Vehicle Discount. ... </a:t>
                  </a:r>
                  <a:r>
                    <a:rPr kumimoji="0" lang="en-US" sz="500" b="1" i="0" u="none" strike="noStrike" kern="1200" cap="none" spc="0" normalizeH="0" baseline="0" noProof="0">
                      <a:ln>
                        <a:noFill/>
                      </a:ln>
                      <a:solidFill>
                        <a:srgbClr val="1C1C1E"/>
                      </a:solidFill>
                      <a:effectLst/>
                      <a:uLnTx/>
                      <a:uFillTx/>
                      <a:latin typeface="Open Sans" panose="020B0606030504020204" pitchFamily="34" charset="0"/>
                      <a:ea typeface="Open Sans" panose="020B0606030504020204" pitchFamily="34" charset="0"/>
                      <a:cs typeface="Open Sans" panose="020B0606030504020204" pitchFamily="34" charset="0"/>
                    </a:rPr>
                    <a:t>Does </a:t>
                  </a:r>
                  <a:r>
                    <a:rPr kumimoji="0" lang="en-US" sz="500" b="0" i="0" u="none" strike="noStrike" kern="1200" cap="none" spc="0" normalizeH="0" baseline="0" noProof="0">
                      <a:ln>
                        <a:noFill/>
                      </a:ln>
                      <a:solidFill>
                        <a:srgbClr val="1C1C1E"/>
                      </a:solidFill>
                      <a:effectLst/>
                      <a:uLnTx/>
                      <a:uFillTx/>
                      <a:latin typeface="Open Sans" panose="020B0606030504020204" pitchFamily="34" charset="0"/>
                      <a:ea typeface="Open Sans" panose="020B0606030504020204" pitchFamily="34" charset="0"/>
                      <a:cs typeface="Open Sans" panose="020B0606030504020204" pitchFamily="34" charset="0"/>
                    </a:rPr>
                    <a:t>Insure Corp provide coverage for all brands of off-road vehicles?</a:t>
                  </a:r>
                  <a:endParaRPr kumimoji="0" lang="en-US" sz="600" b="0" i="0" u="none" strike="noStrike" kern="1200" cap="none" spc="0" normalizeH="0" baseline="0" noProof="0">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28" name="Rectangle: Rounded Corners 27">
              <a:extLst>
                <a:ext uri="{FF2B5EF4-FFF2-40B4-BE49-F238E27FC236}">
                  <a16:creationId xmlns:a16="http://schemas.microsoft.com/office/drawing/2014/main" id="{8BB8BFA7-6391-A24F-CAED-E4513A3D4DAF}"/>
                </a:ext>
              </a:extLst>
            </p:cNvPr>
            <p:cNvSpPr/>
            <p:nvPr/>
          </p:nvSpPr>
          <p:spPr>
            <a:xfrm rot="10800000" flipH="1" flipV="1">
              <a:off x="668861" y="1563238"/>
              <a:ext cx="2711421" cy="594785"/>
            </a:xfrm>
            <a:prstGeom prst="roundRect">
              <a:avLst>
                <a:gd name="adj" fmla="val 16350"/>
              </a:avLst>
            </a:prstGeom>
            <a:solidFill>
              <a:schemeClr val="bg1"/>
            </a:solidFill>
            <a:ln w="31750">
              <a:gradFill>
                <a:gsLst>
                  <a:gs pos="0">
                    <a:srgbClr val="3CD278"/>
                  </a:gs>
                  <a:gs pos="100000">
                    <a:srgbClr val="0865FB"/>
                  </a:gs>
                </a:gsLst>
                <a:lin ang="3600000" scaled="0"/>
              </a:gradFill>
            </a:ln>
            <a:effectLst>
              <a:outerShdw blurRad="5715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365760" bIns="18288" rtlCol="0" anchor="ctr" anchorCtr="1">
              <a:noAutofit/>
            </a:bodyPr>
            <a:lstStyle/>
            <a:p>
              <a:pPr algn="ctr" defTabSz="914330">
                <a:lnSpc>
                  <a:spcPct val="130000"/>
                </a:lnSpc>
              </a:pPr>
              <a:r>
                <a:rPr lang="en-US" sz="1200" b="1" dirty="0">
                  <a:solidFill>
                    <a:srgbClr val="262626"/>
                  </a:solidFill>
                  <a:latin typeface="Open Sans" panose="020B0606030504020204" pitchFamily="34" charset="0"/>
                  <a:ea typeface="Open Sans" panose="020B0606030504020204" pitchFamily="34" charset="0"/>
                  <a:cs typeface="Open Sans" panose="020B0606030504020204" pitchFamily="34" charset="0"/>
                </a:rPr>
                <a:t>Upload Knowledge	</a:t>
              </a:r>
              <a:endParaRPr kumimoji="0" lang="en-US" sz="1200" b="1" i="0" u="none" strike="noStrike" kern="1200" normalizeH="0" baseline="0" noProof="0" dirty="0">
                <a:solidFill>
                  <a:schemeClr val="tx1"/>
                </a:solidFill>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6" name="Group 45">
            <a:extLst>
              <a:ext uri="{FF2B5EF4-FFF2-40B4-BE49-F238E27FC236}">
                <a16:creationId xmlns:a16="http://schemas.microsoft.com/office/drawing/2014/main" id="{9F78C099-4949-D3D6-8A17-3C46F205B22A}"/>
              </a:ext>
            </a:extLst>
          </p:cNvPr>
          <p:cNvGrpSpPr/>
          <p:nvPr/>
        </p:nvGrpSpPr>
        <p:grpSpPr>
          <a:xfrm>
            <a:off x="679831" y="4739160"/>
            <a:ext cx="5771906" cy="1405259"/>
            <a:chOff x="679831" y="4739160"/>
            <a:chExt cx="5771906" cy="1405259"/>
          </a:xfrm>
        </p:grpSpPr>
        <p:grpSp>
          <p:nvGrpSpPr>
            <p:cNvPr id="25" name="Group 24">
              <a:extLst>
                <a:ext uri="{FF2B5EF4-FFF2-40B4-BE49-F238E27FC236}">
                  <a16:creationId xmlns:a16="http://schemas.microsoft.com/office/drawing/2014/main" id="{D6A95A3E-69A9-65DC-CF49-DFF74E35F14B}"/>
                </a:ext>
              </a:extLst>
            </p:cNvPr>
            <p:cNvGrpSpPr/>
            <p:nvPr/>
          </p:nvGrpSpPr>
          <p:grpSpPr>
            <a:xfrm>
              <a:off x="3903008" y="4739160"/>
              <a:ext cx="2548729" cy="1405259"/>
              <a:chOff x="3903008" y="4739160"/>
              <a:chExt cx="2548729" cy="1405259"/>
            </a:xfrm>
          </p:grpSpPr>
          <p:grpSp>
            <p:nvGrpSpPr>
              <p:cNvPr id="83" name="Group 82">
                <a:extLst>
                  <a:ext uri="{FF2B5EF4-FFF2-40B4-BE49-F238E27FC236}">
                    <a16:creationId xmlns:a16="http://schemas.microsoft.com/office/drawing/2014/main" id="{869C9CD7-A7E4-72D8-790D-82C2BCB16FEA}"/>
                  </a:ext>
                </a:extLst>
              </p:cNvPr>
              <p:cNvGrpSpPr/>
              <p:nvPr/>
            </p:nvGrpSpPr>
            <p:grpSpPr>
              <a:xfrm>
                <a:off x="3903008" y="4739160"/>
                <a:ext cx="2548729" cy="1282436"/>
                <a:chOff x="3903008" y="5021039"/>
                <a:chExt cx="2548729" cy="1282436"/>
              </a:xfrm>
            </p:grpSpPr>
            <p:sp>
              <p:nvSpPr>
                <p:cNvPr id="36" name="Rectangle: Rounded Corners 35">
                  <a:extLst>
                    <a:ext uri="{FF2B5EF4-FFF2-40B4-BE49-F238E27FC236}">
                      <a16:creationId xmlns:a16="http://schemas.microsoft.com/office/drawing/2014/main" id="{BBC9FF34-68A0-CA46-E72B-2C56A2E34F14}"/>
                    </a:ext>
                  </a:extLst>
                </p:cNvPr>
                <p:cNvSpPr/>
                <p:nvPr/>
              </p:nvSpPr>
              <p:spPr>
                <a:xfrm rot="10800000" flipH="1" flipV="1">
                  <a:off x="4806993" y="5241713"/>
                  <a:ext cx="1644744" cy="936639"/>
                </a:xfrm>
                <a:prstGeom prst="roundRect">
                  <a:avLst>
                    <a:gd name="adj" fmla="val 0"/>
                  </a:avLst>
                </a:prstGeom>
                <a:solidFill>
                  <a:schemeClr val="bg1"/>
                </a:solidFill>
                <a:ln>
                  <a:solidFill>
                    <a:schemeClr val="tx1">
                      <a:lumMod val="10000"/>
                      <a:lumOff val="90000"/>
                    </a:schemeClr>
                  </a:solidFill>
                </a:ln>
                <a:effectLst>
                  <a:outerShdw blurRad="3048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182880" rtlCol="0" anchor="t"/>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800" b="1" i="0" u="none" strike="noStrike" kern="1200" cap="none" spc="0" normalizeH="0" baseline="0" noProof="0" err="1">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rPr>
                    <a:t>Umbrel</a:t>
                  </a:r>
                  <a:r>
                    <a:rPr kumimoji="0" lang="en-US" sz="800" b="1" i="0" u="none" strike="noStrike" kern="1200" cap="none" spc="0" normalizeH="0" baseline="0" noProof="0">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rPr>
                    <a:t> Insurance FAQ</a:t>
                  </a:r>
                  <a:br>
                    <a:rPr kumimoji="0" lang="en-US" sz="600" b="0" i="0" u="none" strike="noStrike" kern="1200" cap="none" spc="0" normalizeH="0" baseline="0" noProof="0">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500" b="0" i="0" u="none" strike="noStrike" kern="1200" cap="none" spc="0" normalizeH="0" baseline="0" noProof="0">
                      <a:ln>
                        <a:noFill/>
                      </a:ln>
                      <a:solidFill>
                        <a:srgbClr val="1C1C1E"/>
                      </a:solidFill>
                      <a:effectLst/>
                      <a:uLnTx/>
                      <a:uFillTx/>
                      <a:latin typeface="Open Sans" panose="020B0606030504020204" pitchFamily="34" charset="0"/>
                      <a:ea typeface="Open Sans" panose="020B0606030504020204" pitchFamily="34" charset="0"/>
                      <a:cs typeface="Open Sans" panose="020B0606030504020204" pitchFamily="34" charset="0"/>
                    </a:rPr>
                    <a:t>you to speak to your insurance representative and to read your policy</a:t>
                  </a:r>
                  <a:endParaRPr kumimoji="0" lang="en-US" sz="600" b="0" i="0" u="none" strike="noStrike" kern="1200" cap="none" spc="0" normalizeH="0" baseline="0" noProof="0">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37" name="Group 36">
                  <a:extLst>
                    <a:ext uri="{FF2B5EF4-FFF2-40B4-BE49-F238E27FC236}">
                      <a16:creationId xmlns:a16="http://schemas.microsoft.com/office/drawing/2014/main" id="{B17A35DC-DD89-4697-F767-30D1627C12A6}"/>
                    </a:ext>
                  </a:extLst>
                </p:cNvPr>
                <p:cNvGrpSpPr/>
                <p:nvPr/>
              </p:nvGrpSpPr>
              <p:grpSpPr>
                <a:xfrm>
                  <a:off x="3903008" y="5021039"/>
                  <a:ext cx="2192994" cy="1282436"/>
                  <a:chOff x="4873041" y="4717084"/>
                  <a:chExt cx="2461335" cy="1532450"/>
                </a:xfrm>
              </p:grpSpPr>
              <p:sp>
                <p:nvSpPr>
                  <p:cNvPr id="38" name="Rectangle: Rounded Corners 37">
                    <a:extLst>
                      <a:ext uri="{FF2B5EF4-FFF2-40B4-BE49-F238E27FC236}">
                        <a16:creationId xmlns:a16="http://schemas.microsoft.com/office/drawing/2014/main" id="{876B6975-DB95-A6B7-95E7-BC56EF462CE8}"/>
                      </a:ext>
                    </a:extLst>
                  </p:cNvPr>
                  <p:cNvSpPr/>
                  <p:nvPr/>
                </p:nvSpPr>
                <p:spPr>
                  <a:xfrm rot="10800000" flipH="1" flipV="1">
                    <a:off x="5488378" y="4791785"/>
                    <a:ext cx="1845998" cy="1441689"/>
                  </a:xfrm>
                  <a:prstGeom prst="roundRect">
                    <a:avLst>
                      <a:gd name="adj" fmla="val 0"/>
                    </a:avLst>
                  </a:prstGeom>
                  <a:solidFill>
                    <a:schemeClr val="bg1"/>
                  </a:solidFill>
                  <a:ln>
                    <a:solidFill>
                      <a:schemeClr val="tx1">
                        <a:lumMod val="10000"/>
                        <a:lumOff val="90000"/>
                      </a:schemeClr>
                    </a:solidFill>
                  </a:ln>
                  <a:effectLst>
                    <a:outerShdw blurRad="3048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182880" rtlCol="0" anchor="t"/>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800" b="1" i="0" u="none" strike="noStrike" kern="1200" cap="none" spc="0" normalizeH="0" baseline="0" noProof="0" err="1">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rPr>
                      <a:t>Umbrel</a:t>
                    </a:r>
                    <a:r>
                      <a:rPr kumimoji="0" lang="en-US" sz="800" b="1" i="0" u="none" strike="noStrike" kern="1200" cap="none" spc="0" normalizeH="0" baseline="0" noProof="0">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rPr>
                      <a:t> Insurance FAQ</a:t>
                    </a:r>
                    <a:br>
                      <a:rPr kumimoji="0" lang="en-US" sz="600" b="0" i="0" u="none" strike="noStrike" kern="1200" cap="none" spc="0" normalizeH="0" baseline="0" noProof="0">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500" b="0" i="0" u="none" strike="noStrike" kern="1200" cap="none" spc="0" normalizeH="0" baseline="0" noProof="0">
                        <a:ln>
                          <a:noFill/>
                        </a:ln>
                        <a:solidFill>
                          <a:srgbClr val="1C1C1E"/>
                        </a:solidFill>
                        <a:effectLst/>
                        <a:uLnTx/>
                        <a:uFillTx/>
                        <a:latin typeface="Open Sans" panose="020B0606030504020204" pitchFamily="34" charset="0"/>
                        <a:ea typeface="Open Sans" panose="020B0606030504020204" pitchFamily="34" charset="0"/>
                        <a:cs typeface="Open Sans" panose="020B0606030504020204" pitchFamily="34" charset="0"/>
                      </a:rPr>
                      <a:t>you to speak to your insurance representative and to read your policy contract to fully ... Renters Insurance Condo/</a:t>
                    </a:r>
                    <a:endParaRPr kumimoji="0" lang="en-US" sz="600" b="0" i="0" u="none" strike="noStrike" kern="1200" cap="none" spc="0" normalizeH="0" baseline="0" noProof="0">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9" name="Rectangle: Rounded Corners 38">
                    <a:extLst>
                      <a:ext uri="{FF2B5EF4-FFF2-40B4-BE49-F238E27FC236}">
                        <a16:creationId xmlns:a16="http://schemas.microsoft.com/office/drawing/2014/main" id="{C81D60E3-2134-E77A-7FBD-881A14643400}"/>
                      </a:ext>
                    </a:extLst>
                  </p:cNvPr>
                  <p:cNvSpPr/>
                  <p:nvPr/>
                </p:nvSpPr>
                <p:spPr>
                  <a:xfrm rot="10800000" flipH="1" flipV="1">
                    <a:off x="4873041" y="4717084"/>
                    <a:ext cx="2029201" cy="1532450"/>
                  </a:xfrm>
                  <a:prstGeom prst="roundRect">
                    <a:avLst>
                      <a:gd name="adj" fmla="val 0"/>
                    </a:avLst>
                  </a:prstGeom>
                  <a:solidFill>
                    <a:schemeClr val="bg1"/>
                  </a:solidFill>
                  <a:ln>
                    <a:solidFill>
                      <a:schemeClr val="tx1">
                        <a:lumMod val="10000"/>
                        <a:lumOff val="90000"/>
                      </a:schemeClr>
                    </a:solidFill>
                  </a:ln>
                  <a:effectLst>
                    <a:outerShdw blurRad="3048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182880" rtlCol="0" anchor="t"/>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900" b="1" i="0" u="none" strike="noStrike" kern="1200" cap="none" spc="0" normalizeH="0" baseline="0" noProof="0">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rPr>
                      <a:t>Find Your Perfect Car Insurance</a:t>
                    </a:r>
                    <a:br>
                      <a:rPr kumimoji="0" lang="en-US" sz="700" b="0" i="0" u="none" strike="noStrike" kern="1200" cap="none" spc="0" normalizeH="0" baseline="0" noProof="0">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600" i="0" u="none" strike="noStrike" kern="1200" cap="none" spc="0" normalizeH="0" baseline="0" noProof="0">
                        <a:ln>
                          <a:noFill/>
                        </a:ln>
                        <a:solidFill>
                          <a:srgbClr val="1C1C1E"/>
                        </a:solidFill>
                        <a:effectLst/>
                        <a:uLnTx/>
                        <a:uFillTx/>
                        <a:latin typeface="Open Sans" panose="020B0606030504020204" pitchFamily="34" charset="0"/>
                        <a:ea typeface="Open Sans" panose="020B0606030504020204" pitchFamily="34" charset="0"/>
                        <a:cs typeface="Open Sans" panose="020B0606030504020204" pitchFamily="34" charset="0"/>
                      </a:rPr>
                      <a:t>We offer different car insurance packages. The best match for</a:t>
                    </a:r>
                    <a:r>
                      <a:rPr lang="en-US" sz="600">
                        <a:solidFill>
                          <a:srgbClr val="1C1C1E"/>
                        </a:solidFill>
                        <a:latin typeface="Open Sans" panose="020B0606030504020204" pitchFamily="34" charset="0"/>
                        <a:ea typeface="Open Sans" panose="020B0606030504020204" pitchFamily="34" charset="0"/>
                        <a:cs typeface="Open Sans" panose="020B0606030504020204" pitchFamily="34" charset="0"/>
                      </a:rPr>
                      <a:t> you depends on a number of factors, including your experience</a:t>
                    </a:r>
                    <a:endParaRPr kumimoji="0" lang="en-US" sz="700" i="0" u="none" strike="noStrike" kern="1200" cap="none" spc="0" normalizeH="0" baseline="0" noProof="0">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24" name="Rectangle: Rounded Corners 23">
                <a:extLst>
                  <a:ext uri="{FF2B5EF4-FFF2-40B4-BE49-F238E27FC236}">
                    <a16:creationId xmlns:a16="http://schemas.microsoft.com/office/drawing/2014/main" id="{915FAC14-0188-DD6C-6507-52E492ACE70D}"/>
                  </a:ext>
                </a:extLst>
              </p:cNvPr>
              <p:cNvSpPr/>
              <p:nvPr/>
            </p:nvSpPr>
            <p:spPr>
              <a:xfrm rot="10800000" flipH="1" flipV="1">
                <a:off x="5418888" y="5868884"/>
                <a:ext cx="442033" cy="275535"/>
              </a:xfrm>
              <a:prstGeom prst="roundRect">
                <a:avLst>
                  <a:gd name="adj" fmla="val 50000"/>
                </a:avLst>
              </a:prstGeom>
              <a:solidFill>
                <a:schemeClr val="tx1">
                  <a:lumMod val="90000"/>
                  <a:lumOff val="10000"/>
                </a:schemeClr>
              </a:solidFill>
              <a:ln>
                <a:solidFill>
                  <a:schemeClr val="accent1">
                    <a:lumMod val="20000"/>
                    <a:lumOff val="80000"/>
                  </a:schemeClr>
                </a:solidFill>
              </a:ln>
              <a:effectLst>
                <a:outerShdw blurRad="3048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lnSpc>
                    <a:spcPts val="1700"/>
                  </a:lnSpc>
                </a:pPr>
                <a:r>
                  <a:rPr lang="en-US" sz="900" b="1">
                    <a:solidFill>
                      <a:schemeClr val="bg1"/>
                    </a:solidFill>
                    <a:latin typeface="Open Sans" panose="020B0606030504020204" pitchFamily="34" charset="0"/>
                    <a:ea typeface="Open Sans" panose="020B0606030504020204" pitchFamily="34" charset="0"/>
                    <a:cs typeface="Open Sans" panose="020B0606030504020204" pitchFamily="34" charset="0"/>
                  </a:rPr>
                  <a:t>82%</a:t>
                </a:r>
              </a:p>
            </p:txBody>
          </p:sp>
        </p:grpSp>
        <p:sp>
          <p:nvSpPr>
            <p:cNvPr id="44" name="Rectangle: Rounded Corners 43">
              <a:extLst>
                <a:ext uri="{FF2B5EF4-FFF2-40B4-BE49-F238E27FC236}">
                  <a16:creationId xmlns:a16="http://schemas.microsoft.com/office/drawing/2014/main" id="{3665CBF7-FC0D-C03A-0EEE-BCC3D12F52CE}"/>
                </a:ext>
              </a:extLst>
            </p:cNvPr>
            <p:cNvSpPr/>
            <p:nvPr/>
          </p:nvSpPr>
          <p:spPr>
            <a:xfrm rot="10800000" flipH="1" flipV="1">
              <a:off x="679831" y="4921368"/>
              <a:ext cx="2711421" cy="594785"/>
            </a:xfrm>
            <a:prstGeom prst="roundRect">
              <a:avLst>
                <a:gd name="adj" fmla="val 16350"/>
              </a:avLst>
            </a:prstGeom>
            <a:solidFill>
              <a:schemeClr val="bg1"/>
            </a:solidFill>
            <a:ln w="31750">
              <a:gradFill>
                <a:gsLst>
                  <a:gs pos="0">
                    <a:srgbClr val="3CD278"/>
                  </a:gs>
                  <a:gs pos="100000">
                    <a:srgbClr val="0865FB"/>
                  </a:gs>
                </a:gsLst>
                <a:lin ang="3600000" scaled="0"/>
              </a:gradFill>
            </a:ln>
            <a:effectLst>
              <a:outerShdw blurRad="5715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18288" rtlCol="0" anchor="ctr" anchorCtr="1">
              <a:noAutofit/>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Find &amp; Display Closest Match</a:t>
              </a:r>
              <a:br>
                <a:rPr kumimoji="0" lang="en-US" sz="12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20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(=closest semantic relation)</a:t>
              </a:r>
            </a:p>
          </p:txBody>
        </p:sp>
      </p:grpSp>
      <p:grpSp>
        <p:nvGrpSpPr>
          <p:cNvPr id="23" name="Group 22">
            <a:extLst>
              <a:ext uri="{FF2B5EF4-FFF2-40B4-BE49-F238E27FC236}">
                <a16:creationId xmlns:a16="http://schemas.microsoft.com/office/drawing/2014/main" id="{B89B0243-4B3C-729C-609A-4E8FC6DEC299}"/>
              </a:ext>
            </a:extLst>
          </p:cNvPr>
          <p:cNvGrpSpPr/>
          <p:nvPr/>
        </p:nvGrpSpPr>
        <p:grpSpPr>
          <a:xfrm>
            <a:off x="7037201" y="3495178"/>
            <a:ext cx="4441955" cy="683375"/>
            <a:chOff x="7037201" y="3495178"/>
            <a:chExt cx="4441955" cy="683375"/>
          </a:xfrm>
        </p:grpSpPr>
        <p:grpSp>
          <p:nvGrpSpPr>
            <p:cNvPr id="11" name="Group 10">
              <a:extLst>
                <a:ext uri="{FF2B5EF4-FFF2-40B4-BE49-F238E27FC236}">
                  <a16:creationId xmlns:a16="http://schemas.microsoft.com/office/drawing/2014/main" id="{B0CF1AD9-1710-309E-130A-EB9D689B393F}"/>
                </a:ext>
              </a:extLst>
            </p:cNvPr>
            <p:cNvGrpSpPr/>
            <p:nvPr/>
          </p:nvGrpSpPr>
          <p:grpSpPr>
            <a:xfrm>
              <a:off x="7037201" y="3495178"/>
              <a:ext cx="4441955" cy="683375"/>
              <a:chOff x="7037201" y="3495178"/>
              <a:chExt cx="4441955" cy="683375"/>
            </a:xfrm>
          </p:grpSpPr>
          <p:sp>
            <p:nvSpPr>
              <p:cNvPr id="19" name="Rectangle: Rounded Corners 18">
                <a:extLst>
                  <a:ext uri="{FF2B5EF4-FFF2-40B4-BE49-F238E27FC236}">
                    <a16:creationId xmlns:a16="http://schemas.microsoft.com/office/drawing/2014/main" id="{1EBB09DD-67A7-D7A8-C3F7-D3B3AE7B0051}"/>
                  </a:ext>
                </a:extLst>
              </p:cNvPr>
              <p:cNvSpPr/>
              <p:nvPr/>
            </p:nvSpPr>
            <p:spPr>
              <a:xfrm rot="10800000" flipH="1" flipV="1">
                <a:off x="7037201" y="3495178"/>
                <a:ext cx="4441955" cy="683375"/>
              </a:xfrm>
              <a:prstGeom prst="roundRect">
                <a:avLst>
                  <a:gd name="adj" fmla="val 0"/>
                </a:avLst>
              </a:prstGeom>
              <a:solidFill>
                <a:schemeClr val="bg1"/>
              </a:solidFill>
              <a:ln>
                <a:solidFill>
                  <a:schemeClr val="tx1">
                    <a:lumMod val="10000"/>
                    <a:lumOff val="90000"/>
                  </a:schemeClr>
                </a:solidFill>
              </a:ln>
              <a:effectLst>
                <a:outerShdw blurRad="3048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0" rIns="182880" rtlCol="0" anchor="ctr"/>
              <a:lstStyle/>
              <a:p>
                <a:pPr marL="0" marR="0" lvl="0" indent="0" algn="r" defTabSz="914400" rtl="0" eaLnBrk="1" fontAlgn="auto" latinLnBrk="0" hangingPunct="1">
                  <a:lnSpc>
                    <a:spcPct val="15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25">
                <a:extLst>
                  <a:ext uri="{FF2B5EF4-FFF2-40B4-BE49-F238E27FC236}">
                    <a16:creationId xmlns:a16="http://schemas.microsoft.com/office/drawing/2014/main" id="{BD7674FA-691E-A18D-06B3-3B298118C0D3}"/>
                  </a:ext>
                </a:extLst>
              </p:cNvPr>
              <p:cNvSpPr txBox="1"/>
              <p:nvPr/>
            </p:nvSpPr>
            <p:spPr>
              <a:xfrm>
                <a:off x="7770871" y="3682239"/>
                <a:ext cx="3135300" cy="369332"/>
              </a:xfrm>
              <a:prstGeom prst="rect">
                <a:avLst/>
              </a:prstGeom>
              <a:noFill/>
            </p:spPr>
            <p:txBody>
              <a:bodyPr wrap="square">
                <a:spAutoFit/>
              </a:bodyPr>
              <a:lstStyle/>
              <a:p>
                <a:r>
                  <a:rPr lang="en-US" sz="1800" b="1">
                    <a:latin typeface="Open Sans" panose="020B0606030504020204" pitchFamily="34" charset="0"/>
                    <a:ea typeface="Open Sans" panose="020B0606030504020204" pitchFamily="34" charset="0"/>
                    <a:cs typeface="Open Sans" panose="020B0606030504020204" pitchFamily="34" charset="0"/>
                    <a:sym typeface="Arial"/>
                  </a:rPr>
                  <a:t>Embeddings</a:t>
                </a:r>
                <a:endParaRPr lang="en-US"/>
              </a:p>
            </p:txBody>
          </p:sp>
        </p:grpSp>
        <p:grpSp>
          <p:nvGrpSpPr>
            <p:cNvPr id="3" name="Group 2">
              <a:extLst>
                <a:ext uri="{FF2B5EF4-FFF2-40B4-BE49-F238E27FC236}">
                  <a16:creationId xmlns:a16="http://schemas.microsoft.com/office/drawing/2014/main" id="{EA40BE62-6655-298C-31BF-720AA1E636C2}"/>
                </a:ext>
              </a:extLst>
            </p:cNvPr>
            <p:cNvGrpSpPr/>
            <p:nvPr/>
          </p:nvGrpSpPr>
          <p:grpSpPr>
            <a:xfrm>
              <a:off x="7277044" y="3665329"/>
              <a:ext cx="311462" cy="346496"/>
              <a:chOff x="7219430" y="1788785"/>
              <a:chExt cx="311462" cy="346496"/>
            </a:xfrm>
          </p:grpSpPr>
          <p:sp>
            <p:nvSpPr>
              <p:cNvPr id="4" name="Freeform: Shape 3">
                <a:extLst>
                  <a:ext uri="{FF2B5EF4-FFF2-40B4-BE49-F238E27FC236}">
                    <a16:creationId xmlns:a16="http://schemas.microsoft.com/office/drawing/2014/main" id="{881AFAF0-6313-2303-9732-DE10E213E2B5}"/>
                  </a:ext>
                </a:extLst>
              </p:cNvPr>
              <p:cNvSpPr/>
              <p:nvPr/>
            </p:nvSpPr>
            <p:spPr>
              <a:xfrm>
                <a:off x="7219430" y="1839183"/>
                <a:ext cx="245040" cy="245040"/>
              </a:xfrm>
              <a:custGeom>
                <a:avLst/>
                <a:gdLst>
                  <a:gd name="connsiteX0" fmla="*/ 122520 w 245040"/>
                  <a:gd name="connsiteY0" fmla="*/ 245041 h 245040"/>
                  <a:gd name="connsiteX1" fmla="*/ 79206 w 245040"/>
                  <a:gd name="connsiteY1" fmla="*/ 165835 h 245040"/>
                  <a:gd name="connsiteX2" fmla="*/ 0 w 245040"/>
                  <a:gd name="connsiteY2" fmla="*/ 122520 h 245040"/>
                  <a:gd name="connsiteX3" fmla="*/ 79206 w 245040"/>
                  <a:gd name="connsiteY3" fmla="*/ 79206 h 245040"/>
                  <a:gd name="connsiteX4" fmla="*/ 122520 w 245040"/>
                  <a:gd name="connsiteY4" fmla="*/ 0 h 245040"/>
                  <a:gd name="connsiteX5" fmla="*/ 165835 w 245040"/>
                  <a:gd name="connsiteY5" fmla="*/ 79206 h 245040"/>
                  <a:gd name="connsiteX6" fmla="*/ 245041 w 245040"/>
                  <a:gd name="connsiteY6" fmla="*/ 122520 h 245040"/>
                  <a:gd name="connsiteX7" fmla="*/ 165835 w 245040"/>
                  <a:gd name="connsiteY7" fmla="*/ 165835 h 245040"/>
                  <a:gd name="connsiteX8" fmla="*/ 122520 w 245040"/>
                  <a:gd name="connsiteY8" fmla="*/ 245041 h 245040"/>
                  <a:gd name="connsiteX9" fmla="*/ 32036 w 245040"/>
                  <a:gd name="connsiteY9" fmla="*/ 122509 h 245040"/>
                  <a:gd name="connsiteX10" fmla="*/ 90528 w 245040"/>
                  <a:gd name="connsiteY10" fmla="*/ 154501 h 245040"/>
                  <a:gd name="connsiteX11" fmla="*/ 122520 w 245040"/>
                  <a:gd name="connsiteY11" fmla="*/ 212994 h 245040"/>
                  <a:gd name="connsiteX12" fmla="*/ 154512 w 245040"/>
                  <a:gd name="connsiteY12" fmla="*/ 154501 h 245040"/>
                  <a:gd name="connsiteX13" fmla="*/ 213005 w 245040"/>
                  <a:gd name="connsiteY13" fmla="*/ 122509 h 245040"/>
                  <a:gd name="connsiteX14" fmla="*/ 154512 w 245040"/>
                  <a:gd name="connsiteY14" fmla="*/ 90517 h 245040"/>
                  <a:gd name="connsiteX15" fmla="*/ 122520 w 245040"/>
                  <a:gd name="connsiteY15" fmla="*/ 32025 h 245040"/>
                  <a:gd name="connsiteX16" fmla="*/ 90528 w 245040"/>
                  <a:gd name="connsiteY16" fmla="*/ 90517 h 245040"/>
                  <a:gd name="connsiteX17" fmla="*/ 32036 w 245040"/>
                  <a:gd name="connsiteY17" fmla="*/ 122509 h 24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5040" h="245040">
                    <a:moveTo>
                      <a:pt x="122520" y="245041"/>
                    </a:moveTo>
                    <a:lnTo>
                      <a:pt x="79206" y="165835"/>
                    </a:lnTo>
                    <a:lnTo>
                      <a:pt x="0" y="122520"/>
                    </a:lnTo>
                    <a:lnTo>
                      <a:pt x="79206" y="79206"/>
                    </a:lnTo>
                    <a:lnTo>
                      <a:pt x="122520" y="0"/>
                    </a:lnTo>
                    <a:lnTo>
                      <a:pt x="165835" y="79206"/>
                    </a:lnTo>
                    <a:lnTo>
                      <a:pt x="245041" y="122520"/>
                    </a:lnTo>
                    <a:lnTo>
                      <a:pt x="165835" y="165835"/>
                    </a:lnTo>
                    <a:lnTo>
                      <a:pt x="122520" y="245041"/>
                    </a:lnTo>
                    <a:close/>
                    <a:moveTo>
                      <a:pt x="32036" y="122509"/>
                    </a:moveTo>
                    <a:lnTo>
                      <a:pt x="90528" y="154501"/>
                    </a:lnTo>
                    <a:lnTo>
                      <a:pt x="122520" y="212994"/>
                    </a:lnTo>
                    <a:lnTo>
                      <a:pt x="154512" y="154501"/>
                    </a:lnTo>
                    <a:lnTo>
                      <a:pt x="213005" y="122509"/>
                    </a:lnTo>
                    <a:lnTo>
                      <a:pt x="154512" y="90517"/>
                    </a:lnTo>
                    <a:lnTo>
                      <a:pt x="122520" y="32025"/>
                    </a:lnTo>
                    <a:lnTo>
                      <a:pt x="90528" y="90517"/>
                    </a:lnTo>
                    <a:lnTo>
                      <a:pt x="32036" y="122509"/>
                    </a:lnTo>
                    <a:close/>
                  </a:path>
                </a:pathLst>
              </a:custGeom>
              <a:gradFill flip="none" rotWithShape="1">
                <a:gsLst>
                  <a:gs pos="0">
                    <a:srgbClr val="3580F9"/>
                  </a:gs>
                  <a:gs pos="96000">
                    <a:srgbClr val="3CD278">
                      <a:alpha val="55000"/>
                    </a:srgbClr>
                  </a:gs>
                </a:gsLst>
                <a:lin ang="18900000" scaled="1"/>
                <a:tileRect/>
              </a:gradFill>
              <a:ln w="1086" cap="flat">
                <a:noFill/>
                <a:prstDash val="solid"/>
                <a:miter/>
              </a:ln>
            </p:spPr>
            <p:txBody>
              <a:bodyPr rtlCol="0" anchor="ctr"/>
              <a:lstStyle/>
              <a:p>
                <a:endParaRPr lang="en-US">
                  <a:gradFill>
                    <a:gsLst>
                      <a:gs pos="0">
                        <a:srgbClr val="1EB2E6">
                          <a:alpha val="85000"/>
                        </a:srgbClr>
                      </a:gs>
                      <a:gs pos="96000">
                        <a:srgbClr val="3CD278">
                          <a:alpha val="55000"/>
                        </a:srgbClr>
                      </a:gs>
                    </a:gsLst>
                    <a:lin ang="0" scaled="0"/>
                  </a:gradFill>
                </a:endParaRPr>
              </a:p>
            </p:txBody>
          </p:sp>
          <p:sp>
            <p:nvSpPr>
              <p:cNvPr id="8" name="Freeform: Shape 7">
                <a:extLst>
                  <a:ext uri="{FF2B5EF4-FFF2-40B4-BE49-F238E27FC236}">
                    <a16:creationId xmlns:a16="http://schemas.microsoft.com/office/drawing/2014/main" id="{E7281AAD-838A-6173-88DA-D4965AD74697}"/>
                  </a:ext>
                </a:extLst>
              </p:cNvPr>
              <p:cNvSpPr/>
              <p:nvPr/>
            </p:nvSpPr>
            <p:spPr>
              <a:xfrm>
                <a:off x="7432775" y="2037164"/>
                <a:ext cx="98117" cy="98117"/>
              </a:xfrm>
              <a:custGeom>
                <a:avLst/>
                <a:gdLst>
                  <a:gd name="connsiteX0" fmla="*/ 49059 w 98117"/>
                  <a:gd name="connsiteY0" fmla="*/ 98117 h 98117"/>
                  <a:gd name="connsiteX1" fmla="*/ 31717 w 98117"/>
                  <a:gd name="connsiteY1" fmla="*/ 66400 h 98117"/>
                  <a:gd name="connsiteX2" fmla="*/ 0 w 98117"/>
                  <a:gd name="connsiteY2" fmla="*/ 49059 h 98117"/>
                  <a:gd name="connsiteX3" fmla="*/ 31717 w 98117"/>
                  <a:gd name="connsiteY3" fmla="*/ 31717 h 98117"/>
                  <a:gd name="connsiteX4" fmla="*/ 49059 w 98117"/>
                  <a:gd name="connsiteY4" fmla="*/ 0 h 98117"/>
                  <a:gd name="connsiteX5" fmla="*/ 66400 w 98117"/>
                  <a:gd name="connsiteY5" fmla="*/ 31717 h 98117"/>
                  <a:gd name="connsiteX6" fmla="*/ 98117 w 98117"/>
                  <a:gd name="connsiteY6" fmla="*/ 49059 h 98117"/>
                  <a:gd name="connsiteX7" fmla="*/ 66400 w 98117"/>
                  <a:gd name="connsiteY7" fmla="*/ 66400 h 98117"/>
                  <a:gd name="connsiteX8" fmla="*/ 49059 w 98117"/>
                  <a:gd name="connsiteY8" fmla="*/ 98117 h 9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117" h="98117">
                    <a:moveTo>
                      <a:pt x="49059" y="98117"/>
                    </a:moveTo>
                    <a:lnTo>
                      <a:pt x="31717" y="66400"/>
                    </a:lnTo>
                    <a:lnTo>
                      <a:pt x="0" y="49059"/>
                    </a:lnTo>
                    <a:lnTo>
                      <a:pt x="31717" y="31717"/>
                    </a:lnTo>
                    <a:lnTo>
                      <a:pt x="49059" y="0"/>
                    </a:lnTo>
                    <a:lnTo>
                      <a:pt x="66400" y="31717"/>
                    </a:lnTo>
                    <a:lnTo>
                      <a:pt x="98117" y="49059"/>
                    </a:lnTo>
                    <a:lnTo>
                      <a:pt x="66400" y="66400"/>
                    </a:lnTo>
                    <a:lnTo>
                      <a:pt x="49059" y="98117"/>
                    </a:lnTo>
                    <a:close/>
                  </a:path>
                </a:pathLst>
              </a:custGeom>
              <a:gradFill>
                <a:gsLst>
                  <a:gs pos="0">
                    <a:srgbClr val="1EB2E6"/>
                  </a:gs>
                  <a:gs pos="96000">
                    <a:srgbClr val="3CD278"/>
                  </a:gs>
                </a:gsLst>
                <a:lin ang="0" scaled="0"/>
              </a:gradFill>
              <a:ln w="1086"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FAC4250-CC51-CA9C-DBE4-7F8B4D4D56F3}"/>
                  </a:ext>
                </a:extLst>
              </p:cNvPr>
              <p:cNvSpPr/>
              <p:nvPr/>
            </p:nvSpPr>
            <p:spPr>
              <a:xfrm>
                <a:off x="7432775" y="1788785"/>
                <a:ext cx="98117" cy="98106"/>
              </a:xfrm>
              <a:custGeom>
                <a:avLst/>
                <a:gdLst>
                  <a:gd name="connsiteX0" fmla="*/ 49059 w 98117"/>
                  <a:gd name="connsiteY0" fmla="*/ 98106 h 98106"/>
                  <a:gd name="connsiteX1" fmla="*/ 31717 w 98117"/>
                  <a:gd name="connsiteY1" fmla="*/ 66400 h 98106"/>
                  <a:gd name="connsiteX2" fmla="*/ 0 w 98117"/>
                  <a:gd name="connsiteY2" fmla="*/ 49059 h 98106"/>
                  <a:gd name="connsiteX3" fmla="*/ 31717 w 98117"/>
                  <a:gd name="connsiteY3" fmla="*/ 31717 h 98106"/>
                  <a:gd name="connsiteX4" fmla="*/ 49059 w 98117"/>
                  <a:gd name="connsiteY4" fmla="*/ 0 h 98106"/>
                  <a:gd name="connsiteX5" fmla="*/ 66400 w 98117"/>
                  <a:gd name="connsiteY5" fmla="*/ 31717 h 98106"/>
                  <a:gd name="connsiteX6" fmla="*/ 98117 w 98117"/>
                  <a:gd name="connsiteY6" fmla="*/ 49059 h 98106"/>
                  <a:gd name="connsiteX7" fmla="*/ 66400 w 98117"/>
                  <a:gd name="connsiteY7" fmla="*/ 66400 h 98106"/>
                  <a:gd name="connsiteX8" fmla="*/ 49059 w 98117"/>
                  <a:gd name="connsiteY8" fmla="*/ 98106 h 9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117" h="98106">
                    <a:moveTo>
                      <a:pt x="49059" y="98106"/>
                    </a:moveTo>
                    <a:lnTo>
                      <a:pt x="31717" y="66400"/>
                    </a:lnTo>
                    <a:lnTo>
                      <a:pt x="0" y="49059"/>
                    </a:lnTo>
                    <a:lnTo>
                      <a:pt x="31717" y="31717"/>
                    </a:lnTo>
                    <a:lnTo>
                      <a:pt x="49059" y="0"/>
                    </a:lnTo>
                    <a:lnTo>
                      <a:pt x="66400" y="31717"/>
                    </a:lnTo>
                    <a:lnTo>
                      <a:pt x="98117" y="49059"/>
                    </a:lnTo>
                    <a:lnTo>
                      <a:pt x="66400" y="66400"/>
                    </a:lnTo>
                    <a:lnTo>
                      <a:pt x="49059" y="98106"/>
                    </a:lnTo>
                    <a:close/>
                  </a:path>
                </a:pathLst>
              </a:custGeom>
              <a:gradFill>
                <a:gsLst>
                  <a:gs pos="0">
                    <a:srgbClr val="1EB2E6"/>
                  </a:gs>
                  <a:gs pos="96000">
                    <a:srgbClr val="3CD278"/>
                  </a:gs>
                </a:gsLst>
                <a:lin ang="0" scaled="0"/>
              </a:gradFill>
              <a:ln w="1086" cap="flat">
                <a:noFill/>
                <a:prstDash val="solid"/>
                <a:miter/>
              </a:ln>
            </p:spPr>
            <p:txBody>
              <a:bodyPr rtlCol="0" anchor="ctr"/>
              <a:lstStyle/>
              <a:p>
                <a:endParaRPr lang="en-US"/>
              </a:p>
            </p:txBody>
          </p:sp>
        </p:grpSp>
      </p:grpSp>
      <p:grpSp>
        <p:nvGrpSpPr>
          <p:cNvPr id="55" name="Group 54">
            <a:extLst>
              <a:ext uri="{FF2B5EF4-FFF2-40B4-BE49-F238E27FC236}">
                <a16:creationId xmlns:a16="http://schemas.microsoft.com/office/drawing/2014/main" id="{629563EE-C772-F6D8-A7FA-4D29D9E64EFC}"/>
              </a:ext>
            </a:extLst>
          </p:cNvPr>
          <p:cNvGrpSpPr/>
          <p:nvPr/>
        </p:nvGrpSpPr>
        <p:grpSpPr>
          <a:xfrm>
            <a:off x="2288196" y="1724780"/>
            <a:ext cx="849844" cy="312290"/>
            <a:chOff x="2379058" y="1698521"/>
            <a:chExt cx="849844" cy="312290"/>
          </a:xfrm>
        </p:grpSpPr>
        <p:pic>
          <p:nvPicPr>
            <p:cNvPr id="41" name="Picture 10" descr="txt-icon | mattandshannonheaton.com">
              <a:extLst>
                <a:ext uri="{FF2B5EF4-FFF2-40B4-BE49-F238E27FC236}">
                  <a16:creationId xmlns:a16="http://schemas.microsoft.com/office/drawing/2014/main" id="{84AB9CF5-B193-B258-8A37-02D3A94BEB65}"/>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038232" y="1759331"/>
              <a:ext cx="190670" cy="19067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Website Icon Png #375803 - Free Icons Library">
              <a:extLst>
                <a:ext uri="{FF2B5EF4-FFF2-40B4-BE49-F238E27FC236}">
                  <a16:creationId xmlns:a16="http://schemas.microsoft.com/office/drawing/2014/main" id="{F0BFF74B-CA23-39FF-D1D4-2D5A32C0AC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79058" y="1698521"/>
              <a:ext cx="596733" cy="31229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Free Pdf Icon #45571 - Free Icons Library">
              <a:extLst>
                <a:ext uri="{FF2B5EF4-FFF2-40B4-BE49-F238E27FC236}">
                  <a16:creationId xmlns:a16="http://schemas.microsoft.com/office/drawing/2014/main" id="{2A67F6A0-D554-B21D-AD09-76AFE0458DE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28355" y="1759331"/>
              <a:ext cx="190670" cy="19067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6190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up)">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6" grpId="0" animBg="1"/>
      <p:bldP spid="9"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D704D6D1-375C-BAD5-4A19-20A4DA05AED4}"/>
              </a:ext>
            </a:extLst>
          </p:cNvPr>
          <p:cNvGrpSpPr/>
          <p:nvPr/>
        </p:nvGrpSpPr>
        <p:grpSpPr>
          <a:xfrm>
            <a:off x="8599128" y="2506468"/>
            <a:ext cx="2689428" cy="1824934"/>
            <a:chOff x="7063631" y="4325095"/>
            <a:chExt cx="3380399" cy="2320987"/>
          </a:xfrm>
        </p:grpSpPr>
        <p:sp>
          <p:nvSpPr>
            <p:cNvPr id="47" name="TextBox 46">
              <a:extLst>
                <a:ext uri="{FF2B5EF4-FFF2-40B4-BE49-F238E27FC236}">
                  <a16:creationId xmlns:a16="http://schemas.microsoft.com/office/drawing/2014/main" id="{0185A159-D499-365D-5FF2-7964138066F2}"/>
                </a:ext>
              </a:extLst>
            </p:cNvPr>
            <p:cNvSpPr txBox="1"/>
            <p:nvPr/>
          </p:nvSpPr>
          <p:spPr>
            <a:xfrm>
              <a:off x="7063631" y="6457585"/>
              <a:ext cx="3380399" cy="188497"/>
            </a:xfrm>
            <a:prstGeom prst="rect">
              <a:avLst/>
            </a:prstGeom>
            <a:noFill/>
          </p:spPr>
          <p:txBody>
            <a:bodyPr wrap="square">
              <a:spAutoFit/>
            </a:bodyPr>
            <a:lstStyle/>
            <a:p>
              <a:r>
                <a:rPr lang="en-US" sz="300">
                  <a:latin typeface="Open Sans" panose="020B0606030504020204" pitchFamily="34" charset="0"/>
                  <a:ea typeface="Open Sans" panose="020B0606030504020204" pitchFamily="34" charset="0"/>
                  <a:cs typeface="Open Sans" panose="020B0606030504020204" pitchFamily="34" charset="0"/>
                </a:rPr>
                <a:t>https://www.sbert.net/examples/applications/semantic-search/README.html</a:t>
              </a:r>
            </a:p>
          </p:txBody>
        </p:sp>
        <p:grpSp>
          <p:nvGrpSpPr>
            <p:cNvPr id="48" name="Group 47">
              <a:extLst>
                <a:ext uri="{FF2B5EF4-FFF2-40B4-BE49-F238E27FC236}">
                  <a16:creationId xmlns:a16="http://schemas.microsoft.com/office/drawing/2014/main" id="{CCDF44D0-2FE1-545F-AE33-40818D10532E}"/>
                </a:ext>
              </a:extLst>
            </p:cNvPr>
            <p:cNvGrpSpPr/>
            <p:nvPr/>
          </p:nvGrpSpPr>
          <p:grpSpPr>
            <a:xfrm>
              <a:off x="7119512" y="4325095"/>
              <a:ext cx="2046938" cy="2083167"/>
              <a:chOff x="7119512" y="4325095"/>
              <a:chExt cx="2046938" cy="2083167"/>
            </a:xfrm>
          </p:grpSpPr>
          <p:pic>
            <p:nvPicPr>
              <p:cNvPr id="50" name="Picture 2" descr="Semantic Search — Sentence-Transformers documentation">
                <a:extLst>
                  <a:ext uri="{FF2B5EF4-FFF2-40B4-BE49-F238E27FC236}">
                    <a16:creationId xmlns:a16="http://schemas.microsoft.com/office/drawing/2014/main" id="{4570B921-A8CE-1498-1792-67CBD67D02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9512" y="4325095"/>
                <a:ext cx="2046938" cy="2083167"/>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a:extLst>
                  <a:ext uri="{FF2B5EF4-FFF2-40B4-BE49-F238E27FC236}">
                    <a16:creationId xmlns:a16="http://schemas.microsoft.com/office/drawing/2014/main" id="{DB02757A-BFA6-90C5-7C7A-600812A964A8}"/>
                  </a:ext>
                </a:extLst>
              </p:cNvPr>
              <p:cNvSpPr/>
              <p:nvPr/>
            </p:nvSpPr>
            <p:spPr>
              <a:xfrm>
                <a:off x="8066804" y="4488077"/>
                <a:ext cx="647936" cy="16927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Article</a:t>
                </a:r>
                <a:endParaRPr lang="en-US" sz="800" b="1">
                  <a:solidFill>
                    <a:schemeClr val="tx1"/>
                  </a:solidFill>
                </a:endParaRPr>
              </a:p>
            </p:txBody>
          </p:sp>
        </p:grpSp>
      </p:grpSp>
      <p:sp>
        <p:nvSpPr>
          <p:cNvPr id="71" name="TextBox 70">
            <a:extLst>
              <a:ext uri="{FF2B5EF4-FFF2-40B4-BE49-F238E27FC236}">
                <a16:creationId xmlns:a16="http://schemas.microsoft.com/office/drawing/2014/main" id="{C727469A-EA91-5EC8-D856-EE48CB1E3A50}"/>
              </a:ext>
            </a:extLst>
          </p:cNvPr>
          <p:cNvSpPr txBox="1"/>
          <p:nvPr/>
        </p:nvSpPr>
        <p:spPr>
          <a:xfrm>
            <a:off x="0" y="-1"/>
            <a:ext cx="12192000" cy="1727201"/>
          </a:xfrm>
          <a:prstGeom prst="rect">
            <a:avLst/>
          </a:prstGeom>
          <a:solidFill>
            <a:srgbClr val="1919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49" name="TextBox 48">
            <a:extLst>
              <a:ext uri="{FF2B5EF4-FFF2-40B4-BE49-F238E27FC236}">
                <a16:creationId xmlns:a16="http://schemas.microsoft.com/office/drawing/2014/main" id="{9FA72D8D-8302-16E9-41EA-9E29B66A7C97}"/>
              </a:ext>
            </a:extLst>
          </p:cNvPr>
          <p:cNvSpPr txBox="1"/>
          <p:nvPr/>
        </p:nvSpPr>
        <p:spPr>
          <a:xfrm>
            <a:off x="0" y="449738"/>
            <a:ext cx="12192000" cy="635470"/>
          </a:xfrm>
          <a:prstGeom prst="rect">
            <a:avLst/>
          </a:prstGeom>
          <a:noFill/>
        </p:spPr>
        <p:txBody>
          <a:bodyPr wrap="square">
            <a:noAutofit/>
          </a:bodyPr>
          <a:lstStyle/>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en-US" sz="3200" i="0" u="none" strike="noStrike" kern="1200" cap="none" spc="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Output the </a:t>
            </a:r>
            <a:r>
              <a:rPr kumimoji="0" lang="en-US" sz="3200" b="1" i="0" u="none" strike="noStrike" kern="1200" cap="none" spc="0" normalizeH="0" baseline="0" noProof="0">
                <a:ln>
                  <a:noFill/>
                </a:ln>
                <a:gradFill>
                  <a:gsLst>
                    <a:gs pos="0">
                      <a:srgbClr val="0056FB"/>
                    </a:gs>
                    <a:gs pos="100000">
                      <a:srgbClr val="3CD278"/>
                    </a:gs>
                  </a:gsLst>
                  <a:lin ang="0" scaled="0"/>
                </a:gradFill>
                <a:effectLst/>
                <a:uLnTx/>
                <a:uFillTx/>
                <a:latin typeface="Open Sans" panose="020B0606030504020204" pitchFamily="34" charset="0"/>
                <a:ea typeface="Open Sans" panose="020B0606030504020204" pitchFamily="34" charset="0"/>
                <a:cs typeface="Open Sans" panose="020B0606030504020204" pitchFamily="34" charset="0"/>
              </a:rPr>
              <a:t>Perfect Answer</a:t>
            </a:r>
            <a:endParaRPr lang="en-US" sz="3200" b="1">
              <a:gradFill>
                <a:gsLst>
                  <a:gs pos="0">
                    <a:srgbClr val="0056FB"/>
                  </a:gs>
                  <a:gs pos="100000">
                    <a:srgbClr val="3CD278"/>
                  </a:gs>
                </a:gsLst>
                <a:lin ang="0" scaled="0"/>
              </a:gradFill>
              <a:latin typeface="Open Sans"/>
              <a:ea typeface="Open Sans"/>
              <a:cs typeface="Open Sans"/>
              <a:sym typeface="Arial"/>
            </a:endParaRPr>
          </a:p>
        </p:txBody>
      </p:sp>
      <p:grpSp>
        <p:nvGrpSpPr>
          <p:cNvPr id="40" name="Group 39">
            <a:extLst>
              <a:ext uri="{FF2B5EF4-FFF2-40B4-BE49-F238E27FC236}">
                <a16:creationId xmlns:a16="http://schemas.microsoft.com/office/drawing/2014/main" id="{5CEC34E4-0E81-3926-A96E-72CC71657680}"/>
              </a:ext>
            </a:extLst>
          </p:cNvPr>
          <p:cNvGrpSpPr/>
          <p:nvPr/>
        </p:nvGrpSpPr>
        <p:grpSpPr>
          <a:xfrm>
            <a:off x="3772739" y="1480987"/>
            <a:ext cx="7796319" cy="441383"/>
            <a:chOff x="2884818" y="1325268"/>
            <a:chExt cx="12490091" cy="707117"/>
          </a:xfrm>
        </p:grpSpPr>
        <p:sp>
          <p:nvSpPr>
            <p:cNvPr id="42" name="Rectangle: Rounded Corners 41">
              <a:extLst>
                <a:ext uri="{FF2B5EF4-FFF2-40B4-BE49-F238E27FC236}">
                  <a16:creationId xmlns:a16="http://schemas.microsoft.com/office/drawing/2014/main" id="{644181A4-C161-6C39-438E-3C28F346C2CB}"/>
                </a:ext>
              </a:extLst>
            </p:cNvPr>
            <p:cNvSpPr/>
            <p:nvPr/>
          </p:nvSpPr>
          <p:spPr>
            <a:xfrm rot="10800000" flipH="1" flipV="1">
              <a:off x="2884818" y="1325268"/>
              <a:ext cx="12490091" cy="707117"/>
            </a:xfrm>
            <a:prstGeom prst="roundRect">
              <a:avLst>
                <a:gd name="adj" fmla="val 50000"/>
              </a:avLst>
            </a:prstGeom>
            <a:solidFill>
              <a:schemeClr val="bg1"/>
            </a:solidFill>
            <a:ln>
              <a:solidFill>
                <a:schemeClr val="tx1">
                  <a:lumMod val="10000"/>
                  <a:lumOff val="90000"/>
                </a:schemeClr>
              </a:solidFill>
            </a:ln>
            <a:effectLst>
              <a:outerShdw blurRad="444500" dist="342900" dir="5400000" algn="t" rotWithShape="0">
                <a:schemeClr val="accent1">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Inter"/>
              </a:endParaRPr>
            </a:p>
          </p:txBody>
        </p:sp>
        <p:grpSp>
          <p:nvGrpSpPr>
            <p:cNvPr id="43" name="Group 42">
              <a:extLst>
                <a:ext uri="{FF2B5EF4-FFF2-40B4-BE49-F238E27FC236}">
                  <a16:creationId xmlns:a16="http://schemas.microsoft.com/office/drawing/2014/main" id="{A13FFCF4-019B-01E8-F3C1-AAAF969711FC}"/>
                </a:ext>
              </a:extLst>
            </p:cNvPr>
            <p:cNvGrpSpPr/>
            <p:nvPr/>
          </p:nvGrpSpPr>
          <p:grpSpPr>
            <a:xfrm>
              <a:off x="14428483" y="1446477"/>
              <a:ext cx="504616" cy="504615"/>
              <a:chOff x="14893578" y="1619533"/>
              <a:chExt cx="555430" cy="555429"/>
            </a:xfrm>
          </p:grpSpPr>
          <p:sp>
            <p:nvSpPr>
              <p:cNvPr id="44" name="Oval 43">
                <a:extLst>
                  <a:ext uri="{FF2B5EF4-FFF2-40B4-BE49-F238E27FC236}">
                    <a16:creationId xmlns:a16="http://schemas.microsoft.com/office/drawing/2014/main" id="{16A53766-88F0-4074-051B-029BFC03D0AB}"/>
                  </a:ext>
                </a:extLst>
              </p:cNvPr>
              <p:cNvSpPr/>
              <p:nvPr/>
            </p:nvSpPr>
            <p:spPr>
              <a:xfrm>
                <a:off x="14893578" y="1619533"/>
                <a:ext cx="555430" cy="55542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descr="Magnifying glass with solid fill">
                <a:extLst>
                  <a:ext uri="{FF2B5EF4-FFF2-40B4-BE49-F238E27FC236}">
                    <a16:creationId xmlns:a16="http://schemas.microsoft.com/office/drawing/2014/main" id="{1AAAD980-DE42-FAC5-8EB2-A0649E9179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999425" y="1724542"/>
                <a:ext cx="343740" cy="343740"/>
              </a:xfrm>
              <a:prstGeom prst="rect">
                <a:avLst/>
              </a:prstGeom>
            </p:spPr>
          </p:pic>
        </p:grpSp>
      </p:grpSp>
      <p:sp>
        <p:nvSpPr>
          <p:cNvPr id="41" name="TextBox 40">
            <a:extLst>
              <a:ext uri="{FF2B5EF4-FFF2-40B4-BE49-F238E27FC236}">
                <a16:creationId xmlns:a16="http://schemas.microsoft.com/office/drawing/2014/main" id="{726EB55C-883A-0629-61E9-1A5FBA658203}"/>
              </a:ext>
            </a:extLst>
          </p:cNvPr>
          <p:cNvSpPr txBox="1"/>
          <p:nvPr/>
        </p:nvSpPr>
        <p:spPr>
          <a:xfrm>
            <a:off x="4059916" y="1575663"/>
            <a:ext cx="6608885" cy="492443"/>
          </a:xfrm>
          <a:prstGeom prst="rect">
            <a:avLst/>
          </a:prstGeom>
          <a:noFill/>
        </p:spPr>
        <p:txBody>
          <a:bodyPr wrap="square" rtlCol="0">
            <a:spAutoFit/>
          </a:bodyPr>
          <a:lstStyle/>
          <a:p>
            <a:r>
              <a:rPr lang="de-DE" sz="1300" b="1">
                <a:latin typeface="Open Sans" panose="020B0606030504020204" pitchFamily="34" charset="0"/>
                <a:ea typeface="Open Sans" panose="020B0606030504020204" pitchFamily="34" charset="0"/>
                <a:cs typeface="Open Sans" panose="020B0606030504020204" pitchFamily="34" charset="0"/>
              </a:rPr>
              <a:t>„</a:t>
            </a:r>
            <a:r>
              <a:rPr lang="en-US" sz="1300" b="1">
                <a:latin typeface="Open Sans" panose="020B0606030504020204" pitchFamily="34" charset="0"/>
                <a:ea typeface="Open Sans" panose="020B0606030504020204" pitchFamily="34" charset="0"/>
                <a:cs typeface="Open Sans" panose="020B0606030504020204" pitchFamily="34" charset="0"/>
              </a:rPr>
              <a:t>My 16-year-old has a level 2 license; can he drive after midnight in Detroit?”</a:t>
            </a:r>
          </a:p>
          <a:p>
            <a:endParaRPr lang="en-US" sz="13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2" name="Rectangle: Rounded Corners 51">
            <a:extLst>
              <a:ext uri="{FF2B5EF4-FFF2-40B4-BE49-F238E27FC236}">
                <a16:creationId xmlns:a16="http://schemas.microsoft.com/office/drawing/2014/main" id="{5CD996EA-1538-E702-5AC4-8614FCE5DBB3}"/>
              </a:ext>
            </a:extLst>
          </p:cNvPr>
          <p:cNvSpPr/>
          <p:nvPr/>
        </p:nvSpPr>
        <p:spPr>
          <a:xfrm rot="10800000" flipH="1" flipV="1">
            <a:off x="3937731" y="5058351"/>
            <a:ext cx="2622171" cy="1349911"/>
          </a:xfrm>
          <a:prstGeom prst="roundRect">
            <a:avLst>
              <a:gd name="adj" fmla="val 0"/>
            </a:avLst>
          </a:prstGeom>
          <a:solidFill>
            <a:schemeClr val="bg1"/>
          </a:solidFill>
          <a:ln>
            <a:solidFill>
              <a:schemeClr val="tx1">
                <a:lumMod val="10000"/>
                <a:lumOff val="90000"/>
              </a:schemeClr>
            </a:solidFill>
          </a:ln>
          <a:effectLst>
            <a:outerShdw blurRad="3048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182880" rtlCol="0" anchor="t"/>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050" b="1" i="0" u="none" strike="noStrike" kern="1200" cap="none" spc="0" normalizeH="0" baseline="0" noProof="0">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rPr>
              <a:t>“No, your 16-year-old with a Level 2 Intermediate License in Michigan cannot drive between 10:00 PM and 5:00 AM.”</a:t>
            </a:r>
            <a:endParaRPr kumimoji="0" lang="en-US" sz="900" i="0" u="none" strike="noStrike" kern="1200" cap="none" spc="0" normalizeH="0" baseline="0" noProof="0">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Arrow: Down 1">
            <a:extLst>
              <a:ext uri="{FF2B5EF4-FFF2-40B4-BE49-F238E27FC236}">
                <a16:creationId xmlns:a16="http://schemas.microsoft.com/office/drawing/2014/main" id="{442B4C63-4EF4-6BE5-A3F7-4281EAC856DA}"/>
              </a:ext>
            </a:extLst>
          </p:cNvPr>
          <p:cNvSpPr/>
          <p:nvPr/>
        </p:nvSpPr>
        <p:spPr>
          <a:xfrm>
            <a:off x="1804755" y="2031267"/>
            <a:ext cx="354944" cy="957058"/>
          </a:xfrm>
          <a:prstGeom prst="downArrow">
            <a:avLst>
              <a:gd name="adj1" fmla="val 38799"/>
              <a:gd name="adj2" fmla="val 50000"/>
            </a:avLst>
          </a:prstGeom>
          <a:gradFill>
            <a:gsLst>
              <a:gs pos="0">
                <a:srgbClr val="3CD278">
                  <a:alpha val="0"/>
                </a:srgbClr>
              </a:gs>
              <a:gs pos="100000">
                <a:srgbClr val="025AFB"/>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Arrow: Down 2">
            <a:extLst>
              <a:ext uri="{FF2B5EF4-FFF2-40B4-BE49-F238E27FC236}">
                <a16:creationId xmlns:a16="http://schemas.microsoft.com/office/drawing/2014/main" id="{CD0E9138-DEF1-FBCF-2E5A-ABD2D6718D80}"/>
              </a:ext>
            </a:extLst>
          </p:cNvPr>
          <p:cNvSpPr/>
          <p:nvPr/>
        </p:nvSpPr>
        <p:spPr>
          <a:xfrm>
            <a:off x="1801180" y="3814398"/>
            <a:ext cx="354944" cy="1243953"/>
          </a:xfrm>
          <a:prstGeom prst="downArrow">
            <a:avLst>
              <a:gd name="adj1" fmla="val 38799"/>
              <a:gd name="adj2" fmla="val 50000"/>
            </a:avLst>
          </a:prstGeom>
          <a:gradFill>
            <a:gsLst>
              <a:gs pos="0">
                <a:srgbClr val="3CD278">
                  <a:alpha val="0"/>
                </a:srgbClr>
              </a:gs>
              <a:gs pos="100000">
                <a:srgbClr val="025AFB"/>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Grafik 6">
            <a:extLst>
              <a:ext uri="{FF2B5EF4-FFF2-40B4-BE49-F238E27FC236}">
                <a16:creationId xmlns:a16="http://schemas.microsoft.com/office/drawing/2014/main" id="{B772651E-8779-557D-7E9E-B8F7E2702B30}"/>
              </a:ext>
            </a:extLst>
          </p:cNvPr>
          <p:cNvSpPr/>
          <p:nvPr/>
        </p:nvSpPr>
        <p:spPr>
          <a:xfrm>
            <a:off x="10256472" y="574891"/>
            <a:ext cx="1295061" cy="177464"/>
          </a:xfrm>
          <a:custGeom>
            <a:avLst/>
            <a:gdLst>
              <a:gd name="connsiteX0" fmla="*/ 223091 w 1647090"/>
              <a:gd name="connsiteY0" fmla="*/ 620 h 225703"/>
              <a:gd name="connsiteX1" fmla="*/ 223091 w 1647090"/>
              <a:gd name="connsiteY1" fmla="*/ 45814 h 225703"/>
              <a:gd name="connsiteX2" fmla="*/ 79996 w 1647090"/>
              <a:gd name="connsiteY2" fmla="*/ 45814 h 225703"/>
              <a:gd name="connsiteX3" fmla="*/ 43914 w 1647090"/>
              <a:gd name="connsiteY3" fmla="*/ 81703 h 225703"/>
              <a:gd name="connsiteX4" fmla="*/ 43914 w 1647090"/>
              <a:gd name="connsiteY4" fmla="*/ 144177 h 225703"/>
              <a:gd name="connsiteX5" fmla="*/ 79996 w 1647090"/>
              <a:gd name="connsiteY5" fmla="*/ 180510 h 225703"/>
              <a:gd name="connsiteX6" fmla="*/ 223003 w 1647090"/>
              <a:gd name="connsiteY6" fmla="*/ 180510 h 225703"/>
              <a:gd name="connsiteX7" fmla="*/ 223003 w 1647090"/>
              <a:gd name="connsiteY7" fmla="*/ 225703 h 225703"/>
              <a:gd name="connsiteX8" fmla="*/ 74364 w 1647090"/>
              <a:gd name="connsiteY8" fmla="*/ 225703 h 225703"/>
              <a:gd name="connsiteX9" fmla="*/ 0 w 1647090"/>
              <a:gd name="connsiteY9" fmla="*/ 150823 h 225703"/>
              <a:gd name="connsiteX10" fmla="*/ 0 w 1647090"/>
              <a:gd name="connsiteY10" fmla="*/ 75500 h 225703"/>
              <a:gd name="connsiteX11" fmla="*/ 74364 w 1647090"/>
              <a:gd name="connsiteY11" fmla="*/ 620 h 225703"/>
              <a:gd name="connsiteX12" fmla="*/ 223091 w 1647090"/>
              <a:gd name="connsiteY12" fmla="*/ 620 h 225703"/>
              <a:gd name="connsiteX13" fmla="*/ 850033 w 1647090"/>
              <a:gd name="connsiteY13" fmla="*/ 177 h 225703"/>
              <a:gd name="connsiteX14" fmla="*/ 983359 w 1647090"/>
              <a:gd name="connsiteY14" fmla="*/ 157027 h 225703"/>
              <a:gd name="connsiteX15" fmla="*/ 983359 w 1647090"/>
              <a:gd name="connsiteY15" fmla="*/ 177 h 225703"/>
              <a:gd name="connsiteX16" fmla="*/ 1028242 w 1647090"/>
              <a:gd name="connsiteY16" fmla="*/ 177 h 225703"/>
              <a:gd name="connsiteX17" fmla="*/ 1028242 w 1647090"/>
              <a:gd name="connsiteY17" fmla="*/ 225703 h 225703"/>
              <a:gd name="connsiteX18" fmla="*/ 982480 w 1647090"/>
              <a:gd name="connsiteY18" fmla="*/ 225703 h 225703"/>
              <a:gd name="connsiteX19" fmla="*/ 849153 w 1647090"/>
              <a:gd name="connsiteY19" fmla="*/ 68411 h 225703"/>
              <a:gd name="connsiteX20" fmla="*/ 849153 w 1647090"/>
              <a:gd name="connsiteY20" fmla="*/ 225261 h 225703"/>
              <a:gd name="connsiteX21" fmla="*/ 804271 w 1647090"/>
              <a:gd name="connsiteY21" fmla="*/ 225261 h 225703"/>
              <a:gd name="connsiteX22" fmla="*/ 804271 w 1647090"/>
              <a:gd name="connsiteY22" fmla="*/ 177 h 225703"/>
              <a:gd name="connsiteX23" fmla="*/ 850033 w 1647090"/>
              <a:gd name="connsiteY23" fmla="*/ 177 h 225703"/>
              <a:gd name="connsiteX24" fmla="*/ 417140 w 1647090"/>
              <a:gd name="connsiteY24" fmla="*/ 177 h 225703"/>
              <a:gd name="connsiteX25" fmla="*/ 491504 w 1647090"/>
              <a:gd name="connsiteY25" fmla="*/ 75057 h 225703"/>
              <a:gd name="connsiteX26" fmla="*/ 491504 w 1647090"/>
              <a:gd name="connsiteY26" fmla="*/ 149937 h 225703"/>
              <a:gd name="connsiteX27" fmla="*/ 417052 w 1647090"/>
              <a:gd name="connsiteY27" fmla="*/ 225261 h 225703"/>
              <a:gd name="connsiteX28" fmla="*/ 342777 w 1647090"/>
              <a:gd name="connsiteY28" fmla="*/ 225261 h 225703"/>
              <a:gd name="connsiteX29" fmla="*/ 268413 w 1647090"/>
              <a:gd name="connsiteY29" fmla="*/ 150381 h 225703"/>
              <a:gd name="connsiteX30" fmla="*/ 268413 w 1647090"/>
              <a:gd name="connsiteY30" fmla="*/ 75057 h 225703"/>
              <a:gd name="connsiteX31" fmla="*/ 342777 w 1647090"/>
              <a:gd name="connsiteY31" fmla="*/ 177 h 225703"/>
              <a:gd name="connsiteX32" fmla="*/ 417140 w 1647090"/>
              <a:gd name="connsiteY32" fmla="*/ 177 h 225703"/>
              <a:gd name="connsiteX33" fmla="*/ 759916 w 1647090"/>
              <a:gd name="connsiteY33" fmla="*/ 177 h 225703"/>
              <a:gd name="connsiteX34" fmla="*/ 759916 w 1647090"/>
              <a:gd name="connsiteY34" fmla="*/ 45371 h 225703"/>
              <a:gd name="connsiteX35" fmla="*/ 616909 w 1647090"/>
              <a:gd name="connsiteY35" fmla="*/ 45371 h 225703"/>
              <a:gd name="connsiteX36" fmla="*/ 580828 w 1647090"/>
              <a:gd name="connsiteY36" fmla="*/ 81260 h 225703"/>
              <a:gd name="connsiteX37" fmla="*/ 580828 w 1647090"/>
              <a:gd name="connsiteY37" fmla="*/ 144177 h 225703"/>
              <a:gd name="connsiteX38" fmla="*/ 616909 w 1647090"/>
              <a:gd name="connsiteY38" fmla="*/ 180510 h 225703"/>
              <a:gd name="connsiteX39" fmla="*/ 715035 w 1647090"/>
              <a:gd name="connsiteY39" fmla="*/ 180510 h 225703"/>
              <a:gd name="connsiteX40" fmla="*/ 715035 w 1647090"/>
              <a:gd name="connsiteY40" fmla="*/ 105186 h 225703"/>
              <a:gd name="connsiteX41" fmla="*/ 759828 w 1647090"/>
              <a:gd name="connsiteY41" fmla="*/ 105186 h 225703"/>
              <a:gd name="connsiteX42" fmla="*/ 759828 w 1647090"/>
              <a:gd name="connsiteY42" fmla="*/ 225261 h 225703"/>
              <a:gd name="connsiteX43" fmla="*/ 611189 w 1647090"/>
              <a:gd name="connsiteY43" fmla="*/ 225261 h 225703"/>
              <a:gd name="connsiteX44" fmla="*/ 536825 w 1647090"/>
              <a:gd name="connsiteY44" fmla="*/ 150381 h 225703"/>
              <a:gd name="connsiteX45" fmla="*/ 536825 w 1647090"/>
              <a:gd name="connsiteY45" fmla="*/ 75057 h 225703"/>
              <a:gd name="connsiteX46" fmla="*/ 611189 w 1647090"/>
              <a:gd name="connsiteY46" fmla="*/ 177 h 225703"/>
              <a:gd name="connsiteX47" fmla="*/ 759916 w 1647090"/>
              <a:gd name="connsiteY47" fmla="*/ 177 h 225703"/>
              <a:gd name="connsiteX48" fmla="*/ 1118094 w 1647090"/>
              <a:gd name="connsiteY48" fmla="*/ 177 h 225703"/>
              <a:gd name="connsiteX49" fmla="*/ 1118006 w 1647090"/>
              <a:gd name="connsiteY49" fmla="*/ 225261 h 225703"/>
              <a:gd name="connsiteX50" fmla="*/ 1073212 w 1647090"/>
              <a:gd name="connsiteY50" fmla="*/ 225261 h 225703"/>
              <a:gd name="connsiteX51" fmla="*/ 1073212 w 1647090"/>
              <a:gd name="connsiteY51" fmla="*/ 177 h 225703"/>
              <a:gd name="connsiteX52" fmla="*/ 1118094 w 1647090"/>
              <a:gd name="connsiteY52" fmla="*/ 177 h 225703"/>
              <a:gd name="connsiteX53" fmla="*/ 1386418 w 1647090"/>
              <a:gd name="connsiteY53" fmla="*/ 177 h 225703"/>
              <a:gd name="connsiteX54" fmla="*/ 1386418 w 1647090"/>
              <a:gd name="connsiteY54" fmla="*/ 45371 h 225703"/>
              <a:gd name="connsiteX55" fmla="*/ 1243411 w 1647090"/>
              <a:gd name="connsiteY55" fmla="*/ 45371 h 225703"/>
              <a:gd name="connsiteX56" fmla="*/ 1207328 w 1647090"/>
              <a:gd name="connsiteY56" fmla="*/ 81260 h 225703"/>
              <a:gd name="connsiteX57" fmla="*/ 1207328 w 1647090"/>
              <a:gd name="connsiteY57" fmla="*/ 144177 h 225703"/>
              <a:gd name="connsiteX58" fmla="*/ 1243411 w 1647090"/>
              <a:gd name="connsiteY58" fmla="*/ 180510 h 225703"/>
              <a:gd name="connsiteX59" fmla="*/ 1341628 w 1647090"/>
              <a:gd name="connsiteY59" fmla="*/ 180510 h 225703"/>
              <a:gd name="connsiteX60" fmla="*/ 1341628 w 1647090"/>
              <a:gd name="connsiteY60" fmla="*/ 105186 h 225703"/>
              <a:gd name="connsiteX61" fmla="*/ 1386418 w 1647090"/>
              <a:gd name="connsiteY61" fmla="*/ 105186 h 225703"/>
              <a:gd name="connsiteX62" fmla="*/ 1386418 w 1647090"/>
              <a:gd name="connsiteY62" fmla="*/ 225261 h 225703"/>
              <a:gd name="connsiteX63" fmla="*/ 1237691 w 1647090"/>
              <a:gd name="connsiteY63" fmla="*/ 225261 h 225703"/>
              <a:gd name="connsiteX64" fmla="*/ 1163327 w 1647090"/>
              <a:gd name="connsiteY64" fmla="*/ 150381 h 225703"/>
              <a:gd name="connsiteX65" fmla="*/ 1163327 w 1647090"/>
              <a:gd name="connsiteY65" fmla="*/ 75057 h 225703"/>
              <a:gd name="connsiteX66" fmla="*/ 1237691 w 1647090"/>
              <a:gd name="connsiteY66" fmla="*/ 177 h 225703"/>
              <a:gd name="connsiteX67" fmla="*/ 1386418 w 1647090"/>
              <a:gd name="connsiteY67" fmla="*/ 177 h 225703"/>
              <a:gd name="connsiteX68" fmla="*/ 1468001 w 1647090"/>
              <a:gd name="connsiteY68" fmla="*/ 0 h 225703"/>
              <a:gd name="connsiteX69" fmla="*/ 1468435 w 1647090"/>
              <a:gd name="connsiteY69" fmla="*/ 48295 h 225703"/>
              <a:gd name="connsiteX70" fmla="*/ 1504084 w 1647090"/>
              <a:gd name="connsiteY70" fmla="*/ 84628 h 225703"/>
              <a:gd name="connsiteX71" fmla="*/ 1504084 w 1647090"/>
              <a:gd name="connsiteY71" fmla="*/ 84628 h 225703"/>
              <a:gd name="connsiteX72" fmla="*/ 1566126 w 1647090"/>
              <a:gd name="connsiteY72" fmla="*/ 84628 h 225703"/>
              <a:gd name="connsiteX73" fmla="*/ 1602210 w 1647090"/>
              <a:gd name="connsiteY73" fmla="*/ 48295 h 225703"/>
              <a:gd name="connsiteX74" fmla="*/ 1602210 w 1647090"/>
              <a:gd name="connsiteY74" fmla="*/ 48295 h 225703"/>
              <a:gd name="connsiteX75" fmla="*/ 1602210 w 1647090"/>
              <a:gd name="connsiteY75" fmla="*/ 0 h 225703"/>
              <a:gd name="connsiteX76" fmla="*/ 1647091 w 1647090"/>
              <a:gd name="connsiteY76" fmla="*/ 0 h 225703"/>
              <a:gd name="connsiteX77" fmla="*/ 1647091 w 1647090"/>
              <a:gd name="connsiteY77" fmla="*/ 13292 h 225703"/>
              <a:gd name="connsiteX78" fmla="*/ 1646645 w 1647090"/>
              <a:gd name="connsiteY78" fmla="*/ 54055 h 225703"/>
              <a:gd name="connsiteX79" fmla="*/ 1572281 w 1647090"/>
              <a:gd name="connsiteY79" fmla="*/ 128935 h 225703"/>
              <a:gd name="connsiteX80" fmla="*/ 1572281 w 1647090"/>
              <a:gd name="connsiteY80" fmla="*/ 128935 h 225703"/>
              <a:gd name="connsiteX81" fmla="*/ 1557626 w 1647090"/>
              <a:gd name="connsiteY81" fmla="*/ 128935 h 225703"/>
              <a:gd name="connsiteX82" fmla="*/ 1557626 w 1647090"/>
              <a:gd name="connsiteY82" fmla="*/ 225216 h 225703"/>
              <a:gd name="connsiteX83" fmla="*/ 1512745 w 1647090"/>
              <a:gd name="connsiteY83" fmla="*/ 225216 h 225703"/>
              <a:gd name="connsiteX84" fmla="*/ 1512745 w 1647090"/>
              <a:gd name="connsiteY84" fmla="*/ 128935 h 225703"/>
              <a:gd name="connsiteX85" fmla="*/ 1497918 w 1647090"/>
              <a:gd name="connsiteY85" fmla="*/ 128935 h 225703"/>
              <a:gd name="connsiteX86" fmla="*/ 1423554 w 1647090"/>
              <a:gd name="connsiteY86" fmla="*/ 54055 h 225703"/>
              <a:gd name="connsiteX87" fmla="*/ 1423554 w 1647090"/>
              <a:gd name="connsiteY87" fmla="*/ 54055 h 225703"/>
              <a:gd name="connsiteX88" fmla="*/ 1423554 w 1647090"/>
              <a:gd name="connsiteY88" fmla="*/ 0 h 225703"/>
              <a:gd name="connsiteX89" fmla="*/ 1468001 w 1647090"/>
              <a:gd name="connsiteY89" fmla="*/ 0 h 225703"/>
              <a:gd name="connsiteX90" fmla="*/ 409572 w 1647090"/>
              <a:gd name="connsiteY90" fmla="*/ 45371 h 225703"/>
              <a:gd name="connsiteX91" fmla="*/ 342248 w 1647090"/>
              <a:gd name="connsiteY91" fmla="*/ 45371 h 225703"/>
              <a:gd name="connsiteX92" fmla="*/ 312767 w 1647090"/>
              <a:gd name="connsiteY92" fmla="*/ 83033 h 225703"/>
              <a:gd name="connsiteX93" fmla="*/ 312767 w 1647090"/>
              <a:gd name="connsiteY93" fmla="*/ 143291 h 225703"/>
              <a:gd name="connsiteX94" fmla="*/ 350169 w 1647090"/>
              <a:gd name="connsiteY94" fmla="*/ 180952 h 225703"/>
              <a:gd name="connsiteX95" fmla="*/ 409572 w 1647090"/>
              <a:gd name="connsiteY95" fmla="*/ 180510 h 225703"/>
              <a:gd name="connsiteX96" fmla="*/ 446974 w 1647090"/>
              <a:gd name="connsiteY96" fmla="*/ 142848 h 225703"/>
              <a:gd name="connsiteX97" fmla="*/ 446974 w 1647090"/>
              <a:gd name="connsiteY97" fmla="*/ 83033 h 225703"/>
              <a:gd name="connsiteX98" fmla="*/ 409572 w 1647090"/>
              <a:gd name="connsiteY98" fmla="*/ 45371 h 22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47090" h="225703">
                <a:moveTo>
                  <a:pt x="223091" y="620"/>
                </a:moveTo>
                <a:lnTo>
                  <a:pt x="223091" y="45814"/>
                </a:lnTo>
                <a:lnTo>
                  <a:pt x="79996" y="45814"/>
                </a:lnTo>
                <a:cubicBezTo>
                  <a:pt x="56235" y="45814"/>
                  <a:pt x="43914" y="57777"/>
                  <a:pt x="43914" y="81703"/>
                </a:cubicBezTo>
                <a:lnTo>
                  <a:pt x="43914" y="144177"/>
                </a:lnTo>
                <a:cubicBezTo>
                  <a:pt x="43914" y="168103"/>
                  <a:pt x="55795" y="180510"/>
                  <a:pt x="79996" y="180510"/>
                </a:cubicBezTo>
                <a:lnTo>
                  <a:pt x="223003" y="180510"/>
                </a:lnTo>
                <a:lnTo>
                  <a:pt x="223003" y="225703"/>
                </a:lnTo>
                <a:lnTo>
                  <a:pt x="74364" y="225703"/>
                </a:lnTo>
                <a:cubicBezTo>
                  <a:pt x="24641" y="225703"/>
                  <a:pt x="0" y="200891"/>
                  <a:pt x="0" y="150823"/>
                </a:cubicBezTo>
                <a:lnTo>
                  <a:pt x="0" y="75500"/>
                </a:lnTo>
                <a:cubicBezTo>
                  <a:pt x="0" y="25433"/>
                  <a:pt x="24641" y="620"/>
                  <a:pt x="74364" y="620"/>
                </a:cubicBezTo>
                <a:lnTo>
                  <a:pt x="223091" y="620"/>
                </a:lnTo>
                <a:close/>
                <a:moveTo>
                  <a:pt x="850033" y="177"/>
                </a:moveTo>
                <a:lnTo>
                  <a:pt x="983359" y="157027"/>
                </a:lnTo>
                <a:lnTo>
                  <a:pt x="983359" y="177"/>
                </a:lnTo>
                <a:lnTo>
                  <a:pt x="1028242" y="177"/>
                </a:lnTo>
                <a:lnTo>
                  <a:pt x="1028242" y="225703"/>
                </a:lnTo>
                <a:lnTo>
                  <a:pt x="982480" y="225703"/>
                </a:lnTo>
                <a:lnTo>
                  <a:pt x="849153" y="68411"/>
                </a:lnTo>
                <a:lnTo>
                  <a:pt x="849153" y="225261"/>
                </a:lnTo>
                <a:lnTo>
                  <a:pt x="804271" y="225261"/>
                </a:lnTo>
                <a:lnTo>
                  <a:pt x="804271" y="177"/>
                </a:lnTo>
                <a:lnTo>
                  <a:pt x="850033" y="177"/>
                </a:lnTo>
                <a:close/>
                <a:moveTo>
                  <a:pt x="417140" y="177"/>
                </a:moveTo>
                <a:cubicBezTo>
                  <a:pt x="466863" y="177"/>
                  <a:pt x="491504" y="24989"/>
                  <a:pt x="491504" y="75057"/>
                </a:cubicBezTo>
                <a:lnTo>
                  <a:pt x="491504" y="149937"/>
                </a:lnTo>
                <a:cubicBezTo>
                  <a:pt x="491416" y="200005"/>
                  <a:pt x="466334" y="225261"/>
                  <a:pt x="417052" y="225261"/>
                </a:cubicBezTo>
                <a:lnTo>
                  <a:pt x="342777" y="225261"/>
                </a:lnTo>
                <a:cubicBezTo>
                  <a:pt x="293054" y="225261"/>
                  <a:pt x="268413" y="200448"/>
                  <a:pt x="268413" y="150381"/>
                </a:cubicBezTo>
                <a:lnTo>
                  <a:pt x="268413" y="75057"/>
                </a:lnTo>
                <a:cubicBezTo>
                  <a:pt x="268413" y="24989"/>
                  <a:pt x="293054" y="177"/>
                  <a:pt x="342777" y="177"/>
                </a:cubicBezTo>
                <a:lnTo>
                  <a:pt x="417140" y="177"/>
                </a:lnTo>
                <a:close/>
                <a:moveTo>
                  <a:pt x="759916" y="177"/>
                </a:moveTo>
                <a:lnTo>
                  <a:pt x="759916" y="45371"/>
                </a:lnTo>
                <a:lnTo>
                  <a:pt x="616909" y="45371"/>
                </a:lnTo>
                <a:cubicBezTo>
                  <a:pt x="593148" y="45371"/>
                  <a:pt x="580828" y="57334"/>
                  <a:pt x="580828" y="81260"/>
                </a:cubicBezTo>
                <a:lnTo>
                  <a:pt x="580828" y="144177"/>
                </a:lnTo>
                <a:cubicBezTo>
                  <a:pt x="580828" y="168103"/>
                  <a:pt x="592709" y="180510"/>
                  <a:pt x="616909" y="180510"/>
                </a:cubicBezTo>
                <a:lnTo>
                  <a:pt x="715035" y="180510"/>
                </a:lnTo>
                <a:lnTo>
                  <a:pt x="715035" y="105186"/>
                </a:lnTo>
                <a:lnTo>
                  <a:pt x="759828" y="105186"/>
                </a:lnTo>
                <a:lnTo>
                  <a:pt x="759828" y="225261"/>
                </a:lnTo>
                <a:lnTo>
                  <a:pt x="611189" y="225261"/>
                </a:lnTo>
                <a:cubicBezTo>
                  <a:pt x="561467" y="225261"/>
                  <a:pt x="536825" y="200448"/>
                  <a:pt x="536825" y="150381"/>
                </a:cubicBezTo>
                <a:lnTo>
                  <a:pt x="536825" y="75057"/>
                </a:lnTo>
                <a:cubicBezTo>
                  <a:pt x="536825" y="24989"/>
                  <a:pt x="561467" y="177"/>
                  <a:pt x="611189" y="177"/>
                </a:cubicBezTo>
                <a:lnTo>
                  <a:pt x="759916" y="177"/>
                </a:lnTo>
                <a:close/>
                <a:moveTo>
                  <a:pt x="1118094" y="177"/>
                </a:moveTo>
                <a:lnTo>
                  <a:pt x="1118006" y="225261"/>
                </a:lnTo>
                <a:lnTo>
                  <a:pt x="1073212" y="225261"/>
                </a:lnTo>
                <a:lnTo>
                  <a:pt x="1073212" y="177"/>
                </a:lnTo>
                <a:lnTo>
                  <a:pt x="1118094" y="177"/>
                </a:lnTo>
                <a:close/>
                <a:moveTo>
                  <a:pt x="1386418" y="177"/>
                </a:moveTo>
                <a:lnTo>
                  <a:pt x="1386418" y="45371"/>
                </a:lnTo>
                <a:lnTo>
                  <a:pt x="1243411" y="45371"/>
                </a:lnTo>
                <a:cubicBezTo>
                  <a:pt x="1219649" y="45371"/>
                  <a:pt x="1207328" y="57334"/>
                  <a:pt x="1207328" y="81260"/>
                </a:cubicBezTo>
                <a:lnTo>
                  <a:pt x="1207328" y="144177"/>
                </a:lnTo>
                <a:cubicBezTo>
                  <a:pt x="1207328" y="168103"/>
                  <a:pt x="1219214" y="180510"/>
                  <a:pt x="1243411" y="180510"/>
                </a:cubicBezTo>
                <a:lnTo>
                  <a:pt x="1341628" y="180510"/>
                </a:lnTo>
                <a:lnTo>
                  <a:pt x="1341628" y="105186"/>
                </a:lnTo>
                <a:lnTo>
                  <a:pt x="1386418" y="105186"/>
                </a:lnTo>
                <a:lnTo>
                  <a:pt x="1386418" y="225261"/>
                </a:lnTo>
                <a:lnTo>
                  <a:pt x="1237691" y="225261"/>
                </a:lnTo>
                <a:cubicBezTo>
                  <a:pt x="1187970" y="225261"/>
                  <a:pt x="1163327" y="200448"/>
                  <a:pt x="1163327" y="150381"/>
                </a:cubicBezTo>
                <a:lnTo>
                  <a:pt x="1163327" y="75057"/>
                </a:lnTo>
                <a:cubicBezTo>
                  <a:pt x="1163327" y="24989"/>
                  <a:pt x="1187970" y="177"/>
                  <a:pt x="1237691" y="177"/>
                </a:cubicBezTo>
                <a:lnTo>
                  <a:pt x="1386418" y="177"/>
                </a:lnTo>
                <a:close/>
                <a:moveTo>
                  <a:pt x="1468001" y="0"/>
                </a:moveTo>
                <a:lnTo>
                  <a:pt x="1468435" y="48295"/>
                </a:lnTo>
                <a:cubicBezTo>
                  <a:pt x="1468435" y="72665"/>
                  <a:pt x="1480322" y="84628"/>
                  <a:pt x="1504084" y="84628"/>
                </a:cubicBezTo>
                <a:lnTo>
                  <a:pt x="1504084" y="84628"/>
                </a:lnTo>
                <a:lnTo>
                  <a:pt x="1566126" y="84628"/>
                </a:lnTo>
                <a:cubicBezTo>
                  <a:pt x="1590323" y="84628"/>
                  <a:pt x="1602210" y="72665"/>
                  <a:pt x="1602210" y="48295"/>
                </a:cubicBezTo>
                <a:lnTo>
                  <a:pt x="1602210" y="48295"/>
                </a:lnTo>
                <a:lnTo>
                  <a:pt x="1602210" y="0"/>
                </a:lnTo>
                <a:lnTo>
                  <a:pt x="1647091" y="0"/>
                </a:lnTo>
                <a:lnTo>
                  <a:pt x="1647091" y="13292"/>
                </a:lnTo>
                <a:lnTo>
                  <a:pt x="1646645" y="54055"/>
                </a:lnTo>
                <a:cubicBezTo>
                  <a:pt x="1646645" y="104123"/>
                  <a:pt x="1622002" y="128935"/>
                  <a:pt x="1572281" y="128935"/>
                </a:cubicBezTo>
                <a:lnTo>
                  <a:pt x="1572281" y="128935"/>
                </a:lnTo>
                <a:lnTo>
                  <a:pt x="1557626" y="128935"/>
                </a:lnTo>
                <a:lnTo>
                  <a:pt x="1557626" y="225216"/>
                </a:lnTo>
                <a:lnTo>
                  <a:pt x="1512745" y="225216"/>
                </a:lnTo>
                <a:lnTo>
                  <a:pt x="1512745" y="128935"/>
                </a:lnTo>
                <a:lnTo>
                  <a:pt x="1497918" y="128935"/>
                </a:lnTo>
                <a:cubicBezTo>
                  <a:pt x="1448197" y="128935"/>
                  <a:pt x="1423554" y="104123"/>
                  <a:pt x="1423554" y="54055"/>
                </a:cubicBezTo>
                <a:lnTo>
                  <a:pt x="1423554" y="54055"/>
                </a:lnTo>
                <a:lnTo>
                  <a:pt x="1423554" y="0"/>
                </a:lnTo>
                <a:lnTo>
                  <a:pt x="1468001" y="0"/>
                </a:lnTo>
                <a:close/>
                <a:moveTo>
                  <a:pt x="409572" y="45371"/>
                </a:moveTo>
                <a:lnTo>
                  <a:pt x="342248" y="45371"/>
                </a:lnTo>
                <a:cubicBezTo>
                  <a:pt x="322007" y="45371"/>
                  <a:pt x="312767" y="57777"/>
                  <a:pt x="312767" y="83033"/>
                </a:cubicBezTo>
                <a:lnTo>
                  <a:pt x="312767" y="143291"/>
                </a:lnTo>
                <a:cubicBezTo>
                  <a:pt x="312767" y="168103"/>
                  <a:pt x="325087" y="180952"/>
                  <a:pt x="350169" y="180952"/>
                </a:cubicBezTo>
                <a:lnTo>
                  <a:pt x="409572" y="180510"/>
                </a:lnTo>
                <a:cubicBezTo>
                  <a:pt x="434213" y="180510"/>
                  <a:pt x="446974" y="168103"/>
                  <a:pt x="446974" y="142848"/>
                </a:cubicBezTo>
                <a:lnTo>
                  <a:pt x="446974" y="83033"/>
                </a:lnTo>
                <a:cubicBezTo>
                  <a:pt x="446974" y="58220"/>
                  <a:pt x="434653" y="45371"/>
                  <a:pt x="409572" y="45371"/>
                </a:cubicBezTo>
                <a:close/>
              </a:path>
            </a:pathLst>
          </a:custGeom>
          <a:solidFill>
            <a:schemeClr val="bg1"/>
          </a:solidFill>
          <a:ln w="114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8" name="Rectangle: Rounded Corners 7">
            <a:extLst>
              <a:ext uri="{FF2B5EF4-FFF2-40B4-BE49-F238E27FC236}">
                <a16:creationId xmlns:a16="http://schemas.microsoft.com/office/drawing/2014/main" id="{7A8E60F0-68FF-55A3-1CE8-29DD00C6299E}"/>
              </a:ext>
            </a:extLst>
          </p:cNvPr>
          <p:cNvSpPr/>
          <p:nvPr/>
        </p:nvSpPr>
        <p:spPr>
          <a:xfrm rot="10800000" flipH="1" flipV="1">
            <a:off x="591981" y="1398544"/>
            <a:ext cx="2711421" cy="594785"/>
          </a:xfrm>
          <a:prstGeom prst="roundRect">
            <a:avLst>
              <a:gd name="adj" fmla="val 16350"/>
            </a:avLst>
          </a:prstGeom>
          <a:solidFill>
            <a:schemeClr val="bg1"/>
          </a:solidFill>
          <a:ln w="31750">
            <a:gradFill>
              <a:gsLst>
                <a:gs pos="0">
                  <a:srgbClr val="3CD278"/>
                </a:gs>
                <a:gs pos="100000">
                  <a:srgbClr val="0865FB"/>
                </a:gs>
              </a:gsLst>
              <a:lin ang="3600000" scaled="0"/>
            </a:gradFill>
          </a:ln>
          <a:effectLst>
            <a:outerShdw blurRad="5715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18288" rtlCol="0" anchor="ctr" anchorCtr="1">
            <a:noAutofit/>
          </a:bodyPr>
          <a:lstStyle/>
          <a:p>
            <a:pPr algn="ctr" defTabSz="914330">
              <a:lnSpc>
                <a:spcPct val="130000"/>
              </a:lnSpc>
              <a:spcBef>
                <a:spcPts val="600"/>
              </a:spcBef>
            </a:pPr>
            <a:r>
              <a:rPr lang="en-US" sz="1200" b="1">
                <a:solidFill>
                  <a:srgbClr val="262626"/>
                </a:solidFill>
                <a:latin typeface="Open Sans" panose="020B0606030504020204" pitchFamily="34" charset="0"/>
                <a:ea typeface="Open Sans" panose="020B0606030504020204" pitchFamily="34" charset="0"/>
                <a:cs typeface="Open Sans" panose="020B0606030504020204" pitchFamily="34" charset="0"/>
              </a:rPr>
              <a:t>Search Query</a:t>
            </a:r>
          </a:p>
        </p:txBody>
      </p:sp>
      <p:grpSp>
        <p:nvGrpSpPr>
          <p:cNvPr id="18" name="Group 17">
            <a:extLst>
              <a:ext uri="{FF2B5EF4-FFF2-40B4-BE49-F238E27FC236}">
                <a16:creationId xmlns:a16="http://schemas.microsoft.com/office/drawing/2014/main" id="{039CCD73-54FC-F67A-05A6-C889B69E6173}"/>
              </a:ext>
            </a:extLst>
          </p:cNvPr>
          <p:cNvGrpSpPr/>
          <p:nvPr/>
        </p:nvGrpSpPr>
        <p:grpSpPr>
          <a:xfrm>
            <a:off x="591981" y="2518745"/>
            <a:ext cx="6676689" cy="2146329"/>
            <a:chOff x="591981" y="2518745"/>
            <a:chExt cx="6676689" cy="2146329"/>
          </a:xfrm>
        </p:grpSpPr>
        <p:grpSp>
          <p:nvGrpSpPr>
            <p:cNvPr id="25" name="Group 24">
              <a:extLst>
                <a:ext uri="{FF2B5EF4-FFF2-40B4-BE49-F238E27FC236}">
                  <a16:creationId xmlns:a16="http://schemas.microsoft.com/office/drawing/2014/main" id="{D6A95A3E-69A9-65DC-CF49-DFF74E35F14B}"/>
                </a:ext>
              </a:extLst>
            </p:cNvPr>
            <p:cNvGrpSpPr/>
            <p:nvPr/>
          </p:nvGrpSpPr>
          <p:grpSpPr>
            <a:xfrm>
              <a:off x="3937732" y="2518745"/>
              <a:ext cx="3330938" cy="2146329"/>
              <a:chOff x="3903008" y="4525577"/>
              <a:chExt cx="3330938" cy="2146329"/>
            </a:xfrm>
          </p:grpSpPr>
          <p:grpSp>
            <p:nvGrpSpPr>
              <p:cNvPr id="83" name="Group 82">
                <a:extLst>
                  <a:ext uri="{FF2B5EF4-FFF2-40B4-BE49-F238E27FC236}">
                    <a16:creationId xmlns:a16="http://schemas.microsoft.com/office/drawing/2014/main" id="{869C9CD7-A7E4-72D8-790D-82C2BCB16FEA}"/>
                  </a:ext>
                </a:extLst>
              </p:cNvPr>
              <p:cNvGrpSpPr/>
              <p:nvPr/>
            </p:nvGrpSpPr>
            <p:grpSpPr>
              <a:xfrm>
                <a:off x="3903008" y="4525577"/>
                <a:ext cx="3330938" cy="2059290"/>
                <a:chOff x="3903008" y="4807456"/>
                <a:chExt cx="3330938" cy="2059290"/>
              </a:xfrm>
            </p:grpSpPr>
            <p:sp>
              <p:nvSpPr>
                <p:cNvPr id="36" name="Rectangle: Rounded Corners 35">
                  <a:extLst>
                    <a:ext uri="{FF2B5EF4-FFF2-40B4-BE49-F238E27FC236}">
                      <a16:creationId xmlns:a16="http://schemas.microsoft.com/office/drawing/2014/main" id="{BBC9FF34-68A0-CA46-E72B-2C56A2E34F14}"/>
                    </a:ext>
                  </a:extLst>
                </p:cNvPr>
                <p:cNvSpPr/>
                <p:nvPr/>
              </p:nvSpPr>
              <p:spPr>
                <a:xfrm rot="10800000" flipH="1" flipV="1">
                  <a:off x="5589202" y="5241713"/>
                  <a:ext cx="1644744" cy="936639"/>
                </a:xfrm>
                <a:prstGeom prst="roundRect">
                  <a:avLst>
                    <a:gd name="adj" fmla="val 0"/>
                  </a:avLst>
                </a:prstGeom>
                <a:solidFill>
                  <a:schemeClr val="bg1"/>
                </a:solidFill>
                <a:ln>
                  <a:solidFill>
                    <a:schemeClr val="tx1">
                      <a:lumMod val="10000"/>
                      <a:lumOff val="90000"/>
                    </a:schemeClr>
                  </a:solidFill>
                </a:ln>
                <a:effectLst>
                  <a:outerShdw blurRad="3048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182880" rtlCol="0" anchor="t"/>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800" b="1" i="0" u="none" strike="noStrike" kern="1200" cap="none" spc="0" normalizeH="0" baseline="0" noProof="0" err="1">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rPr>
                    <a:t>Umbrel</a:t>
                  </a:r>
                  <a:r>
                    <a:rPr kumimoji="0" lang="en-US" sz="800" b="1" i="0" u="none" strike="noStrike" kern="1200" cap="none" spc="0" normalizeH="0" baseline="0" noProof="0">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rPr>
                    <a:t> Insurance FAQ</a:t>
                  </a:r>
                  <a:br>
                    <a:rPr kumimoji="0" lang="en-US" sz="600" b="0" i="0" u="none" strike="noStrike" kern="1200" cap="none" spc="0" normalizeH="0" baseline="0" noProof="0">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500" b="0" i="0" u="none" strike="noStrike" kern="1200" cap="none" spc="0" normalizeH="0" baseline="0" noProof="0">
                      <a:ln>
                        <a:noFill/>
                      </a:ln>
                      <a:solidFill>
                        <a:srgbClr val="1C1C1E"/>
                      </a:solidFill>
                      <a:effectLst/>
                      <a:uLnTx/>
                      <a:uFillTx/>
                      <a:latin typeface="Open Sans" panose="020B0606030504020204" pitchFamily="34" charset="0"/>
                      <a:ea typeface="Open Sans" panose="020B0606030504020204" pitchFamily="34" charset="0"/>
                      <a:cs typeface="Open Sans" panose="020B0606030504020204" pitchFamily="34" charset="0"/>
                    </a:rPr>
                    <a:t>you to speak to your insurance representative and to read your policy</a:t>
                  </a:r>
                  <a:endParaRPr kumimoji="0" lang="en-US" sz="600" b="0" i="0" u="none" strike="noStrike" kern="1200" cap="none" spc="0" normalizeH="0" baseline="0" noProof="0">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37" name="Group 36">
                  <a:extLst>
                    <a:ext uri="{FF2B5EF4-FFF2-40B4-BE49-F238E27FC236}">
                      <a16:creationId xmlns:a16="http://schemas.microsoft.com/office/drawing/2014/main" id="{B17A35DC-DD89-4697-F767-30D1627C12A6}"/>
                    </a:ext>
                  </a:extLst>
                </p:cNvPr>
                <p:cNvGrpSpPr/>
                <p:nvPr/>
              </p:nvGrpSpPr>
              <p:grpSpPr>
                <a:xfrm>
                  <a:off x="3903008" y="4807456"/>
                  <a:ext cx="2975203" cy="2059290"/>
                  <a:chOff x="4873041" y="4461864"/>
                  <a:chExt cx="3339257" cy="2460754"/>
                </a:xfrm>
              </p:grpSpPr>
              <p:sp>
                <p:nvSpPr>
                  <p:cNvPr id="38" name="Rectangle: Rounded Corners 37">
                    <a:extLst>
                      <a:ext uri="{FF2B5EF4-FFF2-40B4-BE49-F238E27FC236}">
                        <a16:creationId xmlns:a16="http://schemas.microsoft.com/office/drawing/2014/main" id="{876B6975-DB95-A6B7-95E7-BC56EF462CE8}"/>
                      </a:ext>
                    </a:extLst>
                  </p:cNvPr>
                  <p:cNvSpPr/>
                  <p:nvPr/>
                </p:nvSpPr>
                <p:spPr>
                  <a:xfrm rot="10800000" flipH="1" flipV="1">
                    <a:off x="6765561" y="4632291"/>
                    <a:ext cx="1446737" cy="1903356"/>
                  </a:xfrm>
                  <a:prstGeom prst="roundRect">
                    <a:avLst>
                      <a:gd name="adj" fmla="val 0"/>
                    </a:avLst>
                  </a:prstGeom>
                  <a:solidFill>
                    <a:schemeClr val="bg1"/>
                  </a:solidFill>
                  <a:ln>
                    <a:solidFill>
                      <a:schemeClr val="tx1">
                        <a:lumMod val="10000"/>
                        <a:lumOff val="90000"/>
                      </a:schemeClr>
                    </a:solidFill>
                  </a:ln>
                  <a:effectLst>
                    <a:outerShdw blurRad="3048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182880" rtlCol="0" anchor="t"/>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800" b="1" i="0" u="none" strike="noStrike" kern="1200" cap="none" spc="0" normalizeH="0" baseline="0" noProof="0" err="1">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rPr>
                      <a:t>Umbrel</a:t>
                    </a:r>
                    <a:r>
                      <a:rPr kumimoji="0" lang="en-US" sz="800" b="1" i="0" u="none" strike="noStrike" kern="1200" cap="none" spc="0" normalizeH="0" baseline="0" noProof="0">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rPr>
                      <a:t> Insurance FAQ</a:t>
                    </a:r>
                    <a:br>
                      <a:rPr kumimoji="0" lang="en-US" sz="600" b="0" i="0" u="none" strike="noStrike" kern="1200" cap="none" spc="0" normalizeH="0" baseline="0" noProof="0">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500" b="0" i="0" u="none" strike="noStrike" kern="1200" cap="none" spc="0" normalizeH="0" baseline="0" noProof="0">
                        <a:ln>
                          <a:noFill/>
                        </a:ln>
                        <a:solidFill>
                          <a:srgbClr val="1C1C1E"/>
                        </a:solidFill>
                        <a:effectLst/>
                        <a:uLnTx/>
                        <a:uFillTx/>
                        <a:latin typeface="Open Sans" panose="020B0606030504020204" pitchFamily="34" charset="0"/>
                        <a:ea typeface="Open Sans" panose="020B0606030504020204" pitchFamily="34" charset="0"/>
                        <a:cs typeface="Open Sans" panose="020B0606030504020204" pitchFamily="34" charset="0"/>
                      </a:rPr>
                      <a:t>you to speak to your insurance representative and to read your policy contract to fully ... Renters Insurance Condo/</a:t>
                    </a:r>
                    <a:endParaRPr kumimoji="0" lang="en-US" sz="600" b="0" i="0" u="none" strike="noStrike" kern="1200" cap="none" spc="0" normalizeH="0" baseline="0" noProof="0">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9" name="Rectangle: Rounded Corners 38">
                    <a:extLst>
                      <a:ext uri="{FF2B5EF4-FFF2-40B4-BE49-F238E27FC236}">
                        <a16:creationId xmlns:a16="http://schemas.microsoft.com/office/drawing/2014/main" id="{C81D60E3-2134-E77A-7FBD-881A14643400}"/>
                      </a:ext>
                    </a:extLst>
                  </p:cNvPr>
                  <p:cNvSpPr/>
                  <p:nvPr/>
                </p:nvSpPr>
                <p:spPr>
                  <a:xfrm rot="10800000" flipH="1" flipV="1">
                    <a:off x="4873041" y="4461864"/>
                    <a:ext cx="2849980" cy="2460754"/>
                  </a:xfrm>
                  <a:prstGeom prst="roundRect">
                    <a:avLst>
                      <a:gd name="adj" fmla="val 0"/>
                    </a:avLst>
                  </a:prstGeom>
                  <a:solidFill>
                    <a:schemeClr val="bg1"/>
                  </a:solidFill>
                  <a:ln>
                    <a:solidFill>
                      <a:schemeClr val="tx1">
                        <a:lumMod val="10000"/>
                        <a:lumOff val="90000"/>
                      </a:schemeClr>
                    </a:solidFill>
                  </a:ln>
                  <a:effectLst>
                    <a:outerShdw blurRad="3048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182880" rtlCol="0" anchor="t"/>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900" b="1" i="0" u="none" strike="noStrike" kern="1200" cap="none" spc="0" normalizeH="0" baseline="0" noProof="0">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rPr>
                      <a:t>Teen Drivers in Michigan</a:t>
                    </a:r>
                    <a:br>
                      <a:rPr kumimoji="0" lang="en-US" sz="700" b="0" i="0" u="none" strike="noStrike" kern="1200" cap="none" spc="0" normalizeH="0" baseline="0" noProof="0">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600" i="0" u="none" strike="noStrike" kern="1200" cap="none" spc="0" normalizeH="0" baseline="0" noProof="0">
                        <a:ln>
                          <a:noFill/>
                        </a:ln>
                        <a:solidFill>
                          <a:srgbClr val="1C1C1E"/>
                        </a:solidFill>
                        <a:effectLst/>
                        <a:uLnTx/>
                        <a:uFillTx/>
                        <a:latin typeface="Open Sans" panose="020B0606030504020204" pitchFamily="34" charset="0"/>
                        <a:ea typeface="Open Sans" panose="020B0606030504020204" pitchFamily="34" charset="0"/>
                        <a:cs typeface="Open Sans" panose="020B0606030504020204" pitchFamily="34" charset="0"/>
                      </a:rPr>
                      <a:t>Teen drivers who have completed the first segment of driver's education can get a Level 1 Learner's License at age 14 years, 9 months. After driving for six months with at least 50 supervised hours (10 of which at night), teens can get a Level 2 Intermediate License if they are 16 years old. When on a Michigan Level 2 license, the driver cannot drive between 10:00 PM and 5 AM and with no more than one passenger younger than 21 (except family members). All restrictions are lifted at age 17 when the Level 2 Intermediate License turns into a Level 3 Full License for qualified drivers.</a:t>
                    </a:r>
                    <a:endParaRPr kumimoji="0" lang="en-US" sz="700" i="0" u="none" strike="noStrike" kern="1200" cap="none" spc="0" normalizeH="0" baseline="0" noProof="0">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24" name="Rectangle: Rounded Corners 23">
                <a:extLst>
                  <a:ext uri="{FF2B5EF4-FFF2-40B4-BE49-F238E27FC236}">
                    <a16:creationId xmlns:a16="http://schemas.microsoft.com/office/drawing/2014/main" id="{915FAC14-0188-DD6C-6507-52E492ACE70D}"/>
                  </a:ext>
                </a:extLst>
              </p:cNvPr>
              <p:cNvSpPr/>
              <p:nvPr/>
            </p:nvSpPr>
            <p:spPr>
              <a:xfrm rot="10800000" flipH="1" flipV="1">
                <a:off x="6083146" y="6396371"/>
                <a:ext cx="442033" cy="275535"/>
              </a:xfrm>
              <a:prstGeom prst="roundRect">
                <a:avLst>
                  <a:gd name="adj" fmla="val 50000"/>
                </a:avLst>
              </a:prstGeom>
              <a:solidFill>
                <a:schemeClr val="tx1">
                  <a:lumMod val="90000"/>
                  <a:lumOff val="10000"/>
                </a:schemeClr>
              </a:solidFill>
              <a:ln>
                <a:solidFill>
                  <a:schemeClr val="accent1">
                    <a:lumMod val="20000"/>
                    <a:lumOff val="80000"/>
                  </a:schemeClr>
                </a:solidFill>
              </a:ln>
              <a:effectLst>
                <a:outerShdw blurRad="3048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lnSpc>
                    <a:spcPts val="1700"/>
                  </a:lnSpc>
                </a:pPr>
                <a:r>
                  <a:rPr lang="en-US" sz="900" b="1">
                    <a:solidFill>
                      <a:schemeClr val="bg1"/>
                    </a:solidFill>
                    <a:latin typeface="Open Sans" panose="020B0606030504020204" pitchFamily="34" charset="0"/>
                    <a:ea typeface="Open Sans" panose="020B0606030504020204" pitchFamily="34" charset="0"/>
                    <a:cs typeface="Open Sans" panose="020B0606030504020204" pitchFamily="34" charset="0"/>
                  </a:rPr>
                  <a:t>92%</a:t>
                </a:r>
              </a:p>
            </p:txBody>
          </p:sp>
        </p:grpSp>
        <p:sp>
          <p:nvSpPr>
            <p:cNvPr id="9" name="Rectangle: Rounded Corners 8">
              <a:extLst>
                <a:ext uri="{FF2B5EF4-FFF2-40B4-BE49-F238E27FC236}">
                  <a16:creationId xmlns:a16="http://schemas.microsoft.com/office/drawing/2014/main" id="{E4C6CF5E-B4BE-A049-F874-B8B4C23D8EB6}"/>
                </a:ext>
              </a:extLst>
            </p:cNvPr>
            <p:cNvSpPr/>
            <p:nvPr/>
          </p:nvSpPr>
          <p:spPr>
            <a:xfrm rot="10800000" flipH="1" flipV="1">
              <a:off x="591981" y="3097870"/>
              <a:ext cx="2711421" cy="594785"/>
            </a:xfrm>
            <a:prstGeom prst="roundRect">
              <a:avLst>
                <a:gd name="adj" fmla="val 16350"/>
              </a:avLst>
            </a:prstGeom>
            <a:solidFill>
              <a:schemeClr val="bg1"/>
            </a:solidFill>
            <a:ln w="31750">
              <a:gradFill>
                <a:gsLst>
                  <a:gs pos="0">
                    <a:srgbClr val="3CD278"/>
                  </a:gs>
                  <a:gs pos="100000">
                    <a:srgbClr val="0865FB"/>
                  </a:gs>
                </a:gsLst>
                <a:lin ang="3600000" scaled="0"/>
              </a:gradFill>
            </a:ln>
            <a:effectLst>
              <a:outerShdw blurRad="5715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18288" rtlCol="0" anchor="ctr" anchorCtr="1">
              <a:noAutofit/>
            </a:bodyPr>
            <a:lstStyle/>
            <a:p>
              <a:pPr lvl="0" algn="ctr">
                <a:lnSpc>
                  <a:spcPts val="1700"/>
                </a:lnSpc>
                <a:defRPr/>
              </a:pP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Retrieve Semantic </a:t>
              </a:r>
            </a:p>
            <a:p>
              <a:pPr lvl="0" algn="ctr">
                <a:lnSpc>
                  <a:spcPts val="1700"/>
                </a:lnSpc>
                <a:defRPr/>
              </a:pP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Search Results</a:t>
              </a:r>
            </a:p>
          </p:txBody>
        </p:sp>
      </p:grpSp>
      <p:sp>
        <p:nvSpPr>
          <p:cNvPr id="10" name="Rectangle: Rounded Corners 9">
            <a:extLst>
              <a:ext uri="{FF2B5EF4-FFF2-40B4-BE49-F238E27FC236}">
                <a16:creationId xmlns:a16="http://schemas.microsoft.com/office/drawing/2014/main" id="{C09CF9A9-2B7E-6088-9A86-083C17C5DED3}"/>
              </a:ext>
            </a:extLst>
          </p:cNvPr>
          <p:cNvSpPr/>
          <p:nvPr/>
        </p:nvSpPr>
        <p:spPr>
          <a:xfrm rot="10800000" flipH="1" flipV="1">
            <a:off x="622941" y="5144865"/>
            <a:ext cx="2711421" cy="594785"/>
          </a:xfrm>
          <a:prstGeom prst="roundRect">
            <a:avLst>
              <a:gd name="adj" fmla="val 16350"/>
            </a:avLst>
          </a:prstGeom>
          <a:solidFill>
            <a:schemeClr val="bg1"/>
          </a:solidFill>
          <a:ln w="31750">
            <a:gradFill>
              <a:gsLst>
                <a:gs pos="0">
                  <a:srgbClr val="3CD278"/>
                </a:gs>
                <a:gs pos="100000">
                  <a:srgbClr val="0865FB"/>
                </a:gs>
              </a:gsLst>
              <a:lin ang="3600000" scaled="0"/>
            </a:gradFill>
          </a:ln>
          <a:effectLst>
            <a:outerShdw blurRad="5715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18288" rtlCol="0" anchor="ctr" anchorCtr="1">
            <a:noAutofit/>
          </a:bodyPr>
          <a:lstStyle/>
          <a:p>
            <a:pPr lvl="0" algn="ctr">
              <a:lnSpc>
                <a:spcPts val="1700"/>
              </a:lnSpc>
              <a:defRPr/>
            </a:pP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Generate Exact Answer </a:t>
            </a:r>
            <a:b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Using Gen AI Model</a:t>
            </a:r>
          </a:p>
        </p:txBody>
      </p:sp>
      <p:grpSp>
        <p:nvGrpSpPr>
          <p:cNvPr id="14" name="Group 13">
            <a:extLst>
              <a:ext uri="{FF2B5EF4-FFF2-40B4-BE49-F238E27FC236}">
                <a16:creationId xmlns:a16="http://schemas.microsoft.com/office/drawing/2014/main" id="{2AB1590B-82B2-031E-B321-B16A91294172}"/>
              </a:ext>
            </a:extLst>
          </p:cNvPr>
          <p:cNvGrpSpPr/>
          <p:nvPr/>
        </p:nvGrpSpPr>
        <p:grpSpPr>
          <a:xfrm>
            <a:off x="6708512" y="5162105"/>
            <a:ext cx="5097801" cy="1138588"/>
            <a:chOff x="6708512" y="5162105"/>
            <a:chExt cx="5097801" cy="1138588"/>
          </a:xfrm>
        </p:grpSpPr>
        <p:grpSp>
          <p:nvGrpSpPr>
            <p:cNvPr id="19" name="Group 18">
              <a:extLst>
                <a:ext uri="{FF2B5EF4-FFF2-40B4-BE49-F238E27FC236}">
                  <a16:creationId xmlns:a16="http://schemas.microsoft.com/office/drawing/2014/main" id="{AC30402D-1166-FDD3-B701-73BEE8B29FC2}"/>
                </a:ext>
              </a:extLst>
            </p:cNvPr>
            <p:cNvGrpSpPr/>
            <p:nvPr/>
          </p:nvGrpSpPr>
          <p:grpSpPr>
            <a:xfrm>
              <a:off x="6708512" y="5162105"/>
              <a:ext cx="5097801" cy="1138588"/>
              <a:chOff x="6708512" y="5162105"/>
              <a:chExt cx="5097801" cy="1138588"/>
            </a:xfrm>
          </p:grpSpPr>
          <p:sp>
            <p:nvSpPr>
              <p:cNvPr id="60" name="Arrow: Down 59">
                <a:extLst>
                  <a:ext uri="{FF2B5EF4-FFF2-40B4-BE49-F238E27FC236}">
                    <a16:creationId xmlns:a16="http://schemas.microsoft.com/office/drawing/2014/main" id="{C12E168D-992D-6AB9-2BFA-95DB4DAEDAC7}"/>
                  </a:ext>
                </a:extLst>
              </p:cNvPr>
              <p:cNvSpPr/>
              <p:nvPr/>
            </p:nvSpPr>
            <p:spPr>
              <a:xfrm rot="5400000">
                <a:off x="6889222" y="5397183"/>
                <a:ext cx="362094" cy="723513"/>
              </a:xfrm>
              <a:prstGeom prst="downArrow">
                <a:avLst>
                  <a:gd name="adj1" fmla="val 35999"/>
                  <a:gd name="adj2" fmla="val 50000"/>
                </a:avLst>
              </a:prstGeom>
              <a:gradFill>
                <a:gsLst>
                  <a:gs pos="0">
                    <a:srgbClr val="38C9AD">
                      <a:alpha val="0"/>
                    </a:srgbClr>
                  </a:gs>
                  <a:gs pos="100000">
                    <a:srgbClr val="025AFB"/>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59" name="Group 58">
                <a:extLst>
                  <a:ext uri="{FF2B5EF4-FFF2-40B4-BE49-F238E27FC236}">
                    <a16:creationId xmlns:a16="http://schemas.microsoft.com/office/drawing/2014/main" id="{1ED27187-3025-6F49-9C68-694560BB678C}"/>
                  </a:ext>
                </a:extLst>
              </p:cNvPr>
              <p:cNvGrpSpPr/>
              <p:nvPr/>
            </p:nvGrpSpPr>
            <p:grpSpPr>
              <a:xfrm>
                <a:off x="7364358" y="5162105"/>
                <a:ext cx="4441955" cy="1138588"/>
                <a:chOff x="6912935" y="5269674"/>
                <a:chExt cx="4441955" cy="1138588"/>
              </a:xfrm>
            </p:grpSpPr>
            <p:sp>
              <p:nvSpPr>
                <p:cNvPr id="54" name="Rectangle: Rounded Corners 53">
                  <a:extLst>
                    <a:ext uri="{FF2B5EF4-FFF2-40B4-BE49-F238E27FC236}">
                      <a16:creationId xmlns:a16="http://schemas.microsoft.com/office/drawing/2014/main" id="{66ABDE33-42F5-2E6E-A6A8-EBA33549A40A}"/>
                    </a:ext>
                  </a:extLst>
                </p:cNvPr>
                <p:cNvSpPr/>
                <p:nvPr/>
              </p:nvSpPr>
              <p:spPr>
                <a:xfrm rot="10800000" flipH="1" flipV="1">
                  <a:off x="6912935" y="5269674"/>
                  <a:ext cx="4441955" cy="1138588"/>
                </a:xfrm>
                <a:prstGeom prst="roundRect">
                  <a:avLst>
                    <a:gd name="adj" fmla="val 0"/>
                  </a:avLst>
                </a:prstGeom>
                <a:solidFill>
                  <a:schemeClr val="bg1"/>
                </a:solidFill>
                <a:ln>
                  <a:solidFill>
                    <a:schemeClr val="tx1">
                      <a:lumMod val="10000"/>
                      <a:lumOff val="90000"/>
                    </a:schemeClr>
                  </a:solidFill>
                </a:ln>
                <a:effectLst>
                  <a:outerShdw blurRad="3048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0" rIns="182880" rtlCol="0" anchor="ctr"/>
                <a:lstStyle/>
                <a:p>
                  <a:pPr marL="0" marR="0" lvl="0" indent="0" algn="r" defTabSz="914400" rtl="0" eaLnBrk="1" fontAlgn="auto" latinLnBrk="0" hangingPunct="1">
                    <a:lnSpc>
                      <a:spcPct val="15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7" name="TextBox 56">
                  <a:extLst>
                    <a:ext uri="{FF2B5EF4-FFF2-40B4-BE49-F238E27FC236}">
                      <a16:creationId xmlns:a16="http://schemas.microsoft.com/office/drawing/2014/main" id="{868A40A7-ADDA-1FD5-F21B-71752F857378}"/>
                    </a:ext>
                  </a:extLst>
                </p:cNvPr>
                <p:cNvSpPr txBox="1"/>
                <p:nvPr/>
              </p:nvSpPr>
              <p:spPr>
                <a:xfrm>
                  <a:off x="8186559" y="5486852"/>
                  <a:ext cx="3041093" cy="704232"/>
                </a:xfrm>
                <a:prstGeom prst="rect">
                  <a:avLst/>
                </a:prstGeom>
                <a:noFill/>
              </p:spPr>
              <p:txBody>
                <a:bodyPr wrap="square">
                  <a:spAutoFit/>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accent1"/>
                      </a:solidFill>
                      <a:effectLst/>
                      <a:uLnTx/>
                      <a:uFillTx/>
                      <a:latin typeface="Open Sans" panose="020B0606030504020204" pitchFamily="34" charset="0"/>
                      <a:ea typeface="Open Sans" panose="020B0606030504020204" pitchFamily="34" charset="0"/>
                      <a:cs typeface="Open Sans" panose="020B0606030504020204" pitchFamily="34" charset="0"/>
                    </a:rPr>
                    <a:t>“Answer the customer question based on the found article.”</a:t>
                  </a:r>
                </a:p>
              </p:txBody>
            </p:sp>
            <p:sp>
              <p:nvSpPr>
                <p:cNvPr id="58" name="TextBox 57">
                  <a:extLst>
                    <a:ext uri="{FF2B5EF4-FFF2-40B4-BE49-F238E27FC236}">
                      <a16:creationId xmlns:a16="http://schemas.microsoft.com/office/drawing/2014/main" id="{2B56C8C4-6696-5FA1-4B99-D007B7278846}"/>
                    </a:ext>
                  </a:extLst>
                </p:cNvPr>
                <p:cNvSpPr txBox="1"/>
                <p:nvPr/>
              </p:nvSpPr>
              <p:spPr>
                <a:xfrm>
                  <a:off x="7155234" y="5933682"/>
                  <a:ext cx="1227888" cy="339837"/>
                </a:xfrm>
                <a:prstGeom prst="rect">
                  <a:avLst/>
                </a:prstGeom>
                <a:noFill/>
              </p:spPr>
              <p:txBody>
                <a:bodyPr wrap="square">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LLM Prompt</a:t>
                  </a:r>
                </a:p>
              </p:txBody>
            </p:sp>
          </p:grpSp>
        </p:grpSp>
        <p:grpSp>
          <p:nvGrpSpPr>
            <p:cNvPr id="4" name="Group 3">
              <a:extLst>
                <a:ext uri="{FF2B5EF4-FFF2-40B4-BE49-F238E27FC236}">
                  <a16:creationId xmlns:a16="http://schemas.microsoft.com/office/drawing/2014/main" id="{E168AD89-E4F7-6519-5FB6-C159D5CFCE10}"/>
                </a:ext>
              </a:extLst>
            </p:cNvPr>
            <p:cNvGrpSpPr/>
            <p:nvPr/>
          </p:nvGrpSpPr>
          <p:grpSpPr>
            <a:xfrm>
              <a:off x="7882984" y="5339190"/>
              <a:ext cx="429133" cy="477403"/>
              <a:chOff x="7219430" y="1788785"/>
              <a:chExt cx="311462" cy="346496"/>
            </a:xfrm>
          </p:grpSpPr>
          <p:sp>
            <p:nvSpPr>
              <p:cNvPr id="11" name="Freeform: Shape 10">
                <a:extLst>
                  <a:ext uri="{FF2B5EF4-FFF2-40B4-BE49-F238E27FC236}">
                    <a16:creationId xmlns:a16="http://schemas.microsoft.com/office/drawing/2014/main" id="{CDD72FCA-653C-E1B7-6DFC-54098649B176}"/>
                  </a:ext>
                </a:extLst>
              </p:cNvPr>
              <p:cNvSpPr/>
              <p:nvPr/>
            </p:nvSpPr>
            <p:spPr>
              <a:xfrm>
                <a:off x="7219430" y="1839183"/>
                <a:ext cx="245040" cy="245040"/>
              </a:xfrm>
              <a:custGeom>
                <a:avLst/>
                <a:gdLst>
                  <a:gd name="connsiteX0" fmla="*/ 122520 w 245040"/>
                  <a:gd name="connsiteY0" fmla="*/ 245041 h 245040"/>
                  <a:gd name="connsiteX1" fmla="*/ 79206 w 245040"/>
                  <a:gd name="connsiteY1" fmla="*/ 165835 h 245040"/>
                  <a:gd name="connsiteX2" fmla="*/ 0 w 245040"/>
                  <a:gd name="connsiteY2" fmla="*/ 122520 h 245040"/>
                  <a:gd name="connsiteX3" fmla="*/ 79206 w 245040"/>
                  <a:gd name="connsiteY3" fmla="*/ 79206 h 245040"/>
                  <a:gd name="connsiteX4" fmla="*/ 122520 w 245040"/>
                  <a:gd name="connsiteY4" fmla="*/ 0 h 245040"/>
                  <a:gd name="connsiteX5" fmla="*/ 165835 w 245040"/>
                  <a:gd name="connsiteY5" fmla="*/ 79206 h 245040"/>
                  <a:gd name="connsiteX6" fmla="*/ 245041 w 245040"/>
                  <a:gd name="connsiteY6" fmla="*/ 122520 h 245040"/>
                  <a:gd name="connsiteX7" fmla="*/ 165835 w 245040"/>
                  <a:gd name="connsiteY7" fmla="*/ 165835 h 245040"/>
                  <a:gd name="connsiteX8" fmla="*/ 122520 w 245040"/>
                  <a:gd name="connsiteY8" fmla="*/ 245041 h 245040"/>
                  <a:gd name="connsiteX9" fmla="*/ 32036 w 245040"/>
                  <a:gd name="connsiteY9" fmla="*/ 122509 h 245040"/>
                  <a:gd name="connsiteX10" fmla="*/ 90528 w 245040"/>
                  <a:gd name="connsiteY10" fmla="*/ 154501 h 245040"/>
                  <a:gd name="connsiteX11" fmla="*/ 122520 w 245040"/>
                  <a:gd name="connsiteY11" fmla="*/ 212994 h 245040"/>
                  <a:gd name="connsiteX12" fmla="*/ 154512 w 245040"/>
                  <a:gd name="connsiteY12" fmla="*/ 154501 h 245040"/>
                  <a:gd name="connsiteX13" fmla="*/ 213005 w 245040"/>
                  <a:gd name="connsiteY13" fmla="*/ 122509 h 245040"/>
                  <a:gd name="connsiteX14" fmla="*/ 154512 w 245040"/>
                  <a:gd name="connsiteY14" fmla="*/ 90517 h 245040"/>
                  <a:gd name="connsiteX15" fmla="*/ 122520 w 245040"/>
                  <a:gd name="connsiteY15" fmla="*/ 32025 h 245040"/>
                  <a:gd name="connsiteX16" fmla="*/ 90528 w 245040"/>
                  <a:gd name="connsiteY16" fmla="*/ 90517 h 245040"/>
                  <a:gd name="connsiteX17" fmla="*/ 32036 w 245040"/>
                  <a:gd name="connsiteY17" fmla="*/ 122509 h 24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5040" h="245040">
                    <a:moveTo>
                      <a:pt x="122520" y="245041"/>
                    </a:moveTo>
                    <a:lnTo>
                      <a:pt x="79206" y="165835"/>
                    </a:lnTo>
                    <a:lnTo>
                      <a:pt x="0" y="122520"/>
                    </a:lnTo>
                    <a:lnTo>
                      <a:pt x="79206" y="79206"/>
                    </a:lnTo>
                    <a:lnTo>
                      <a:pt x="122520" y="0"/>
                    </a:lnTo>
                    <a:lnTo>
                      <a:pt x="165835" y="79206"/>
                    </a:lnTo>
                    <a:lnTo>
                      <a:pt x="245041" y="122520"/>
                    </a:lnTo>
                    <a:lnTo>
                      <a:pt x="165835" y="165835"/>
                    </a:lnTo>
                    <a:lnTo>
                      <a:pt x="122520" y="245041"/>
                    </a:lnTo>
                    <a:close/>
                    <a:moveTo>
                      <a:pt x="32036" y="122509"/>
                    </a:moveTo>
                    <a:lnTo>
                      <a:pt x="90528" y="154501"/>
                    </a:lnTo>
                    <a:lnTo>
                      <a:pt x="122520" y="212994"/>
                    </a:lnTo>
                    <a:lnTo>
                      <a:pt x="154512" y="154501"/>
                    </a:lnTo>
                    <a:lnTo>
                      <a:pt x="213005" y="122509"/>
                    </a:lnTo>
                    <a:lnTo>
                      <a:pt x="154512" y="90517"/>
                    </a:lnTo>
                    <a:lnTo>
                      <a:pt x="122520" y="32025"/>
                    </a:lnTo>
                    <a:lnTo>
                      <a:pt x="90528" y="90517"/>
                    </a:lnTo>
                    <a:lnTo>
                      <a:pt x="32036" y="122509"/>
                    </a:lnTo>
                    <a:close/>
                  </a:path>
                </a:pathLst>
              </a:custGeom>
              <a:gradFill flip="none" rotWithShape="1">
                <a:gsLst>
                  <a:gs pos="0">
                    <a:srgbClr val="3580F9"/>
                  </a:gs>
                  <a:gs pos="96000">
                    <a:srgbClr val="3CD278">
                      <a:alpha val="55000"/>
                    </a:srgbClr>
                  </a:gs>
                </a:gsLst>
                <a:lin ang="18900000" scaled="1"/>
                <a:tileRect/>
              </a:gradFill>
              <a:ln w="1086" cap="flat">
                <a:noFill/>
                <a:prstDash val="solid"/>
                <a:miter/>
              </a:ln>
            </p:spPr>
            <p:txBody>
              <a:bodyPr rtlCol="0" anchor="ctr"/>
              <a:lstStyle/>
              <a:p>
                <a:endParaRPr lang="en-US">
                  <a:gradFill>
                    <a:gsLst>
                      <a:gs pos="0">
                        <a:srgbClr val="1EB2E6">
                          <a:alpha val="85000"/>
                        </a:srgbClr>
                      </a:gs>
                      <a:gs pos="96000">
                        <a:srgbClr val="3CD278">
                          <a:alpha val="55000"/>
                        </a:srgbClr>
                      </a:gs>
                    </a:gsLst>
                    <a:lin ang="0" scaled="0"/>
                  </a:gradFill>
                </a:endParaRPr>
              </a:p>
            </p:txBody>
          </p:sp>
          <p:sp>
            <p:nvSpPr>
              <p:cNvPr id="12" name="Freeform: Shape 11">
                <a:extLst>
                  <a:ext uri="{FF2B5EF4-FFF2-40B4-BE49-F238E27FC236}">
                    <a16:creationId xmlns:a16="http://schemas.microsoft.com/office/drawing/2014/main" id="{5311BA00-8A23-3BE8-72D7-C6FD1B966907}"/>
                  </a:ext>
                </a:extLst>
              </p:cNvPr>
              <p:cNvSpPr/>
              <p:nvPr/>
            </p:nvSpPr>
            <p:spPr>
              <a:xfrm>
                <a:off x="7432775" y="2037164"/>
                <a:ext cx="98117" cy="98117"/>
              </a:xfrm>
              <a:custGeom>
                <a:avLst/>
                <a:gdLst>
                  <a:gd name="connsiteX0" fmla="*/ 49059 w 98117"/>
                  <a:gd name="connsiteY0" fmla="*/ 98117 h 98117"/>
                  <a:gd name="connsiteX1" fmla="*/ 31717 w 98117"/>
                  <a:gd name="connsiteY1" fmla="*/ 66400 h 98117"/>
                  <a:gd name="connsiteX2" fmla="*/ 0 w 98117"/>
                  <a:gd name="connsiteY2" fmla="*/ 49059 h 98117"/>
                  <a:gd name="connsiteX3" fmla="*/ 31717 w 98117"/>
                  <a:gd name="connsiteY3" fmla="*/ 31717 h 98117"/>
                  <a:gd name="connsiteX4" fmla="*/ 49059 w 98117"/>
                  <a:gd name="connsiteY4" fmla="*/ 0 h 98117"/>
                  <a:gd name="connsiteX5" fmla="*/ 66400 w 98117"/>
                  <a:gd name="connsiteY5" fmla="*/ 31717 h 98117"/>
                  <a:gd name="connsiteX6" fmla="*/ 98117 w 98117"/>
                  <a:gd name="connsiteY6" fmla="*/ 49059 h 98117"/>
                  <a:gd name="connsiteX7" fmla="*/ 66400 w 98117"/>
                  <a:gd name="connsiteY7" fmla="*/ 66400 h 98117"/>
                  <a:gd name="connsiteX8" fmla="*/ 49059 w 98117"/>
                  <a:gd name="connsiteY8" fmla="*/ 98117 h 9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117" h="98117">
                    <a:moveTo>
                      <a:pt x="49059" y="98117"/>
                    </a:moveTo>
                    <a:lnTo>
                      <a:pt x="31717" y="66400"/>
                    </a:lnTo>
                    <a:lnTo>
                      <a:pt x="0" y="49059"/>
                    </a:lnTo>
                    <a:lnTo>
                      <a:pt x="31717" y="31717"/>
                    </a:lnTo>
                    <a:lnTo>
                      <a:pt x="49059" y="0"/>
                    </a:lnTo>
                    <a:lnTo>
                      <a:pt x="66400" y="31717"/>
                    </a:lnTo>
                    <a:lnTo>
                      <a:pt x="98117" y="49059"/>
                    </a:lnTo>
                    <a:lnTo>
                      <a:pt x="66400" y="66400"/>
                    </a:lnTo>
                    <a:lnTo>
                      <a:pt x="49059" y="98117"/>
                    </a:lnTo>
                    <a:close/>
                  </a:path>
                </a:pathLst>
              </a:custGeom>
              <a:gradFill>
                <a:gsLst>
                  <a:gs pos="0">
                    <a:srgbClr val="1EB2E6"/>
                  </a:gs>
                  <a:gs pos="96000">
                    <a:srgbClr val="3CD278"/>
                  </a:gs>
                </a:gsLst>
                <a:lin ang="0" scaled="0"/>
              </a:gradFill>
              <a:ln w="1086"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6B6AF64-8F53-9DB0-4DE3-790D87A02802}"/>
                  </a:ext>
                </a:extLst>
              </p:cNvPr>
              <p:cNvSpPr/>
              <p:nvPr/>
            </p:nvSpPr>
            <p:spPr>
              <a:xfrm>
                <a:off x="7432775" y="1788785"/>
                <a:ext cx="98117" cy="98106"/>
              </a:xfrm>
              <a:custGeom>
                <a:avLst/>
                <a:gdLst>
                  <a:gd name="connsiteX0" fmla="*/ 49059 w 98117"/>
                  <a:gd name="connsiteY0" fmla="*/ 98106 h 98106"/>
                  <a:gd name="connsiteX1" fmla="*/ 31717 w 98117"/>
                  <a:gd name="connsiteY1" fmla="*/ 66400 h 98106"/>
                  <a:gd name="connsiteX2" fmla="*/ 0 w 98117"/>
                  <a:gd name="connsiteY2" fmla="*/ 49059 h 98106"/>
                  <a:gd name="connsiteX3" fmla="*/ 31717 w 98117"/>
                  <a:gd name="connsiteY3" fmla="*/ 31717 h 98106"/>
                  <a:gd name="connsiteX4" fmla="*/ 49059 w 98117"/>
                  <a:gd name="connsiteY4" fmla="*/ 0 h 98106"/>
                  <a:gd name="connsiteX5" fmla="*/ 66400 w 98117"/>
                  <a:gd name="connsiteY5" fmla="*/ 31717 h 98106"/>
                  <a:gd name="connsiteX6" fmla="*/ 98117 w 98117"/>
                  <a:gd name="connsiteY6" fmla="*/ 49059 h 98106"/>
                  <a:gd name="connsiteX7" fmla="*/ 66400 w 98117"/>
                  <a:gd name="connsiteY7" fmla="*/ 66400 h 98106"/>
                  <a:gd name="connsiteX8" fmla="*/ 49059 w 98117"/>
                  <a:gd name="connsiteY8" fmla="*/ 98106 h 9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117" h="98106">
                    <a:moveTo>
                      <a:pt x="49059" y="98106"/>
                    </a:moveTo>
                    <a:lnTo>
                      <a:pt x="31717" y="66400"/>
                    </a:lnTo>
                    <a:lnTo>
                      <a:pt x="0" y="49059"/>
                    </a:lnTo>
                    <a:lnTo>
                      <a:pt x="31717" y="31717"/>
                    </a:lnTo>
                    <a:lnTo>
                      <a:pt x="49059" y="0"/>
                    </a:lnTo>
                    <a:lnTo>
                      <a:pt x="66400" y="31717"/>
                    </a:lnTo>
                    <a:lnTo>
                      <a:pt x="98117" y="49059"/>
                    </a:lnTo>
                    <a:lnTo>
                      <a:pt x="66400" y="66400"/>
                    </a:lnTo>
                    <a:lnTo>
                      <a:pt x="49059" y="98106"/>
                    </a:lnTo>
                    <a:close/>
                  </a:path>
                </a:pathLst>
              </a:custGeom>
              <a:gradFill>
                <a:gsLst>
                  <a:gs pos="0">
                    <a:srgbClr val="1EB2E6"/>
                  </a:gs>
                  <a:gs pos="96000">
                    <a:srgbClr val="3CD278"/>
                  </a:gs>
                </a:gsLst>
                <a:lin ang="0" scaled="0"/>
              </a:gradFill>
              <a:ln w="108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70040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animEffect transition="in" filter="fade">
                                      <p:cBhvr>
                                        <p:cTn id="9" dur="500"/>
                                        <p:tgtEl>
                                          <p:spTgt spid="4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iterate type="lt">
                                    <p:tmAbs val="100"/>
                                  </p:iterate>
                                  <p:childTnLst>
                                    <p:set>
                                      <p:cBhvr>
                                        <p:cTn id="13" dur="1" fill="hold">
                                          <p:stCondLst>
                                            <p:cond delay="0"/>
                                          </p:stCondLst>
                                        </p:cTn>
                                        <p:tgtEl>
                                          <p:spTgt spid="4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up)">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2" grpId="0" animBg="1"/>
      <p:bldP spid="2" grpId="0" animBg="1"/>
      <p:bldP spid="3" grpId="0" animBg="1"/>
      <p:bldP spid="8"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485466-FAF6-1BE9-E0E7-40DB985D5F3F}"/>
              </a:ext>
            </a:extLst>
          </p:cNvPr>
          <p:cNvSpPr/>
          <p:nvPr/>
        </p:nvSpPr>
        <p:spPr>
          <a:xfrm>
            <a:off x="0" y="0"/>
            <a:ext cx="12192000" cy="6858000"/>
          </a:xfrm>
          <a:prstGeom prst="rect">
            <a:avLst/>
          </a:prstGeom>
          <a:gradFill>
            <a:gsLst>
              <a:gs pos="0">
                <a:srgbClr val="111134"/>
              </a:gs>
              <a:gs pos="100000">
                <a:srgbClr val="19194B"/>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60" name="Rectangle 159">
            <a:extLst>
              <a:ext uri="{FF2B5EF4-FFF2-40B4-BE49-F238E27FC236}">
                <a16:creationId xmlns:a16="http://schemas.microsoft.com/office/drawing/2014/main" id="{EA6D0645-AD10-AA37-97F0-161F095BA097}"/>
              </a:ext>
            </a:extLst>
          </p:cNvPr>
          <p:cNvSpPr/>
          <p:nvPr/>
        </p:nvSpPr>
        <p:spPr>
          <a:xfrm>
            <a:off x="0" y="4305782"/>
            <a:ext cx="12192000" cy="2552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2" name="TextBox 1">
            <a:extLst>
              <a:ext uri="{FF2B5EF4-FFF2-40B4-BE49-F238E27FC236}">
                <a16:creationId xmlns:a16="http://schemas.microsoft.com/office/drawing/2014/main" id="{3918DA8E-BC7B-518F-D9EB-2C111E7F05E0}"/>
              </a:ext>
            </a:extLst>
          </p:cNvPr>
          <p:cNvSpPr txBox="1"/>
          <p:nvPr/>
        </p:nvSpPr>
        <p:spPr>
          <a:xfrm>
            <a:off x="1490470" y="434847"/>
            <a:ext cx="9328779" cy="221098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Why Knowledge AI</a:t>
            </a:r>
            <a:br>
              <a:rPr kumimoji="0" lang="en-US" sz="2800" b="0" i="0" u="none" strike="noStrike" kern="1200" cap="none" spc="0" normalizeH="0" baseline="0" noProof="0" dirty="0">
                <a:ln>
                  <a:noFill/>
                </a:ln>
                <a:solidFill>
                  <a:prstClr val="white"/>
                </a:solidFill>
                <a:effectLst/>
                <a:uLnTx/>
                <a:uFillTx/>
                <a:latin typeface="Open Sans Light" panose="020B0606030504020204" pitchFamily="34" charset="0"/>
                <a:ea typeface="Open Sans Light" panose="020B0606030504020204" pitchFamily="34" charset="0"/>
                <a:cs typeface="Open Sans Light" panose="020B0606030504020204" pitchFamily="34" charset="0"/>
                <a:sym typeface="Arial"/>
              </a:rPr>
            </a:br>
            <a:r>
              <a:rPr kumimoji="0" lang="en-US" sz="3600" b="1" i="0" u="none" strike="noStrike" kern="1200" cap="none" spc="0" normalizeH="0" baseline="0" noProof="0" dirty="0">
                <a:ln>
                  <a:noFill/>
                </a:ln>
                <a:gradFill>
                  <a:gsLst>
                    <a:gs pos="0">
                      <a:srgbClr val="0056FB"/>
                    </a:gs>
                    <a:gs pos="100000">
                      <a:srgbClr val="3CD278"/>
                    </a:gs>
                  </a:gsLst>
                  <a:lin ang="0" scaled="0"/>
                </a:gradFill>
                <a:effectLst/>
                <a:uLnTx/>
                <a:uFillTx/>
                <a:latin typeface="Open Sans" panose="020B0606030504020204" pitchFamily="34" charset="0"/>
                <a:ea typeface="Open Sans" panose="020B0606030504020204" pitchFamily="34" charset="0"/>
                <a:cs typeface="Open Sans" panose="020B0606030504020204" pitchFamily="34" charset="0"/>
                <a:sym typeface="Arial"/>
              </a:rPr>
              <a:t>Levels-up Customer</a:t>
            </a:r>
            <a:r>
              <a:rPr kumimoji="0" lang="en-US" sz="3600" b="1" i="0" u="none" strike="noStrike" kern="1200" cap="none" spc="0" normalizeH="0" noProof="0" dirty="0">
                <a:ln>
                  <a:noFill/>
                </a:ln>
                <a:gradFill>
                  <a:gsLst>
                    <a:gs pos="0">
                      <a:srgbClr val="0056FB"/>
                    </a:gs>
                    <a:gs pos="100000">
                      <a:srgbClr val="3CD278"/>
                    </a:gs>
                  </a:gsLst>
                  <a:lin ang="0" scaled="0"/>
                </a:gradFill>
                <a:effectLst/>
                <a:uLnTx/>
                <a:uFillTx/>
                <a:latin typeface="Open Sans" panose="020B0606030504020204" pitchFamily="34" charset="0"/>
                <a:ea typeface="Open Sans" panose="020B0606030504020204" pitchFamily="34" charset="0"/>
                <a:cs typeface="Open Sans" panose="020B0606030504020204" pitchFamily="34" charset="0"/>
                <a:sym typeface="Arial"/>
              </a:rPr>
              <a:t> Service</a:t>
            </a:r>
            <a:endParaRPr kumimoji="0" lang="en-US" sz="32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6" name="Grafik 6">
            <a:extLst>
              <a:ext uri="{FF2B5EF4-FFF2-40B4-BE49-F238E27FC236}">
                <a16:creationId xmlns:a16="http://schemas.microsoft.com/office/drawing/2014/main" id="{A54A9390-BBDF-D3E7-45C9-CC30EA82D426}"/>
              </a:ext>
            </a:extLst>
          </p:cNvPr>
          <p:cNvSpPr/>
          <p:nvPr/>
        </p:nvSpPr>
        <p:spPr>
          <a:xfrm>
            <a:off x="10256472" y="574891"/>
            <a:ext cx="1295061" cy="177464"/>
          </a:xfrm>
          <a:custGeom>
            <a:avLst/>
            <a:gdLst>
              <a:gd name="connsiteX0" fmla="*/ 223091 w 1647090"/>
              <a:gd name="connsiteY0" fmla="*/ 620 h 225703"/>
              <a:gd name="connsiteX1" fmla="*/ 223091 w 1647090"/>
              <a:gd name="connsiteY1" fmla="*/ 45814 h 225703"/>
              <a:gd name="connsiteX2" fmla="*/ 79996 w 1647090"/>
              <a:gd name="connsiteY2" fmla="*/ 45814 h 225703"/>
              <a:gd name="connsiteX3" fmla="*/ 43914 w 1647090"/>
              <a:gd name="connsiteY3" fmla="*/ 81703 h 225703"/>
              <a:gd name="connsiteX4" fmla="*/ 43914 w 1647090"/>
              <a:gd name="connsiteY4" fmla="*/ 144177 h 225703"/>
              <a:gd name="connsiteX5" fmla="*/ 79996 w 1647090"/>
              <a:gd name="connsiteY5" fmla="*/ 180510 h 225703"/>
              <a:gd name="connsiteX6" fmla="*/ 223003 w 1647090"/>
              <a:gd name="connsiteY6" fmla="*/ 180510 h 225703"/>
              <a:gd name="connsiteX7" fmla="*/ 223003 w 1647090"/>
              <a:gd name="connsiteY7" fmla="*/ 225703 h 225703"/>
              <a:gd name="connsiteX8" fmla="*/ 74364 w 1647090"/>
              <a:gd name="connsiteY8" fmla="*/ 225703 h 225703"/>
              <a:gd name="connsiteX9" fmla="*/ 0 w 1647090"/>
              <a:gd name="connsiteY9" fmla="*/ 150823 h 225703"/>
              <a:gd name="connsiteX10" fmla="*/ 0 w 1647090"/>
              <a:gd name="connsiteY10" fmla="*/ 75500 h 225703"/>
              <a:gd name="connsiteX11" fmla="*/ 74364 w 1647090"/>
              <a:gd name="connsiteY11" fmla="*/ 620 h 225703"/>
              <a:gd name="connsiteX12" fmla="*/ 223091 w 1647090"/>
              <a:gd name="connsiteY12" fmla="*/ 620 h 225703"/>
              <a:gd name="connsiteX13" fmla="*/ 850033 w 1647090"/>
              <a:gd name="connsiteY13" fmla="*/ 177 h 225703"/>
              <a:gd name="connsiteX14" fmla="*/ 983359 w 1647090"/>
              <a:gd name="connsiteY14" fmla="*/ 157027 h 225703"/>
              <a:gd name="connsiteX15" fmla="*/ 983359 w 1647090"/>
              <a:gd name="connsiteY15" fmla="*/ 177 h 225703"/>
              <a:gd name="connsiteX16" fmla="*/ 1028242 w 1647090"/>
              <a:gd name="connsiteY16" fmla="*/ 177 h 225703"/>
              <a:gd name="connsiteX17" fmla="*/ 1028242 w 1647090"/>
              <a:gd name="connsiteY17" fmla="*/ 225703 h 225703"/>
              <a:gd name="connsiteX18" fmla="*/ 982480 w 1647090"/>
              <a:gd name="connsiteY18" fmla="*/ 225703 h 225703"/>
              <a:gd name="connsiteX19" fmla="*/ 849153 w 1647090"/>
              <a:gd name="connsiteY19" fmla="*/ 68411 h 225703"/>
              <a:gd name="connsiteX20" fmla="*/ 849153 w 1647090"/>
              <a:gd name="connsiteY20" fmla="*/ 225261 h 225703"/>
              <a:gd name="connsiteX21" fmla="*/ 804271 w 1647090"/>
              <a:gd name="connsiteY21" fmla="*/ 225261 h 225703"/>
              <a:gd name="connsiteX22" fmla="*/ 804271 w 1647090"/>
              <a:gd name="connsiteY22" fmla="*/ 177 h 225703"/>
              <a:gd name="connsiteX23" fmla="*/ 850033 w 1647090"/>
              <a:gd name="connsiteY23" fmla="*/ 177 h 225703"/>
              <a:gd name="connsiteX24" fmla="*/ 417140 w 1647090"/>
              <a:gd name="connsiteY24" fmla="*/ 177 h 225703"/>
              <a:gd name="connsiteX25" fmla="*/ 491504 w 1647090"/>
              <a:gd name="connsiteY25" fmla="*/ 75057 h 225703"/>
              <a:gd name="connsiteX26" fmla="*/ 491504 w 1647090"/>
              <a:gd name="connsiteY26" fmla="*/ 149937 h 225703"/>
              <a:gd name="connsiteX27" fmla="*/ 417052 w 1647090"/>
              <a:gd name="connsiteY27" fmla="*/ 225261 h 225703"/>
              <a:gd name="connsiteX28" fmla="*/ 342777 w 1647090"/>
              <a:gd name="connsiteY28" fmla="*/ 225261 h 225703"/>
              <a:gd name="connsiteX29" fmla="*/ 268413 w 1647090"/>
              <a:gd name="connsiteY29" fmla="*/ 150381 h 225703"/>
              <a:gd name="connsiteX30" fmla="*/ 268413 w 1647090"/>
              <a:gd name="connsiteY30" fmla="*/ 75057 h 225703"/>
              <a:gd name="connsiteX31" fmla="*/ 342777 w 1647090"/>
              <a:gd name="connsiteY31" fmla="*/ 177 h 225703"/>
              <a:gd name="connsiteX32" fmla="*/ 417140 w 1647090"/>
              <a:gd name="connsiteY32" fmla="*/ 177 h 225703"/>
              <a:gd name="connsiteX33" fmla="*/ 759916 w 1647090"/>
              <a:gd name="connsiteY33" fmla="*/ 177 h 225703"/>
              <a:gd name="connsiteX34" fmla="*/ 759916 w 1647090"/>
              <a:gd name="connsiteY34" fmla="*/ 45371 h 225703"/>
              <a:gd name="connsiteX35" fmla="*/ 616909 w 1647090"/>
              <a:gd name="connsiteY35" fmla="*/ 45371 h 225703"/>
              <a:gd name="connsiteX36" fmla="*/ 580828 w 1647090"/>
              <a:gd name="connsiteY36" fmla="*/ 81260 h 225703"/>
              <a:gd name="connsiteX37" fmla="*/ 580828 w 1647090"/>
              <a:gd name="connsiteY37" fmla="*/ 144177 h 225703"/>
              <a:gd name="connsiteX38" fmla="*/ 616909 w 1647090"/>
              <a:gd name="connsiteY38" fmla="*/ 180510 h 225703"/>
              <a:gd name="connsiteX39" fmla="*/ 715035 w 1647090"/>
              <a:gd name="connsiteY39" fmla="*/ 180510 h 225703"/>
              <a:gd name="connsiteX40" fmla="*/ 715035 w 1647090"/>
              <a:gd name="connsiteY40" fmla="*/ 105186 h 225703"/>
              <a:gd name="connsiteX41" fmla="*/ 759828 w 1647090"/>
              <a:gd name="connsiteY41" fmla="*/ 105186 h 225703"/>
              <a:gd name="connsiteX42" fmla="*/ 759828 w 1647090"/>
              <a:gd name="connsiteY42" fmla="*/ 225261 h 225703"/>
              <a:gd name="connsiteX43" fmla="*/ 611189 w 1647090"/>
              <a:gd name="connsiteY43" fmla="*/ 225261 h 225703"/>
              <a:gd name="connsiteX44" fmla="*/ 536825 w 1647090"/>
              <a:gd name="connsiteY44" fmla="*/ 150381 h 225703"/>
              <a:gd name="connsiteX45" fmla="*/ 536825 w 1647090"/>
              <a:gd name="connsiteY45" fmla="*/ 75057 h 225703"/>
              <a:gd name="connsiteX46" fmla="*/ 611189 w 1647090"/>
              <a:gd name="connsiteY46" fmla="*/ 177 h 225703"/>
              <a:gd name="connsiteX47" fmla="*/ 759916 w 1647090"/>
              <a:gd name="connsiteY47" fmla="*/ 177 h 225703"/>
              <a:gd name="connsiteX48" fmla="*/ 1118094 w 1647090"/>
              <a:gd name="connsiteY48" fmla="*/ 177 h 225703"/>
              <a:gd name="connsiteX49" fmla="*/ 1118006 w 1647090"/>
              <a:gd name="connsiteY49" fmla="*/ 225261 h 225703"/>
              <a:gd name="connsiteX50" fmla="*/ 1073212 w 1647090"/>
              <a:gd name="connsiteY50" fmla="*/ 225261 h 225703"/>
              <a:gd name="connsiteX51" fmla="*/ 1073212 w 1647090"/>
              <a:gd name="connsiteY51" fmla="*/ 177 h 225703"/>
              <a:gd name="connsiteX52" fmla="*/ 1118094 w 1647090"/>
              <a:gd name="connsiteY52" fmla="*/ 177 h 225703"/>
              <a:gd name="connsiteX53" fmla="*/ 1386418 w 1647090"/>
              <a:gd name="connsiteY53" fmla="*/ 177 h 225703"/>
              <a:gd name="connsiteX54" fmla="*/ 1386418 w 1647090"/>
              <a:gd name="connsiteY54" fmla="*/ 45371 h 225703"/>
              <a:gd name="connsiteX55" fmla="*/ 1243411 w 1647090"/>
              <a:gd name="connsiteY55" fmla="*/ 45371 h 225703"/>
              <a:gd name="connsiteX56" fmla="*/ 1207328 w 1647090"/>
              <a:gd name="connsiteY56" fmla="*/ 81260 h 225703"/>
              <a:gd name="connsiteX57" fmla="*/ 1207328 w 1647090"/>
              <a:gd name="connsiteY57" fmla="*/ 144177 h 225703"/>
              <a:gd name="connsiteX58" fmla="*/ 1243411 w 1647090"/>
              <a:gd name="connsiteY58" fmla="*/ 180510 h 225703"/>
              <a:gd name="connsiteX59" fmla="*/ 1341628 w 1647090"/>
              <a:gd name="connsiteY59" fmla="*/ 180510 h 225703"/>
              <a:gd name="connsiteX60" fmla="*/ 1341628 w 1647090"/>
              <a:gd name="connsiteY60" fmla="*/ 105186 h 225703"/>
              <a:gd name="connsiteX61" fmla="*/ 1386418 w 1647090"/>
              <a:gd name="connsiteY61" fmla="*/ 105186 h 225703"/>
              <a:gd name="connsiteX62" fmla="*/ 1386418 w 1647090"/>
              <a:gd name="connsiteY62" fmla="*/ 225261 h 225703"/>
              <a:gd name="connsiteX63" fmla="*/ 1237691 w 1647090"/>
              <a:gd name="connsiteY63" fmla="*/ 225261 h 225703"/>
              <a:gd name="connsiteX64" fmla="*/ 1163327 w 1647090"/>
              <a:gd name="connsiteY64" fmla="*/ 150381 h 225703"/>
              <a:gd name="connsiteX65" fmla="*/ 1163327 w 1647090"/>
              <a:gd name="connsiteY65" fmla="*/ 75057 h 225703"/>
              <a:gd name="connsiteX66" fmla="*/ 1237691 w 1647090"/>
              <a:gd name="connsiteY66" fmla="*/ 177 h 225703"/>
              <a:gd name="connsiteX67" fmla="*/ 1386418 w 1647090"/>
              <a:gd name="connsiteY67" fmla="*/ 177 h 225703"/>
              <a:gd name="connsiteX68" fmla="*/ 1468001 w 1647090"/>
              <a:gd name="connsiteY68" fmla="*/ 0 h 225703"/>
              <a:gd name="connsiteX69" fmla="*/ 1468435 w 1647090"/>
              <a:gd name="connsiteY69" fmla="*/ 48295 h 225703"/>
              <a:gd name="connsiteX70" fmla="*/ 1504084 w 1647090"/>
              <a:gd name="connsiteY70" fmla="*/ 84628 h 225703"/>
              <a:gd name="connsiteX71" fmla="*/ 1504084 w 1647090"/>
              <a:gd name="connsiteY71" fmla="*/ 84628 h 225703"/>
              <a:gd name="connsiteX72" fmla="*/ 1566126 w 1647090"/>
              <a:gd name="connsiteY72" fmla="*/ 84628 h 225703"/>
              <a:gd name="connsiteX73" fmla="*/ 1602210 w 1647090"/>
              <a:gd name="connsiteY73" fmla="*/ 48295 h 225703"/>
              <a:gd name="connsiteX74" fmla="*/ 1602210 w 1647090"/>
              <a:gd name="connsiteY74" fmla="*/ 48295 h 225703"/>
              <a:gd name="connsiteX75" fmla="*/ 1602210 w 1647090"/>
              <a:gd name="connsiteY75" fmla="*/ 0 h 225703"/>
              <a:gd name="connsiteX76" fmla="*/ 1647091 w 1647090"/>
              <a:gd name="connsiteY76" fmla="*/ 0 h 225703"/>
              <a:gd name="connsiteX77" fmla="*/ 1647091 w 1647090"/>
              <a:gd name="connsiteY77" fmla="*/ 13292 h 225703"/>
              <a:gd name="connsiteX78" fmla="*/ 1646645 w 1647090"/>
              <a:gd name="connsiteY78" fmla="*/ 54055 h 225703"/>
              <a:gd name="connsiteX79" fmla="*/ 1572281 w 1647090"/>
              <a:gd name="connsiteY79" fmla="*/ 128935 h 225703"/>
              <a:gd name="connsiteX80" fmla="*/ 1572281 w 1647090"/>
              <a:gd name="connsiteY80" fmla="*/ 128935 h 225703"/>
              <a:gd name="connsiteX81" fmla="*/ 1557626 w 1647090"/>
              <a:gd name="connsiteY81" fmla="*/ 128935 h 225703"/>
              <a:gd name="connsiteX82" fmla="*/ 1557626 w 1647090"/>
              <a:gd name="connsiteY82" fmla="*/ 225216 h 225703"/>
              <a:gd name="connsiteX83" fmla="*/ 1512745 w 1647090"/>
              <a:gd name="connsiteY83" fmla="*/ 225216 h 225703"/>
              <a:gd name="connsiteX84" fmla="*/ 1512745 w 1647090"/>
              <a:gd name="connsiteY84" fmla="*/ 128935 h 225703"/>
              <a:gd name="connsiteX85" fmla="*/ 1497918 w 1647090"/>
              <a:gd name="connsiteY85" fmla="*/ 128935 h 225703"/>
              <a:gd name="connsiteX86" fmla="*/ 1423554 w 1647090"/>
              <a:gd name="connsiteY86" fmla="*/ 54055 h 225703"/>
              <a:gd name="connsiteX87" fmla="*/ 1423554 w 1647090"/>
              <a:gd name="connsiteY87" fmla="*/ 54055 h 225703"/>
              <a:gd name="connsiteX88" fmla="*/ 1423554 w 1647090"/>
              <a:gd name="connsiteY88" fmla="*/ 0 h 225703"/>
              <a:gd name="connsiteX89" fmla="*/ 1468001 w 1647090"/>
              <a:gd name="connsiteY89" fmla="*/ 0 h 225703"/>
              <a:gd name="connsiteX90" fmla="*/ 409572 w 1647090"/>
              <a:gd name="connsiteY90" fmla="*/ 45371 h 225703"/>
              <a:gd name="connsiteX91" fmla="*/ 342248 w 1647090"/>
              <a:gd name="connsiteY91" fmla="*/ 45371 h 225703"/>
              <a:gd name="connsiteX92" fmla="*/ 312767 w 1647090"/>
              <a:gd name="connsiteY92" fmla="*/ 83033 h 225703"/>
              <a:gd name="connsiteX93" fmla="*/ 312767 w 1647090"/>
              <a:gd name="connsiteY93" fmla="*/ 143291 h 225703"/>
              <a:gd name="connsiteX94" fmla="*/ 350169 w 1647090"/>
              <a:gd name="connsiteY94" fmla="*/ 180952 h 225703"/>
              <a:gd name="connsiteX95" fmla="*/ 409572 w 1647090"/>
              <a:gd name="connsiteY95" fmla="*/ 180510 h 225703"/>
              <a:gd name="connsiteX96" fmla="*/ 446974 w 1647090"/>
              <a:gd name="connsiteY96" fmla="*/ 142848 h 225703"/>
              <a:gd name="connsiteX97" fmla="*/ 446974 w 1647090"/>
              <a:gd name="connsiteY97" fmla="*/ 83033 h 225703"/>
              <a:gd name="connsiteX98" fmla="*/ 409572 w 1647090"/>
              <a:gd name="connsiteY98" fmla="*/ 45371 h 22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47090" h="225703">
                <a:moveTo>
                  <a:pt x="223091" y="620"/>
                </a:moveTo>
                <a:lnTo>
                  <a:pt x="223091" y="45814"/>
                </a:lnTo>
                <a:lnTo>
                  <a:pt x="79996" y="45814"/>
                </a:lnTo>
                <a:cubicBezTo>
                  <a:pt x="56235" y="45814"/>
                  <a:pt x="43914" y="57777"/>
                  <a:pt x="43914" y="81703"/>
                </a:cubicBezTo>
                <a:lnTo>
                  <a:pt x="43914" y="144177"/>
                </a:lnTo>
                <a:cubicBezTo>
                  <a:pt x="43914" y="168103"/>
                  <a:pt x="55795" y="180510"/>
                  <a:pt x="79996" y="180510"/>
                </a:cubicBezTo>
                <a:lnTo>
                  <a:pt x="223003" y="180510"/>
                </a:lnTo>
                <a:lnTo>
                  <a:pt x="223003" y="225703"/>
                </a:lnTo>
                <a:lnTo>
                  <a:pt x="74364" y="225703"/>
                </a:lnTo>
                <a:cubicBezTo>
                  <a:pt x="24641" y="225703"/>
                  <a:pt x="0" y="200891"/>
                  <a:pt x="0" y="150823"/>
                </a:cubicBezTo>
                <a:lnTo>
                  <a:pt x="0" y="75500"/>
                </a:lnTo>
                <a:cubicBezTo>
                  <a:pt x="0" y="25433"/>
                  <a:pt x="24641" y="620"/>
                  <a:pt x="74364" y="620"/>
                </a:cubicBezTo>
                <a:lnTo>
                  <a:pt x="223091" y="620"/>
                </a:lnTo>
                <a:close/>
                <a:moveTo>
                  <a:pt x="850033" y="177"/>
                </a:moveTo>
                <a:lnTo>
                  <a:pt x="983359" y="157027"/>
                </a:lnTo>
                <a:lnTo>
                  <a:pt x="983359" y="177"/>
                </a:lnTo>
                <a:lnTo>
                  <a:pt x="1028242" y="177"/>
                </a:lnTo>
                <a:lnTo>
                  <a:pt x="1028242" y="225703"/>
                </a:lnTo>
                <a:lnTo>
                  <a:pt x="982480" y="225703"/>
                </a:lnTo>
                <a:lnTo>
                  <a:pt x="849153" y="68411"/>
                </a:lnTo>
                <a:lnTo>
                  <a:pt x="849153" y="225261"/>
                </a:lnTo>
                <a:lnTo>
                  <a:pt x="804271" y="225261"/>
                </a:lnTo>
                <a:lnTo>
                  <a:pt x="804271" y="177"/>
                </a:lnTo>
                <a:lnTo>
                  <a:pt x="850033" y="177"/>
                </a:lnTo>
                <a:close/>
                <a:moveTo>
                  <a:pt x="417140" y="177"/>
                </a:moveTo>
                <a:cubicBezTo>
                  <a:pt x="466863" y="177"/>
                  <a:pt x="491504" y="24989"/>
                  <a:pt x="491504" y="75057"/>
                </a:cubicBezTo>
                <a:lnTo>
                  <a:pt x="491504" y="149937"/>
                </a:lnTo>
                <a:cubicBezTo>
                  <a:pt x="491416" y="200005"/>
                  <a:pt x="466334" y="225261"/>
                  <a:pt x="417052" y="225261"/>
                </a:cubicBezTo>
                <a:lnTo>
                  <a:pt x="342777" y="225261"/>
                </a:lnTo>
                <a:cubicBezTo>
                  <a:pt x="293054" y="225261"/>
                  <a:pt x="268413" y="200448"/>
                  <a:pt x="268413" y="150381"/>
                </a:cubicBezTo>
                <a:lnTo>
                  <a:pt x="268413" y="75057"/>
                </a:lnTo>
                <a:cubicBezTo>
                  <a:pt x="268413" y="24989"/>
                  <a:pt x="293054" y="177"/>
                  <a:pt x="342777" y="177"/>
                </a:cubicBezTo>
                <a:lnTo>
                  <a:pt x="417140" y="177"/>
                </a:lnTo>
                <a:close/>
                <a:moveTo>
                  <a:pt x="759916" y="177"/>
                </a:moveTo>
                <a:lnTo>
                  <a:pt x="759916" y="45371"/>
                </a:lnTo>
                <a:lnTo>
                  <a:pt x="616909" y="45371"/>
                </a:lnTo>
                <a:cubicBezTo>
                  <a:pt x="593148" y="45371"/>
                  <a:pt x="580828" y="57334"/>
                  <a:pt x="580828" y="81260"/>
                </a:cubicBezTo>
                <a:lnTo>
                  <a:pt x="580828" y="144177"/>
                </a:lnTo>
                <a:cubicBezTo>
                  <a:pt x="580828" y="168103"/>
                  <a:pt x="592709" y="180510"/>
                  <a:pt x="616909" y="180510"/>
                </a:cubicBezTo>
                <a:lnTo>
                  <a:pt x="715035" y="180510"/>
                </a:lnTo>
                <a:lnTo>
                  <a:pt x="715035" y="105186"/>
                </a:lnTo>
                <a:lnTo>
                  <a:pt x="759828" y="105186"/>
                </a:lnTo>
                <a:lnTo>
                  <a:pt x="759828" y="225261"/>
                </a:lnTo>
                <a:lnTo>
                  <a:pt x="611189" y="225261"/>
                </a:lnTo>
                <a:cubicBezTo>
                  <a:pt x="561467" y="225261"/>
                  <a:pt x="536825" y="200448"/>
                  <a:pt x="536825" y="150381"/>
                </a:cubicBezTo>
                <a:lnTo>
                  <a:pt x="536825" y="75057"/>
                </a:lnTo>
                <a:cubicBezTo>
                  <a:pt x="536825" y="24989"/>
                  <a:pt x="561467" y="177"/>
                  <a:pt x="611189" y="177"/>
                </a:cubicBezTo>
                <a:lnTo>
                  <a:pt x="759916" y="177"/>
                </a:lnTo>
                <a:close/>
                <a:moveTo>
                  <a:pt x="1118094" y="177"/>
                </a:moveTo>
                <a:lnTo>
                  <a:pt x="1118006" y="225261"/>
                </a:lnTo>
                <a:lnTo>
                  <a:pt x="1073212" y="225261"/>
                </a:lnTo>
                <a:lnTo>
                  <a:pt x="1073212" y="177"/>
                </a:lnTo>
                <a:lnTo>
                  <a:pt x="1118094" y="177"/>
                </a:lnTo>
                <a:close/>
                <a:moveTo>
                  <a:pt x="1386418" y="177"/>
                </a:moveTo>
                <a:lnTo>
                  <a:pt x="1386418" y="45371"/>
                </a:lnTo>
                <a:lnTo>
                  <a:pt x="1243411" y="45371"/>
                </a:lnTo>
                <a:cubicBezTo>
                  <a:pt x="1219649" y="45371"/>
                  <a:pt x="1207328" y="57334"/>
                  <a:pt x="1207328" y="81260"/>
                </a:cubicBezTo>
                <a:lnTo>
                  <a:pt x="1207328" y="144177"/>
                </a:lnTo>
                <a:cubicBezTo>
                  <a:pt x="1207328" y="168103"/>
                  <a:pt x="1219214" y="180510"/>
                  <a:pt x="1243411" y="180510"/>
                </a:cubicBezTo>
                <a:lnTo>
                  <a:pt x="1341628" y="180510"/>
                </a:lnTo>
                <a:lnTo>
                  <a:pt x="1341628" y="105186"/>
                </a:lnTo>
                <a:lnTo>
                  <a:pt x="1386418" y="105186"/>
                </a:lnTo>
                <a:lnTo>
                  <a:pt x="1386418" y="225261"/>
                </a:lnTo>
                <a:lnTo>
                  <a:pt x="1237691" y="225261"/>
                </a:lnTo>
                <a:cubicBezTo>
                  <a:pt x="1187970" y="225261"/>
                  <a:pt x="1163327" y="200448"/>
                  <a:pt x="1163327" y="150381"/>
                </a:cubicBezTo>
                <a:lnTo>
                  <a:pt x="1163327" y="75057"/>
                </a:lnTo>
                <a:cubicBezTo>
                  <a:pt x="1163327" y="24989"/>
                  <a:pt x="1187970" y="177"/>
                  <a:pt x="1237691" y="177"/>
                </a:cubicBezTo>
                <a:lnTo>
                  <a:pt x="1386418" y="177"/>
                </a:lnTo>
                <a:close/>
                <a:moveTo>
                  <a:pt x="1468001" y="0"/>
                </a:moveTo>
                <a:lnTo>
                  <a:pt x="1468435" y="48295"/>
                </a:lnTo>
                <a:cubicBezTo>
                  <a:pt x="1468435" y="72665"/>
                  <a:pt x="1480322" y="84628"/>
                  <a:pt x="1504084" y="84628"/>
                </a:cubicBezTo>
                <a:lnTo>
                  <a:pt x="1504084" y="84628"/>
                </a:lnTo>
                <a:lnTo>
                  <a:pt x="1566126" y="84628"/>
                </a:lnTo>
                <a:cubicBezTo>
                  <a:pt x="1590323" y="84628"/>
                  <a:pt x="1602210" y="72665"/>
                  <a:pt x="1602210" y="48295"/>
                </a:cubicBezTo>
                <a:lnTo>
                  <a:pt x="1602210" y="48295"/>
                </a:lnTo>
                <a:lnTo>
                  <a:pt x="1602210" y="0"/>
                </a:lnTo>
                <a:lnTo>
                  <a:pt x="1647091" y="0"/>
                </a:lnTo>
                <a:lnTo>
                  <a:pt x="1647091" y="13292"/>
                </a:lnTo>
                <a:lnTo>
                  <a:pt x="1646645" y="54055"/>
                </a:lnTo>
                <a:cubicBezTo>
                  <a:pt x="1646645" y="104123"/>
                  <a:pt x="1622002" y="128935"/>
                  <a:pt x="1572281" y="128935"/>
                </a:cubicBezTo>
                <a:lnTo>
                  <a:pt x="1572281" y="128935"/>
                </a:lnTo>
                <a:lnTo>
                  <a:pt x="1557626" y="128935"/>
                </a:lnTo>
                <a:lnTo>
                  <a:pt x="1557626" y="225216"/>
                </a:lnTo>
                <a:lnTo>
                  <a:pt x="1512745" y="225216"/>
                </a:lnTo>
                <a:lnTo>
                  <a:pt x="1512745" y="128935"/>
                </a:lnTo>
                <a:lnTo>
                  <a:pt x="1497918" y="128935"/>
                </a:lnTo>
                <a:cubicBezTo>
                  <a:pt x="1448197" y="128935"/>
                  <a:pt x="1423554" y="104123"/>
                  <a:pt x="1423554" y="54055"/>
                </a:cubicBezTo>
                <a:lnTo>
                  <a:pt x="1423554" y="54055"/>
                </a:lnTo>
                <a:lnTo>
                  <a:pt x="1423554" y="0"/>
                </a:lnTo>
                <a:lnTo>
                  <a:pt x="1468001" y="0"/>
                </a:lnTo>
                <a:close/>
                <a:moveTo>
                  <a:pt x="409572" y="45371"/>
                </a:moveTo>
                <a:lnTo>
                  <a:pt x="342248" y="45371"/>
                </a:lnTo>
                <a:cubicBezTo>
                  <a:pt x="322007" y="45371"/>
                  <a:pt x="312767" y="57777"/>
                  <a:pt x="312767" y="83033"/>
                </a:cubicBezTo>
                <a:lnTo>
                  <a:pt x="312767" y="143291"/>
                </a:lnTo>
                <a:cubicBezTo>
                  <a:pt x="312767" y="168103"/>
                  <a:pt x="325087" y="180952"/>
                  <a:pt x="350169" y="180952"/>
                </a:cubicBezTo>
                <a:lnTo>
                  <a:pt x="409572" y="180510"/>
                </a:lnTo>
                <a:cubicBezTo>
                  <a:pt x="434213" y="180510"/>
                  <a:pt x="446974" y="168103"/>
                  <a:pt x="446974" y="142848"/>
                </a:cubicBezTo>
                <a:lnTo>
                  <a:pt x="446974" y="83033"/>
                </a:lnTo>
                <a:cubicBezTo>
                  <a:pt x="446974" y="58220"/>
                  <a:pt x="434653" y="45371"/>
                  <a:pt x="409572" y="45371"/>
                </a:cubicBezTo>
                <a:close/>
              </a:path>
            </a:pathLst>
          </a:custGeom>
          <a:solidFill>
            <a:schemeClr val="bg1"/>
          </a:solidFill>
          <a:ln w="114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grpSp>
        <p:nvGrpSpPr>
          <p:cNvPr id="13" name="Group 12">
            <a:extLst>
              <a:ext uri="{FF2B5EF4-FFF2-40B4-BE49-F238E27FC236}">
                <a16:creationId xmlns:a16="http://schemas.microsoft.com/office/drawing/2014/main" id="{9ED06E4D-7FA7-319C-69A9-ADD9FF94C650}"/>
              </a:ext>
            </a:extLst>
          </p:cNvPr>
          <p:cNvGrpSpPr/>
          <p:nvPr/>
        </p:nvGrpSpPr>
        <p:grpSpPr>
          <a:xfrm>
            <a:off x="4771401" y="2845014"/>
            <a:ext cx="2626384" cy="3349768"/>
            <a:chOff x="1262308" y="2845014"/>
            <a:chExt cx="2626384" cy="3349768"/>
          </a:xfrm>
        </p:grpSpPr>
        <p:sp>
          <p:nvSpPr>
            <p:cNvPr id="4" name="Rectangle: Rounded Corners 3">
              <a:extLst>
                <a:ext uri="{FF2B5EF4-FFF2-40B4-BE49-F238E27FC236}">
                  <a16:creationId xmlns:a16="http://schemas.microsoft.com/office/drawing/2014/main" id="{9EFC01D3-C2F2-4447-9398-42C548E5118E}"/>
                </a:ext>
              </a:extLst>
            </p:cNvPr>
            <p:cNvSpPr/>
            <p:nvPr/>
          </p:nvSpPr>
          <p:spPr>
            <a:xfrm>
              <a:off x="1267070" y="2845014"/>
              <a:ext cx="2621622" cy="3349768"/>
            </a:xfrm>
            <a:prstGeom prst="roundRect">
              <a:avLst>
                <a:gd name="adj" fmla="val 0"/>
              </a:avLst>
            </a:prstGeom>
            <a:solidFill>
              <a:schemeClr val="bg1"/>
            </a:solidFill>
            <a:ln>
              <a:noFill/>
            </a:ln>
            <a:effectLst>
              <a:outerShdw blurRad="444500" dist="342900" dir="5400000" algn="t" rotWithShape="0">
                <a:schemeClr val="accent1">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5" name="Title 3">
              <a:extLst>
                <a:ext uri="{FF2B5EF4-FFF2-40B4-BE49-F238E27FC236}">
                  <a16:creationId xmlns:a16="http://schemas.microsoft.com/office/drawing/2014/main" id="{8267A80D-CBB0-FBF1-A463-AFFCEE0DB6A0}"/>
                </a:ext>
              </a:extLst>
            </p:cNvPr>
            <p:cNvSpPr txBox="1">
              <a:spLocks/>
            </p:cNvSpPr>
            <p:nvPr/>
          </p:nvSpPr>
          <p:spPr>
            <a:xfrm>
              <a:off x="1267070" y="4162748"/>
              <a:ext cx="2621622" cy="728139"/>
            </a:xfrm>
            <a:prstGeom prst="rect">
              <a:avLst/>
            </a:prstGeom>
          </p:spPr>
          <p:txBody>
            <a:bodyPr lIns="91440" tIns="45720" rIns="91440" bIns="45720" anchor="ctr"/>
            <a:lstStyle>
              <a:lvl1pPr algn="l" defTabSz="914400" rtl="0" eaLnBrk="1" latinLnBrk="0" hangingPunct="1">
                <a:lnSpc>
                  <a:spcPct val="90000"/>
                </a:lnSpc>
                <a:spcBef>
                  <a:spcPct val="0"/>
                </a:spcBef>
                <a:buNone/>
                <a:defRPr sz="2400" b="1" kern="1200" cap="none" baseline="0">
                  <a:solidFill>
                    <a:schemeClr val="accent1"/>
                  </a:solidFill>
                  <a:latin typeface="Muli Bold Roman" panose="00000500000000000000" pitchFamily="2" charset="0"/>
                  <a:ea typeface="Open Sans ExtraBold" panose="020B0606030504020204" pitchFamily="34" charset="0"/>
                  <a:cs typeface="Open Sans ExtraBold" panose="020B0606030504020204" pitchFamily="34" charset="0"/>
                </a:defRPr>
              </a:lvl1pPr>
            </a:lstStyle>
            <a:p>
              <a:pPr marL="0" marR="0" lvl="0" indent="0" algn="ctr" defTabSz="914400" rtl="0" eaLnBrk="1" fontAlgn="auto" latinLnBrk="0" hangingPunct="1">
                <a:lnSpc>
                  <a:spcPct val="100000"/>
                </a:lnSpc>
                <a:spcBef>
                  <a:spcPct val="0"/>
                </a:spcBef>
                <a:spcAft>
                  <a:spcPts val="0"/>
                </a:spcAft>
                <a:buClr>
                  <a:srgbClr val="000000"/>
                </a:buClr>
                <a:buSzTx/>
                <a:buFont typeface="Arial"/>
                <a:buNone/>
                <a:tabLst/>
                <a:defRPr/>
              </a:pPr>
              <a:r>
                <a:rPr kumimoji="0" lang="en-US" sz="1800" i="0" u="none" strike="noStrike" kern="1200" cap="none" spc="0" normalizeH="0" baseline="0" noProof="0">
                  <a:ln>
                    <a:noFill/>
                  </a:ln>
                  <a:solidFill>
                    <a:srgbClr val="14143D"/>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Superior CX</a:t>
              </a:r>
            </a:p>
          </p:txBody>
        </p:sp>
        <p:sp>
          <p:nvSpPr>
            <p:cNvPr id="3" name="Title 3">
              <a:extLst>
                <a:ext uri="{FF2B5EF4-FFF2-40B4-BE49-F238E27FC236}">
                  <a16:creationId xmlns:a16="http://schemas.microsoft.com/office/drawing/2014/main" id="{A245522D-1FCA-9E6E-1CCA-4A252BFCF39A}"/>
                </a:ext>
              </a:extLst>
            </p:cNvPr>
            <p:cNvSpPr txBox="1">
              <a:spLocks/>
            </p:cNvSpPr>
            <p:nvPr/>
          </p:nvSpPr>
          <p:spPr>
            <a:xfrm>
              <a:off x="1505197" y="4841227"/>
              <a:ext cx="2145368" cy="891216"/>
            </a:xfrm>
            <a:prstGeom prst="rect">
              <a:avLst/>
            </a:prstGeom>
          </p:spPr>
          <p:txBody>
            <a:bodyPr lIns="91440" tIns="45720" rIns="91440" bIns="45720" anchor="t"/>
            <a:lstStyle>
              <a:lvl1pPr algn="l" defTabSz="914400" rtl="0" eaLnBrk="1" latinLnBrk="0" hangingPunct="1">
                <a:lnSpc>
                  <a:spcPct val="90000"/>
                </a:lnSpc>
                <a:spcBef>
                  <a:spcPct val="0"/>
                </a:spcBef>
                <a:buNone/>
                <a:defRPr sz="2400" b="1" kern="1200" cap="none" baseline="0">
                  <a:solidFill>
                    <a:schemeClr val="accent1"/>
                  </a:solidFill>
                  <a:latin typeface="Muli Bold Roman" panose="00000500000000000000" pitchFamily="2" charset="0"/>
                  <a:ea typeface="Open Sans ExtraBold" panose="020B0606030504020204" pitchFamily="34" charset="0"/>
                  <a:cs typeface="Open Sans ExtraBold" panose="020B0606030504020204" pitchFamily="34" charset="0"/>
                </a:defRPr>
              </a:lvl1pPr>
            </a:lstStyle>
            <a:p>
              <a:pPr algn="ctr">
                <a:lnSpc>
                  <a:spcPct val="100000"/>
                </a:lnSpc>
                <a:buClr>
                  <a:srgbClr val="000000"/>
                </a:buClr>
                <a:defRPr/>
              </a:pPr>
              <a:r>
                <a:rPr lang="en-US" sz="1200" b="0" dirty="0">
                  <a:solidFill>
                    <a:srgbClr val="14143D"/>
                  </a:solidFill>
                  <a:latin typeface="Open Sans" panose="020B0606030504020204" pitchFamily="34" charset="0"/>
                  <a:ea typeface="Open Sans" panose="020B0606030504020204" pitchFamily="34" charset="0"/>
                  <a:cs typeface="Open Sans" panose="020B0606030504020204" pitchFamily="34" charset="0"/>
                  <a:sym typeface="Arial"/>
                </a:rPr>
                <a:t>Better search experience.</a:t>
              </a:r>
              <a:endParaRPr kumimoji="0" lang="en-US" sz="1200" b="0" i="0" u="none" strike="noStrike" kern="1200" cap="none" spc="0" normalizeH="0" baseline="0" noProof="0" dirty="0">
                <a:ln>
                  <a:noFill/>
                </a:ln>
                <a:solidFill>
                  <a:srgbClr val="14143D"/>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ctr" defTabSz="914400" rtl="0" eaLnBrk="1" fontAlgn="auto" latinLnBrk="0" hangingPunct="1">
                <a:lnSpc>
                  <a:spcPct val="100000"/>
                </a:lnSpc>
                <a:spcBef>
                  <a:spcPct val="0"/>
                </a:spcBef>
                <a:spcAft>
                  <a:spcPts val="0"/>
                </a:spcAft>
                <a:buClr>
                  <a:srgbClr val="000000"/>
                </a:buClr>
                <a:buSzTx/>
                <a:buFont typeface="Arial"/>
                <a:buNone/>
                <a:tabLst/>
                <a:defRPr/>
              </a:pPr>
              <a:endParaRPr lang="en-US" sz="1200" b="0" dirty="0">
                <a:solidFill>
                  <a:srgbClr val="14143D"/>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ctr" defTabSz="914400" rtl="0" eaLnBrk="1" fontAlgn="auto" latinLnBrk="0" hangingPunct="1">
                <a:lnSpc>
                  <a:spcPct val="100000"/>
                </a:lnSpc>
                <a:spcBef>
                  <a:spcPct val="0"/>
                </a:spcBef>
                <a:spcAft>
                  <a:spcPts val="0"/>
                </a:spcAft>
                <a:buClr>
                  <a:srgbClr val="000000"/>
                </a:buClr>
                <a:buSzTx/>
                <a:buFont typeface="Arial"/>
                <a:buNone/>
                <a:tabLst/>
                <a:defRPr/>
              </a:pPr>
              <a:r>
                <a:rPr lang="en-US" sz="1200" b="0" dirty="0">
                  <a:solidFill>
                    <a:srgbClr val="14143D"/>
                  </a:solidFill>
                  <a:latin typeface="Open Sans" panose="020B0606030504020204" pitchFamily="34" charset="0"/>
                  <a:ea typeface="Open Sans" panose="020B0606030504020204" pitchFamily="34" charset="0"/>
                  <a:cs typeface="Open Sans" panose="020B0606030504020204" pitchFamily="34" charset="0"/>
                  <a:sym typeface="Arial"/>
                </a:rPr>
                <a:t>Hyper-personalized, dynamic answers.</a:t>
              </a:r>
            </a:p>
            <a:p>
              <a:pPr marL="0" marR="0" lvl="0" indent="0" algn="ctr" defTabSz="914400" rtl="0" eaLnBrk="1" fontAlgn="auto" latinLnBrk="0" hangingPunct="1">
                <a:lnSpc>
                  <a:spcPct val="100000"/>
                </a:lnSpc>
                <a:spcBef>
                  <a:spcPct val="0"/>
                </a:spcBef>
                <a:spcAft>
                  <a:spcPts val="0"/>
                </a:spcAft>
                <a:buClr>
                  <a:srgbClr val="000000"/>
                </a:buClr>
                <a:buSzTx/>
                <a:buFont typeface="Arial"/>
                <a:buNone/>
                <a:tabLst/>
                <a:defRPr/>
              </a:pPr>
              <a:endParaRPr kumimoji="0" lang="en-US" sz="1200" b="0" i="0" u="none" strike="noStrike" kern="1200" cap="none" spc="0" normalizeH="0" baseline="0" noProof="0" dirty="0">
                <a:ln>
                  <a:noFill/>
                </a:ln>
                <a:solidFill>
                  <a:srgbClr val="14143D"/>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cxnSp>
          <p:nvCxnSpPr>
            <p:cNvPr id="12" name="Straight Connector 11">
              <a:extLst>
                <a:ext uri="{FF2B5EF4-FFF2-40B4-BE49-F238E27FC236}">
                  <a16:creationId xmlns:a16="http://schemas.microsoft.com/office/drawing/2014/main" id="{DD443574-8BF2-B4CB-507F-4840F98B4970}"/>
                </a:ext>
              </a:extLst>
            </p:cNvPr>
            <p:cNvCxnSpPr>
              <a:cxnSpLocks/>
            </p:cNvCxnSpPr>
            <p:nvPr/>
          </p:nvCxnSpPr>
          <p:spPr>
            <a:xfrm flipV="1">
              <a:off x="1262308" y="2876332"/>
              <a:ext cx="2621622" cy="1331"/>
            </a:xfrm>
            <a:prstGeom prst="line">
              <a:avLst/>
            </a:prstGeom>
            <a:ln w="85725">
              <a:gradFill>
                <a:gsLst>
                  <a:gs pos="0">
                    <a:srgbClr val="025BFB"/>
                  </a:gs>
                  <a:gs pos="100000">
                    <a:srgbClr val="3CD27A"/>
                  </a:gs>
                </a:gsLst>
                <a:lin ang="9000000" scaled="0"/>
              </a:gra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F8E2DA7E-1E98-9917-B831-1857BCA0826F}"/>
                </a:ext>
              </a:extLst>
            </p:cNvPr>
            <p:cNvGrpSpPr/>
            <p:nvPr/>
          </p:nvGrpSpPr>
          <p:grpSpPr>
            <a:xfrm>
              <a:off x="2130063" y="3175265"/>
              <a:ext cx="895633" cy="895633"/>
              <a:chOff x="2058811" y="3147364"/>
              <a:chExt cx="895633" cy="895633"/>
            </a:xfrm>
          </p:grpSpPr>
          <p:sp>
            <p:nvSpPr>
              <p:cNvPr id="22" name="circle shape">
                <a:extLst>
                  <a:ext uri="{FF2B5EF4-FFF2-40B4-BE49-F238E27FC236}">
                    <a16:creationId xmlns:a16="http://schemas.microsoft.com/office/drawing/2014/main" id="{7BD1BDE6-C7A2-4FAD-133A-B1CE936C7755}"/>
                  </a:ext>
                </a:extLst>
              </p:cNvPr>
              <p:cNvSpPr/>
              <p:nvPr/>
            </p:nvSpPr>
            <p:spPr>
              <a:xfrm rot="18805433">
                <a:off x="2091812" y="3146201"/>
                <a:ext cx="829632" cy="853940"/>
              </a:xfrm>
              <a:prstGeom prst="ellipse">
                <a:avLst/>
              </a:prstGeom>
              <a:gradFill>
                <a:gsLst>
                  <a:gs pos="0">
                    <a:srgbClr val="025AFB"/>
                  </a:gs>
                  <a:gs pos="100000">
                    <a:srgbClr val="38C9AD"/>
                  </a:gs>
                </a:gsLst>
                <a:lin ang="5400000" scaled="1"/>
              </a:gradFill>
              <a:ln w="50800" cap="rnd">
                <a:noFill/>
              </a:ln>
              <a:effectLst>
                <a:outerShdw blurRad="508000" dist="254000" dir="5400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r"/>
                  <a:ea typeface="+mn-ea"/>
                  <a:cs typeface="+mn-cs"/>
                </a:endParaRPr>
              </a:p>
            </p:txBody>
          </p:sp>
          <p:pic>
            <p:nvPicPr>
              <p:cNvPr id="14" name="Graphic 13">
                <a:extLst>
                  <a:ext uri="{FF2B5EF4-FFF2-40B4-BE49-F238E27FC236}">
                    <a16:creationId xmlns:a16="http://schemas.microsoft.com/office/drawing/2014/main" id="{92CC2404-1249-9079-C2E4-AF0B47FC05A4}"/>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58811" y="3147364"/>
                <a:ext cx="895633" cy="895633"/>
              </a:xfrm>
              <a:prstGeom prst="rect">
                <a:avLst/>
              </a:prstGeom>
            </p:spPr>
          </p:pic>
        </p:grpSp>
      </p:grpSp>
      <p:grpSp>
        <p:nvGrpSpPr>
          <p:cNvPr id="17" name="Group 16">
            <a:extLst>
              <a:ext uri="{FF2B5EF4-FFF2-40B4-BE49-F238E27FC236}">
                <a16:creationId xmlns:a16="http://schemas.microsoft.com/office/drawing/2014/main" id="{612FE63D-4C27-DA04-1B14-E26AA4C7DF03}"/>
              </a:ext>
            </a:extLst>
          </p:cNvPr>
          <p:cNvGrpSpPr/>
          <p:nvPr/>
        </p:nvGrpSpPr>
        <p:grpSpPr>
          <a:xfrm>
            <a:off x="8259565" y="2876333"/>
            <a:ext cx="2621624" cy="3317120"/>
            <a:chOff x="4785187" y="2876333"/>
            <a:chExt cx="2621624" cy="3317120"/>
          </a:xfrm>
        </p:grpSpPr>
        <p:sp>
          <p:nvSpPr>
            <p:cNvPr id="6" name="Rectangle: Rounded Corners 5">
              <a:extLst>
                <a:ext uri="{FF2B5EF4-FFF2-40B4-BE49-F238E27FC236}">
                  <a16:creationId xmlns:a16="http://schemas.microsoft.com/office/drawing/2014/main" id="{D4AC6EB4-623A-E4AE-9755-DEA024A0B540}"/>
                </a:ext>
              </a:extLst>
            </p:cNvPr>
            <p:cNvSpPr/>
            <p:nvPr/>
          </p:nvSpPr>
          <p:spPr>
            <a:xfrm>
              <a:off x="4785189" y="2876333"/>
              <a:ext cx="2621622" cy="3317120"/>
            </a:xfrm>
            <a:prstGeom prst="roundRect">
              <a:avLst>
                <a:gd name="adj" fmla="val 0"/>
              </a:avLst>
            </a:prstGeom>
            <a:solidFill>
              <a:schemeClr val="bg1"/>
            </a:solidFill>
            <a:ln>
              <a:noFill/>
            </a:ln>
            <a:effectLst>
              <a:outerShdw blurRad="444500" dist="342900" dir="5400000" algn="t" rotWithShape="0">
                <a:schemeClr val="accent1">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7" name="Title 3">
              <a:extLst>
                <a:ext uri="{FF2B5EF4-FFF2-40B4-BE49-F238E27FC236}">
                  <a16:creationId xmlns:a16="http://schemas.microsoft.com/office/drawing/2014/main" id="{F6132C03-51EF-CFB1-EB8E-6189DB0F510D}"/>
                </a:ext>
              </a:extLst>
            </p:cNvPr>
            <p:cNvSpPr txBox="1">
              <a:spLocks/>
            </p:cNvSpPr>
            <p:nvPr/>
          </p:nvSpPr>
          <p:spPr>
            <a:xfrm>
              <a:off x="4785189" y="4162748"/>
              <a:ext cx="2621622" cy="728139"/>
            </a:xfrm>
            <a:prstGeom prst="rect">
              <a:avLst/>
            </a:prstGeom>
          </p:spPr>
          <p:txBody>
            <a:bodyPr lIns="91440" tIns="45720" rIns="91440" bIns="45720" anchor="ctr"/>
            <a:lstStyle>
              <a:lvl1pPr algn="l" defTabSz="914400" rtl="0" eaLnBrk="1" latinLnBrk="0" hangingPunct="1">
                <a:lnSpc>
                  <a:spcPct val="90000"/>
                </a:lnSpc>
                <a:spcBef>
                  <a:spcPct val="0"/>
                </a:spcBef>
                <a:buNone/>
                <a:defRPr sz="2400" b="1" kern="1200" cap="none" baseline="0">
                  <a:solidFill>
                    <a:schemeClr val="accent1"/>
                  </a:solidFill>
                  <a:latin typeface="Muli Bold Roman" panose="00000500000000000000" pitchFamily="2" charset="0"/>
                  <a:ea typeface="Open Sans ExtraBold" panose="020B0606030504020204" pitchFamily="34" charset="0"/>
                  <a:cs typeface="Open Sans ExtraBold" panose="020B0606030504020204" pitchFamily="34" charset="0"/>
                </a:defRPr>
              </a:lvl1pPr>
            </a:lstStyle>
            <a:p>
              <a:pPr marL="0" marR="0" lvl="0" indent="0" algn="ctr" defTabSz="914400" rtl="0" eaLnBrk="1" fontAlgn="auto" latinLnBrk="0" hangingPunct="1">
                <a:lnSpc>
                  <a:spcPct val="100000"/>
                </a:lnSpc>
                <a:spcBef>
                  <a:spcPct val="0"/>
                </a:spcBef>
                <a:spcAft>
                  <a:spcPts val="0"/>
                </a:spcAft>
                <a:buClr>
                  <a:srgbClr val="000000"/>
                </a:buClr>
                <a:buSzTx/>
                <a:buFont typeface="Arial"/>
                <a:buNone/>
                <a:tabLst/>
                <a:defRPr/>
              </a:pPr>
              <a:r>
                <a:rPr kumimoji="0" lang="en-US" sz="1800" i="0" u="none" strike="noStrike" kern="1200" cap="none" spc="0" normalizeH="0" baseline="0" noProof="0">
                  <a:ln>
                    <a:noFill/>
                  </a:ln>
                  <a:solidFill>
                    <a:srgbClr val="14143D"/>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Improved Deflection</a:t>
              </a:r>
            </a:p>
          </p:txBody>
        </p:sp>
        <p:sp>
          <p:nvSpPr>
            <p:cNvPr id="10" name="Title 3">
              <a:extLst>
                <a:ext uri="{FF2B5EF4-FFF2-40B4-BE49-F238E27FC236}">
                  <a16:creationId xmlns:a16="http://schemas.microsoft.com/office/drawing/2014/main" id="{4CBCDE33-5020-D172-010C-4B4200C9007F}"/>
                </a:ext>
              </a:extLst>
            </p:cNvPr>
            <p:cNvSpPr txBox="1">
              <a:spLocks/>
            </p:cNvSpPr>
            <p:nvPr/>
          </p:nvSpPr>
          <p:spPr>
            <a:xfrm>
              <a:off x="5087377" y="4841227"/>
              <a:ext cx="2143954" cy="891216"/>
            </a:xfrm>
            <a:prstGeom prst="rect">
              <a:avLst/>
            </a:prstGeom>
          </p:spPr>
          <p:txBody>
            <a:bodyPr lIns="91440" tIns="45720" rIns="91440" bIns="45720" anchor="t"/>
            <a:lstStyle>
              <a:lvl1pPr algn="l" defTabSz="914400" rtl="0" eaLnBrk="1" latinLnBrk="0" hangingPunct="1">
                <a:lnSpc>
                  <a:spcPct val="90000"/>
                </a:lnSpc>
                <a:spcBef>
                  <a:spcPct val="0"/>
                </a:spcBef>
                <a:buNone/>
                <a:defRPr sz="2400" b="1" kern="1200" cap="none" baseline="0">
                  <a:solidFill>
                    <a:schemeClr val="accent1"/>
                  </a:solidFill>
                  <a:latin typeface="Muli Bold Roman" panose="00000500000000000000" pitchFamily="2" charset="0"/>
                  <a:ea typeface="Open Sans ExtraBold" panose="020B0606030504020204" pitchFamily="34" charset="0"/>
                  <a:cs typeface="Open Sans ExtraBold" panose="020B0606030504020204" pitchFamily="34" charset="0"/>
                </a:defRPr>
              </a:lvl1pPr>
            </a:lstStyle>
            <a:p>
              <a:pPr algn="ctr">
                <a:lnSpc>
                  <a:spcPct val="100000"/>
                </a:lnSpc>
                <a:buClr>
                  <a:srgbClr val="000000"/>
                </a:buClr>
                <a:defRPr/>
              </a:pPr>
              <a:r>
                <a:rPr lang="en-US" sz="1200" b="0">
                  <a:solidFill>
                    <a:srgbClr val="14143D"/>
                  </a:solidFill>
                  <a:latin typeface="Open Sans" panose="020B0606030504020204" pitchFamily="34" charset="0"/>
                  <a:ea typeface="Open Sans" panose="020B0606030504020204" pitchFamily="34" charset="0"/>
                  <a:cs typeface="Open Sans" panose="020B0606030504020204" pitchFamily="34" charset="0"/>
                  <a:sym typeface="Arial"/>
                </a:rPr>
                <a:t>Faster, more successful customer journeys.</a:t>
              </a:r>
            </a:p>
            <a:p>
              <a:pPr algn="ctr">
                <a:lnSpc>
                  <a:spcPct val="100000"/>
                </a:lnSpc>
                <a:buClr>
                  <a:srgbClr val="000000"/>
                </a:buClr>
                <a:defRPr/>
              </a:pPr>
              <a:endParaRPr lang="en-US" sz="1200" b="0">
                <a:solidFill>
                  <a:srgbClr val="14143D"/>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ctr" defTabSz="914400" rtl="0" eaLnBrk="1" fontAlgn="auto" latinLnBrk="0" hangingPunct="1">
                <a:lnSpc>
                  <a:spcPct val="100000"/>
                </a:lnSpc>
                <a:spcBef>
                  <a:spcPct val="0"/>
                </a:spcBef>
                <a:spcAft>
                  <a:spcPts val="0"/>
                </a:spcAft>
                <a:buClr>
                  <a:srgbClr val="000000"/>
                </a:buClr>
                <a:buSzTx/>
                <a:buFont typeface="Arial"/>
                <a:buNone/>
                <a:tabLst/>
                <a:defRPr/>
              </a:pPr>
              <a:r>
                <a:rPr kumimoji="0" lang="en-US" sz="1200" b="0" i="0" u="none" strike="noStrike" kern="1200" cap="none" spc="0" normalizeH="0" baseline="0" noProof="0">
                  <a:ln>
                    <a:noFill/>
                  </a:ln>
                  <a:solidFill>
                    <a:srgbClr val="14143D"/>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Leads to higher deflection rates in the contact center.</a:t>
              </a:r>
            </a:p>
          </p:txBody>
        </p:sp>
        <p:cxnSp>
          <p:nvCxnSpPr>
            <p:cNvPr id="18" name="Straight Connector 17">
              <a:extLst>
                <a:ext uri="{FF2B5EF4-FFF2-40B4-BE49-F238E27FC236}">
                  <a16:creationId xmlns:a16="http://schemas.microsoft.com/office/drawing/2014/main" id="{1F7E24FE-A82A-222E-4A68-A4F5860D12C1}"/>
                </a:ext>
              </a:extLst>
            </p:cNvPr>
            <p:cNvCxnSpPr>
              <a:cxnSpLocks/>
            </p:cNvCxnSpPr>
            <p:nvPr/>
          </p:nvCxnSpPr>
          <p:spPr>
            <a:xfrm flipV="1">
              <a:off x="4785187" y="2886060"/>
              <a:ext cx="2621624" cy="8396"/>
            </a:xfrm>
            <a:prstGeom prst="line">
              <a:avLst/>
            </a:prstGeom>
            <a:ln w="85725">
              <a:gradFill>
                <a:gsLst>
                  <a:gs pos="0">
                    <a:srgbClr val="025BFB"/>
                  </a:gs>
                  <a:gs pos="100000">
                    <a:srgbClr val="3CD27A"/>
                  </a:gs>
                </a:gsLst>
                <a:lin ang="9000000" scaled="0"/>
              </a:gra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442B7E55-1CCD-3A7B-823A-5C669252D344}"/>
                </a:ext>
              </a:extLst>
            </p:cNvPr>
            <p:cNvGrpSpPr/>
            <p:nvPr/>
          </p:nvGrpSpPr>
          <p:grpSpPr>
            <a:xfrm>
              <a:off x="5669029" y="3190330"/>
              <a:ext cx="853940" cy="829632"/>
              <a:chOff x="6319968" y="3240680"/>
              <a:chExt cx="853940" cy="829632"/>
            </a:xfrm>
          </p:grpSpPr>
          <p:sp>
            <p:nvSpPr>
              <p:cNvPr id="25" name="circle shape">
                <a:extLst>
                  <a:ext uri="{FF2B5EF4-FFF2-40B4-BE49-F238E27FC236}">
                    <a16:creationId xmlns:a16="http://schemas.microsoft.com/office/drawing/2014/main" id="{132B2ABB-77BA-FCB7-7430-9732409CE318}"/>
                  </a:ext>
                </a:extLst>
              </p:cNvPr>
              <p:cNvSpPr/>
              <p:nvPr/>
            </p:nvSpPr>
            <p:spPr>
              <a:xfrm rot="18805433">
                <a:off x="6332122" y="3228526"/>
                <a:ext cx="829632" cy="853940"/>
              </a:xfrm>
              <a:prstGeom prst="ellipse">
                <a:avLst/>
              </a:prstGeom>
              <a:gradFill>
                <a:gsLst>
                  <a:gs pos="0">
                    <a:srgbClr val="025AFB"/>
                  </a:gs>
                  <a:gs pos="100000">
                    <a:srgbClr val="38C9AD"/>
                  </a:gs>
                </a:gsLst>
                <a:lin ang="5400000" scaled="1"/>
              </a:gradFill>
              <a:ln w="50800" cap="rnd">
                <a:noFill/>
              </a:ln>
              <a:effectLst>
                <a:outerShdw blurRad="508000" dist="254000" dir="5400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r"/>
                  <a:ea typeface="+mn-ea"/>
                  <a:cs typeface="+mn-cs"/>
                </a:endParaRPr>
              </a:p>
            </p:txBody>
          </p:sp>
          <p:pic>
            <p:nvPicPr>
              <p:cNvPr id="21" name="Graphic 20">
                <a:extLst>
                  <a:ext uri="{FF2B5EF4-FFF2-40B4-BE49-F238E27FC236}">
                    <a16:creationId xmlns:a16="http://schemas.microsoft.com/office/drawing/2014/main" id="{8B779F57-3126-48A9-C9AE-6CEB6D68976D}"/>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40576" y="3249134"/>
                <a:ext cx="812723" cy="812723"/>
              </a:xfrm>
              <a:prstGeom prst="rect">
                <a:avLst/>
              </a:prstGeom>
            </p:spPr>
          </p:pic>
        </p:grpSp>
      </p:grpSp>
      <p:grpSp>
        <p:nvGrpSpPr>
          <p:cNvPr id="19" name="Group 18">
            <a:extLst>
              <a:ext uri="{FF2B5EF4-FFF2-40B4-BE49-F238E27FC236}">
                <a16:creationId xmlns:a16="http://schemas.microsoft.com/office/drawing/2014/main" id="{0FFFD540-CFEA-29F0-2C5B-F08A681AF32F}"/>
              </a:ext>
            </a:extLst>
          </p:cNvPr>
          <p:cNvGrpSpPr/>
          <p:nvPr/>
        </p:nvGrpSpPr>
        <p:grpSpPr>
          <a:xfrm>
            <a:off x="1287998" y="2876332"/>
            <a:ext cx="2621623" cy="3317121"/>
            <a:chOff x="8303307" y="2876332"/>
            <a:chExt cx="2621623" cy="3317121"/>
          </a:xfrm>
        </p:grpSpPr>
        <p:sp>
          <p:nvSpPr>
            <p:cNvPr id="8" name="Rectangle: Rounded Corners 7">
              <a:extLst>
                <a:ext uri="{FF2B5EF4-FFF2-40B4-BE49-F238E27FC236}">
                  <a16:creationId xmlns:a16="http://schemas.microsoft.com/office/drawing/2014/main" id="{EB847917-7D40-F12C-4A40-DC53777CD076}"/>
                </a:ext>
              </a:extLst>
            </p:cNvPr>
            <p:cNvSpPr/>
            <p:nvPr/>
          </p:nvSpPr>
          <p:spPr>
            <a:xfrm>
              <a:off x="8303308" y="2876332"/>
              <a:ext cx="2621622" cy="3317121"/>
            </a:xfrm>
            <a:prstGeom prst="roundRect">
              <a:avLst>
                <a:gd name="adj" fmla="val 0"/>
              </a:avLst>
            </a:prstGeom>
            <a:solidFill>
              <a:schemeClr val="bg1"/>
            </a:solidFill>
            <a:ln>
              <a:noFill/>
            </a:ln>
            <a:effectLst>
              <a:outerShdw blurRad="444500" dist="342900" dir="5400000" algn="t" rotWithShape="0">
                <a:schemeClr val="accent1">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9" name="Title 3">
              <a:extLst>
                <a:ext uri="{FF2B5EF4-FFF2-40B4-BE49-F238E27FC236}">
                  <a16:creationId xmlns:a16="http://schemas.microsoft.com/office/drawing/2014/main" id="{2D44A030-0849-383D-9900-A2D0D553BFF6}"/>
                </a:ext>
              </a:extLst>
            </p:cNvPr>
            <p:cNvSpPr txBox="1">
              <a:spLocks/>
            </p:cNvSpPr>
            <p:nvPr/>
          </p:nvSpPr>
          <p:spPr>
            <a:xfrm>
              <a:off x="8303308" y="4162748"/>
              <a:ext cx="2621622" cy="728139"/>
            </a:xfrm>
            <a:prstGeom prst="rect">
              <a:avLst/>
            </a:prstGeom>
          </p:spPr>
          <p:txBody>
            <a:bodyPr lIns="91440" tIns="45720" rIns="91440" bIns="45720" anchor="ctr"/>
            <a:lstStyle>
              <a:lvl1pPr algn="l" defTabSz="914400" rtl="0" eaLnBrk="1" latinLnBrk="0" hangingPunct="1">
                <a:lnSpc>
                  <a:spcPct val="90000"/>
                </a:lnSpc>
                <a:spcBef>
                  <a:spcPct val="0"/>
                </a:spcBef>
                <a:buNone/>
                <a:defRPr sz="2400" b="1" kern="1200" cap="none" baseline="0">
                  <a:solidFill>
                    <a:schemeClr val="accent1"/>
                  </a:solidFill>
                  <a:latin typeface="Muli Bold Roman" panose="00000500000000000000" pitchFamily="2" charset="0"/>
                  <a:ea typeface="Open Sans ExtraBold" panose="020B0606030504020204" pitchFamily="34" charset="0"/>
                  <a:cs typeface="Open Sans ExtraBold" panose="020B0606030504020204" pitchFamily="34" charset="0"/>
                </a:defRPr>
              </a:lvl1pPr>
            </a:lstStyle>
            <a:p>
              <a:pPr marL="0" marR="0" lvl="0" indent="0" algn="ctr" defTabSz="914400" rtl="0" eaLnBrk="1" fontAlgn="auto" latinLnBrk="0" hangingPunct="1">
                <a:lnSpc>
                  <a:spcPct val="100000"/>
                </a:lnSpc>
                <a:spcBef>
                  <a:spcPct val="0"/>
                </a:spcBef>
                <a:spcAft>
                  <a:spcPts val="0"/>
                </a:spcAft>
                <a:buClr>
                  <a:srgbClr val="000000"/>
                </a:buClr>
                <a:buSzTx/>
                <a:buFont typeface="Arial"/>
                <a:buNone/>
                <a:tabLst/>
                <a:defRPr/>
              </a:pPr>
              <a:r>
                <a:rPr lang="en-US" sz="1800">
                  <a:solidFill>
                    <a:srgbClr val="14143D"/>
                  </a:solidFill>
                  <a:latin typeface="Open Sans" panose="020B0606030504020204" pitchFamily="34" charset="0"/>
                  <a:ea typeface="Open Sans" panose="020B0606030504020204" pitchFamily="34" charset="0"/>
                  <a:cs typeface="Open Sans" panose="020B0606030504020204" pitchFamily="34" charset="0"/>
                  <a:sym typeface="Arial"/>
                </a:rPr>
                <a:t>Quick to Configure</a:t>
              </a:r>
              <a:endParaRPr kumimoji="0" lang="en-US" sz="1800" i="0" u="none" strike="noStrike" kern="1200" cap="none" spc="0" normalizeH="0" baseline="0" noProof="0">
                <a:ln>
                  <a:noFill/>
                </a:ln>
                <a:solidFill>
                  <a:srgbClr val="14143D"/>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1" name="Title 3">
              <a:extLst>
                <a:ext uri="{FF2B5EF4-FFF2-40B4-BE49-F238E27FC236}">
                  <a16:creationId xmlns:a16="http://schemas.microsoft.com/office/drawing/2014/main" id="{498C309F-0A96-5C45-4235-C534809B0FBE}"/>
                </a:ext>
              </a:extLst>
            </p:cNvPr>
            <p:cNvSpPr txBox="1">
              <a:spLocks/>
            </p:cNvSpPr>
            <p:nvPr/>
          </p:nvSpPr>
          <p:spPr>
            <a:xfrm>
              <a:off x="8303307" y="4841227"/>
              <a:ext cx="2621622" cy="891216"/>
            </a:xfrm>
            <a:prstGeom prst="rect">
              <a:avLst/>
            </a:prstGeom>
          </p:spPr>
          <p:txBody>
            <a:bodyPr lIns="91440" tIns="45720" rIns="91440" bIns="45720" anchor="t"/>
            <a:lstStyle>
              <a:lvl1pPr algn="l" defTabSz="914400" rtl="0" eaLnBrk="1" latinLnBrk="0" hangingPunct="1">
                <a:lnSpc>
                  <a:spcPct val="90000"/>
                </a:lnSpc>
                <a:spcBef>
                  <a:spcPct val="0"/>
                </a:spcBef>
                <a:buNone/>
                <a:defRPr sz="2400" b="1" kern="1200" cap="none" baseline="0">
                  <a:solidFill>
                    <a:schemeClr val="accent1"/>
                  </a:solidFill>
                  <a:latin typeface="Muli Bold Roman" panose="00000500000000000000" pitchFamily="2" charset="0"/>
                  <a:ea typeface="Open Sans ExtraBold" panose="020B0606030504020204" pitchFamily="34" charset="0"/>
                  <a:cs typeface="Open Sans ExtraBold" panose="020B0606030504020204" pitchFamily="34" charset="0"/>
                </a:defRPr>
              </a:lvl1pPr>
            </a:lstStyle>
            <a:p>
              <a:pPr algn="ctr">
                <a:lnSpc>
                  <a:spcPct val="100000"/>
                </a:lnSpc>
                <a:buClr>
                  <a:srgbClr val="000000"/>
                </a:buClr>
                <a:defRPr/>
              </a:pPr>
              <a:r>
                <a:rPr kumimoji="0" lang="en-US" sz="1200" b="0" i="0" u="none" strike="noStrike" kern="1200" cap="none" spc="0" normalizeH="0" baseline="0" noProof="0" dirty="0">
                  <a:ln>
                    <a:noFill/>
                  </a:ln>
                  <a:solidFill>
                    <a:srgbClr val="14143D"/>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Based on document uploads</a:t>
              </a:r>
              <a:br>
                <a:rPr kumimoji="0" lang="en-US" sz="1200" b="0" i="0" u="none" strike="noStrike" kern="1200" cap="none" spc="0" normalizeH="0" baseline="0" noProof="0" dirty="0">
                  <a:ln>
                    <a:noFill/>
                  </a:ln>
                  <a:solidFill>
                    <a:srgbClr val="14143D"/>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br>
              <a:r>
                <a:rPr kumimoji="0" lang="en-US" sz="1200" b="0" i="0" u="none" strike="noStrike" kern="1200" cap="none" spc="0" normalizeH="0" baseline="0" noProof="0" dirty="0">
                  <a:ln>
                    <a:noFill/>
                  </a:ln>
                  <a:solidFill>
                    <a:srgbClr val="14143D"/>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and knowledge connectors</a:t>
              </a:r>
              <a:r>
                <a:rPr lang="en-US" sz="1200" b="0" dirty="0">
                  <a:solidFill>
                    <a:srgbClr val="14143D"/>
                  </a:solidFill>
                  <a:latin typeface="Open Sans" panose="020B0606030504020204" pitchFamily="34" charset="0"/>
                  <a:ea typeface="Open Sans" panose="020B0606030504020204" pitchFamily="34" charset="0"/>
                  <a:cs typeface="Open Sans" panose="020B0606030504020204" pitchFamily="34" charset="0"/>
                  <a:sym typeface="Arial"/>
                </a:rPr>
                <a:t>.</a:t>
              </a:r>
              <a:endParaRPr kumimoji="0" lang="en-US" sz="1200" b="0" i="0" u="none" strike="noStrike" kern="1200" cap="none" spc="0" normalizeH="0" baseline="0" noProof="0" dirty="0">
                <a:ln>
                  <a:noFill/>
                </a:ln>
                <a:solidFill>
                  <a:srgbClr val="14143D"/>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cxnSp>
          <p:nvCxnSpPr>
            <p:cNvPr id="20" name="Straight Connector 19">
              <a:extLst>
                <a:ext uri="{FF2B5EF4-FFF2-40B4-BE49-F238E27FC236}">
                  <a16:creationId xmlns:a16="http://schemas.microsoft.com/office/drawing/2014/main" id="{D6692DBA-8118-23FD-46B9-78A07E4E3EE7}"/>
                </a:ext>
              </a:extLst>
            </p:cNvPr>
            <p:cNvCxnSpPr>
              <a:cxnSpLocks/>
            </p:cNvCxnSpPr>
            <p:nvPr/>
          </p:nvCxnSpPr>
          <p:spPr>
            <a:xfrm flipV="1">
              <a:off x="8303307" y="2876332"/>
              <a:ext cx="2621622" cy="9728"/>
            </a:xfrm>
            <a:prstGeom prst="line">
              <a:avLst/>
            </a:prstGeom>
            <a:ln w="85725">
              <a:gradFill>
                <a:gsLst>
                  <a:gs pos="0">
                    <a:srgbClr val="025BFB"/>
                  </a:gs>
                  <a:gs pos="100000">
                    <a:srgbClr val="3CD27A"/>
                  </a:gs>
                </a:gsLst>
                <a:lin ang="9000000" scaled="0"/>
              </a:gra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3E75F418-BD56-87A9-AA08-904A6F515F8E}"/>
                </a:ext>
              </a:extLst>
            </p:cNvPr>
            <p:cNvGrpSpPr/>
            <p:nvPr/>
          </p:nvGrpSpPr>
          <p:grpSpPr>
            <a:xfrm>
              <a:off x="9227691" y="3164246"/>
              <a:ext cx="853940" cy="829632"/>
              <a:chOff x="9227691" y="3164246"/>
              <a:chExt cx="853940" cy="829632"/>
            </a:xfrm>
          </p:grpSpPr>
          <p:sp>
            <p:nvSpPr>
              <p:cNvPr id="30" name="circle shape">
                <a:extLst>
                  <a:ext uri="{FF2B5EF4-FFF2-40B4-BE49-F238E27FC236}">
                    <a16:creationId xmlns:a16="http://schemas.microsoft.com/office/drawing/2014/main" id="{9C68B400-5C2C-4237-9B9F-6FD78B3C51E0}"/>
                  </a:ext>
                </a:extLst>
              </p:cNvPr>
              <p:cNvSpPr/>
              <p:nvPr/>
            </p:nvSpPr>
            <p:spPr>
              <a:xfrm rot="18805433">
                <a:off x="9239845" y="3152092"/>
                <a:ext cx="829632" cy="853940"/>
              </a:xfrm>
              <a:prstGeom prst="ellipse">
                <a:avLst/>
              </a:prstGeom>
              <a:gradFill>
                <a:gsLst>
                  <a:gs pos="0">
                    <a:srgbClr val="025AFB"/>
                  </a:gs>
                  <a:gs pos="100000">
                    <a:srgbClr val="38C9AD"/>
                  </a:gs>
                </a:gsLst>
                <a:lin ang="5400000" scaled="1"/>
              </a:gradFill>
              <a:ln w="50800" cap="rnd">
                <a:noFill/>
              </a:ln>
              <a:effectLst>
                <a:outerShdw blurRad="508000" dist="254000" dir="5400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r"/>
                  <a:ea typeface="+mn-ea"/>
                  <a:cs typeface="+mn-cs"/>
                </a:endParaRPr>
              </a:p>
            </p:txBody>
          </p:sp>
          <p:pic>
            <p:nvPicPr>
              <p:cNvPr id="32" name="Graphic 31">
                <a:extLst>
                  <a:ext uri="{FF2B5EF4-FFF2-40B4-BE49-F238E27FC236}">
                    <a16:creationId xmlns:a16="http://schemas.microsoft.com/office/drawing/2014/main" id="{F13F1D4B-4F1C-C392-EF3D-4D6ABC4AFF16}"/>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294661" y="3215398"/>
                <a:ext cx="720000" cy="720000"/>
              </a:xfrm>
              <a:prstGeom prst="rect">
                <a:avLst/>
              </a:prstGeom>
            </p:spPr>
          </p:pic>
        </p:grpSp>
      </p:grpSp>
    </p:spTree>
    <p:extLst>
      <p:ext uri="{BB962C8B-B14F-4D97-AF65-F5344CB8AC3E}">
        <p14:creationId xmlns:p14="http://schemas.microsoft.com/office/powerpoint/2010/main" val="57632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22CA69-5942-8783-8A7E-16E9EC8350A5}"/>
              </a:ext>
            </a:extLst>
          </p:cNvPr>
          <p:cNvSpPr txBox="1"/>
          <p:nvPr/>
        </p:nvSpPr>
        <p:spPr>
          <a:xfrm>
            <a:off x="911236" y="487093"/>
            <a:ext cx="11104225" cy="88934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lang="en-US" sz="3200" spc="-150">
                <a:solidFill>
                  <a:prstClr val="black"/>
                </a:solidFill>
                <a:latin typeface="Open Sans Light" panose="020B0606030504020204" pitchFamily="34" charset="0"/>
                <a:ea typeface="Open Sans Light" panose="020B0606030504020204" pitchFamily="34" charset="0"/>
                <a:cs typeface="Open Sans Light" panose="020B0606030504020204" pitchFamily="34" charset="0"/>
              </a:rPr>
              <a:t>Example </a:t>
            </a:r>
            <a:r>
              <a:rPr lang="en-US" sz="3200" b="1">
                <a:gradFill>
                  <a:gsLst>
                    <a:gs pos="0">
                      <a:srgbClr val="0056FB"/>
                    </a:gs>
                    <a:gs pos="100000">
                      <a:srgbClr val="3CD278"/>
                    </a:gs>
                  </a:gsLst>
                  <a:lin ang="0" scaled="0"/>
                </a:gradFill>
                <a:latin typeface="Open Sans" panose="020B0606030504020204" pitchFamily="34" charset="0"/>
                <a:ea typeface="Open Sans" panose="020B0606030504020204" pitchFamily="34" charset="0"/>
                <a:cs typeface="Open Sans" panose="020B0606030504020204" pitchFamily="34" charset="0"/>
                <a:sym typeface="Arial"/>
              </a:rPr>
              <a:t>Use Cases</a:t>
            </a:r>
            <a:endParaRPr kumimoji="0" lang="en-US" sz="3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cxnSp>
        <p:nvCxnSpPr>
          <p:cNvPr id="3" name="Straight Connector 2">
            <a:extLst>
              <a:ext uri="{FF2B5EF4-FFF2-40B4-BE49-F238E27FC236}">
                <a16:creationId xmlns:a16="http://schemas.microsoft.com/office/drawing/2014/main" id="{9AB51827-1431-361F-5F90-1C14A37E1CFB}"/>
              </a:ext>
            </a:extLst>
          </p:cNvPr>
          <p:cNvCxnSpPr>
            <a:cxnSpLocks/>
          </p:cNvCxnSpPr>
          <p:nvPr/>
        </p:nvCxnSpPr>
        <p:spPr>
          <a:xfrm>
            <a:off x="2465797" y="4149182"/>
            <a:ext cx="740766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3D9EC2D-5669-1AD6-5107-41D8E16CFB16}"/>
              </a:ext>
            </a:extLst>
          </p:cNvPr>
          <p:cNvCxnSpPr>
            <a:cxnSpLocks/>
          </p:cNvCxnSpPr>
          <p:nvPr/>
        </p:nvCxnSpPr>
        <p:spPr>
          <a:xfrm>
            <a:off x="6169631" y="2051313"/>
            <a:ext cx="0" cy="419573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6ECDA11-59E1-0BEF-65B6-D2B7C2502B0A}"/>
              </a:ext>
            </a:extLst>
          </p:cNvPr>
          <p:cNvSpPr txBox="1"/>
          <p:nvPr/>
        </p:nvSpPr>
        <p:spPr>
          <a:xfrm>
            <a:off x="9924107" y="3873520"/>
            <a:ext cx="1277158" cy="523220"/>
          </a:xfrm>
          <a:prstGeom prst="rect">
            <a:avLst/>
          </a:prstGeom>
          <a:noFill/>
        </p:spPr>
        <p:txBody>
          <a:bodyPr wrap="square" rtlCol="0">
            <a:spAutoFit/>
          </a:bodyPr>
          <a:lstStyle/>
          <a:p>
            <a:pPr algn="ctr"/>
            <a:r>
              <a:rPr lang="en-US" sz="1400" b="1">
                <a:latin typeface="Open Sans Light" panose="020B0306030504020204" pitchFamily="34" charset="0"/>
                <a:ea typeface="Open Sans Light" panose="020B0306030504020204" pitchFamily="34" charset="0"/>
                <a:cs typeface="Open Sans Light" panose="020B0306030504020204" pitchFamily="34" charset="0"/>
              </a:rPr>
              <a:t>Increased</a:t>
            </a:r>
            <a:br>
              <a:rPr lang="en-US" sz="1400" b="1">
                <a:latin typeface="Open Sans Light" panose="020B0306030504020204" pitchFamily="34" charset="0"/>
                <a:ea typeface="Open Sans Light" panose="020B0306030504020204" pitchFamily="34" charset="0"/>
                <a:cs typeface="Open Sans Light" panose="020B0306030504020204" pitchFamily="34" charset="0"/>
              </a:rPr>
            </a:br>
            <a:r>
              <a:rPr lang="en-US" sz="1400" b="1">
                <a:latin typeface="Open Sans Light" panose="020B0306030504020204" pitchFamily="34" charset="0"/>
                <a:ea typeface="Open Sans Light" panose="020B0306030504020204" pitchFamily="34" charset="0"/>
                <a:cs typeface="Open Sans Light" panose="020B0306030504020204" pitchFamily="34" charset="0"/>
              </a:rPr>
              <a:t>revenue</a:t>
            </a:r>
          </a:p>
        </p:txBody>
      </p:sp>
      <p:sp>
        <p:nvSpPr>
          <p:cNvPr id="11" name="TextBox 10">
            <a:extLst>
              <a:ext uri="{FF2B5EF4-FFF2-40B4-BE49-F238E27FC236}">
                <a16:creationId xmlns:a16="http://schemas.microsoft.com/office/drawing/2014/main" id="{F1CDB9E8-8CA4-E552-96C8-EE842F5F7A02}"/>
              </a:ext>
            </a:extLst>
          </p:cNvPr>
          <p:cNvSpPr txBox="1"/>
          <p:nvPr/>
        </p:nvSpPr>
        <p:spPr>
          <a:xfrm>
            <a:off x="911236" y="3887570"/>
            <a:ext cx="1398996" cy="523220"/>
          </a:xfrm>
          <a:prstGeom prst="rect">
            <a:avLst/>
          </a:prstGeom>
          <a:noFill/>
        </p:spPr>
        <p:txBody>
          <a:bodyPr wrap="square" rtlCol="0">
            <a:spAutoFit/>
          </a:bodyPr>
          <a:lstStyle/>
          <a:p>
            <a:pPr algn="ctr"/>
            <a:r>
              <a:rPr lang="en-US" sz="1400" b="1">
                <a:latin typeface="Open Sans Light" panose="020B0306030504020204" pitchFamily="34" charset="0"/>
                <a:ea typeface="Open Sans Light" panose="020B0306030504020204" pitchFamily="34" charset="0"/>
                <a:cs typeface="Open Sans Light" panose="020B0306030504020204" pitchFamily="34" charset="0"/>
              </a:rPr>
              <a:t>Improved</a:t>
            </a:r>
            <a:br>
              <a:rPr lang="en-US" sz="1400" b="1">
                <a:latin typeface="Open Sans Light" panose="020B0306030504020204" pitchFamily="34" charset="0"/>
                <a:ea typeface="Open Sans Light" panose="020B0306030504020204" pitchFamily="34" charset="0"/>
                <a:cs typeface="Open Sans Light" panose="020B0306030504020204" pitchFamily="34" charset="0"/>
              </a:rPr>
            </a:br>
            <a:r>
              <a:rPr lang="en-US" sz="1400" b="1">
                <a:latin typeface="Open Sans Light" panose="020B0306030504020204" pitchFamily="34" charset="0"/>
                <a:ea typeface="Open Sans Light" panose="020B0306030504020204" pitchFamily="34" charset="0"/>
                <a:cs typeface="Open Sans Light" panose="020B0306030504020204" pitchFamily="34" charset="0"/>
              </a:rPr>
              <a:t>service quality</a:t>
            </a:r>
          </a:p>
        </p:txBody>
      </p:sp>
      <p:sp>
        <p:nvSpPr>
          <p:cNvPr id="12" name="TextBox 11">
            <a:extLst>
              <a:ext uri="{FF2B5EF4-FFF2-40B4-BE49-F238E27FC236}">
                <a16:creationId xmlns:a16="http://schemas.microsoft.com/office/drawing/2014/main" id="{782C8066-041E-720C-A2DB-0A8048418A3B}"/>
              </a:ext>
            </a:extLst>
          </p:cNvPr>
          <p:cNvSpPr txBox="1"/>
          <p:nvPr/>
        </p:nvSpPr>
        <p:spPr>
          <a:xfrm>
            <a:off x="5077574" y="1639457"/>
            <a:ext cx="2184114" cy="307777"/>
          </a:xfrm>
          <a:prstGeom prst="rect">
            <a:avLst/>
          </a:prstGeom>
          <a:noFill/>
        </p:spPr>
        <p:txBody>
          <a:bodyPr wrap="square" rtlCol="0">
            <a:spAutoFit/>
          </a:bodyPr>
          <a:lstStyle/>
          <a:p>
            <a:pPr algn="ctr"/>
            <a:r>
              <a:rPr lang="en-US" sz="1400" b="1">
                <a:latin typeface="Open Sans Light" panose="020B0306030504020204" pitchFamily="34" charset="0"/>
                <a:ea typeface="Open Sans Light" panose="020B0306030504020204" pitchFamily="34" charset="0"/>
                <a:cs typeface="Open Sans Light" panose="020B0306030504020204" pitchFamily="34" charset="0"/>
              </a:rPr>
              <a:t>Customer acquisition</a:t>
            </a:r>
          </a:p>
        </p:txBody>
      </p:sp>
      <p:sp>
        <p:nvSpPr>
          <p:cNvPr id="13" name="TextBox 12">
            <a:extLst>
              <a:ext uri="{FF2B5EF4-FFF2-40B4-BE49-F238E27FC236}">
                <a16:creationId xmlns:a16="http://schemas.microsoft.com/office/drawing/2014/main" id="{2BC715C4-942D-9E20-31C1-BCACF73D40EC}"/>
              </a:ext>
            </a:extLst>
          </p:cNvPr>
          <p:cNvSpPr txBox="1"/>
          <p:nvPr/>
        </p:nvSpPr>
        <p:spPr>
          <a:xfrm>
            <a:off x="5229653" y="6405599"/>
            <a:ext cx="1879955" cy="307777"/>
          </a:xfrm>
          <a:prstGeom prst="rect">
            <a:avLst/>
          </a:prstGeom>
          <a:noFill/>
        </p:spPr>
        <p:txBody>
          <a:bodyPr wrap="square" rtlCol="0">
            <a:spAutoFit/>
          </a:bodyPr>
          <a:lstStyle/>
          <a:p>
            <a:pPr algn="ctr"/>
            <a:r>
              <a:rPr lang="en-US" sz="1400" b="1">
                <a:latin typeface="Open Sans Light" panose="020B0306030504020204" pitchFamily="34" charset="0"/>
                <a:ea typeface="Open Sans Light" panose="020B0306030504020204" pitchFamily="34" charset="0"/>
                <a:cs typeface="Open Sans Light" panose="020B0306030504020204" pitchFamily="34" charset="0"/>
              </a:rPr>
              <a:t> Retention &amp; loyalty</a:t>
            </a:r>
          </a:p>
        </p:txBody>
      </p:sp>
      <p:grpSp>
        <p:nvGrpSpPr>
          <p:cNvPr id="86" name="Group 85">
            <a:extLst>
              <a:ext uri="{FF2B5EF4-FFF2-40B4-BE49-F238E27FC236}">
                <a16:creationId xmlns:a16="http://schemas.microsoft.com/office/drawing/2014/main" id="{633AA03C-9A16-6666-17B4-7B8E280F78B2}"/>
              </a:ext>
            </a:extLst>
          </p:cNvPr>
          <p:cNvGrpSpPr/>
          <p:nvPr/>
        </p:nvGrpSpPr>
        <p:grpSpPr>
          <a:xfrm>
            <a:off x="6426791" y="2126834"/>
            <a:ext cx="3384019" cy="1823079"/>
            <a:chOff x="6426791" y="2126834"/>
            <a:chExt cx="3384019" cy="1823079"/>
          </a:xfrm>
        </p:grpSpPr>
        <p:grpSp>
          <p:nvGrpSpPr>
            <p:cNvPr id="82" name="Group 81">
              <a:extLst>
                <a:ext uri="{FF2B5EF4-FFF2-40B4-BE49-F238E27FC236}">
                  <a16:creationId xmlns:a16="http://schemas.microsoft.com/office/drawing/2014/main" id="{A95EA3D8-E6F4-AFF4-EB18-7CBAC19EA605}"/>
                </a:ext>
              </a:extLst>
            </p:cNvPr>
            <p:cNvGrpSpPr/>
            <p:nvPr/>
          </p:nvGrpSpPr>
          <p:grpSpPr>
            <a:xfrm>
              <a:off x="6426791" y="2126834"/>
              <a:ext cx="2605203" cy="652444"/>
              <a:chOff x="6426791" y="2126834"/>
              <a:chExt cx="2605203" cy="652444"/>
            </a:xfrm>
          </p:grpSpPr>
          <p:sp>
            <p:nvSpPr>
              <p:cNvPr id="16" name="TextBox 15">
                <a:extLst>
                  <a:ext uri="{FF2B5EF4-FFF2-40B4-BE49-F238E27FC236}">
                    <a16:creationId xmlns:a16="http://schemas.microsoft.com/office/drawing/2014/main" id="{5627E1A2-1CE3-B3FB-FD09-B4A3BA5D5985}"/>
                  </a:ext>
                </a:extLst>
              </p:cNvPr>
              <p:cNvSpPr txBox="1"/>
              <p:nvPr/>
            </p:nvSpPr>
            <p:spPr>
              <a:xfrm>
                <a:off x="6762253" y="2348391"/>
                <a:ext cx="2269741" cy="430887"/>
              </a:xfrm>
              <a:prstGeom prst="rect">
                <a:avLst/>
              </a:prstGeom>
              <a:noFill/>
            </p:spPr>
            <p:txBody>
              <a:bodyPr wrap="square" rtlCol="0">
                <a:spAutoFit/>
              </a:bodyPr>
              <a:lstStyle/>
              <a:p>
                <a:r>
                  <a:rPr lang="en-US" sz="1100">
                    <a:solidFill>
                      <a:srgbClr val="19194B"/>
                    </a:solidFill>
                    <a:latin typeface="Open Sans regular" panose="020B0606030504020204" pitchFamily="34" charset="0"/>
                    <a:ea typeface="Open Sans regular" panose="020B0606030504020204" pitchFamily="34" charset="0"/>
                    <a:cs typeface="Open Sans regular" panose="020B0606030504020204" pitchFamily="34" charset="0"/>
                  </a:rPr>
                  <a:t>Does your homeowners insurance cover jewelry?</a:t>
                </a:r>
              </a:p>
            </p:txBody>
          </p:sp>
          <p:sp>
            <p:nvSpPr>
              <p:cNvPr id="17" name="TextBox 16">
                <a:extLst>
                  <a:ext uri="{FF2B5EF4-FFF2-40B4-BE49-F238E27FC236}">
                    <a16:creationId xmlns:a16="http://schemas.microsoft.com/office/drawing/2014/main" id="{B67905C8-64FA-B4D6-9B13-1985AB83CD8D}"/>
                  </a:ext>
                </a:extLst>
              </p:cNvPr>
              <p:cNvSpPr txBox="1"/>
              <p:nvPr/>
            </p:nvSpPr>
            <p:spPr>
              <a:xfrm>
                <a:off x="6426791" y="2126834"/>
                <a:ext cx="525160" cy="646331"/>
              </a:xfrm>
              <a:prstGeom prst="rect">
                <a:avLst/>
              </a:prstGeom>
              <a:noFill/>
            </p:spPr>
            <p:txBody>
              <a:bodyPr wrap="square">
                <a:spAutoFit/>
              </a:bodyPr>
              <a:lstStyle/>
              <a:p>
                <a:r>
                  <a:rPr lang="en-US" sz="3600" b="1">
                    <a:solidFill>
                      <a:srgbClr val="33BED2"/>
                    </a:solidFill>
                    <a:latin typeface="Open Sans ExtraBold" panose="020B0606030504020204" pitchFamily="34" charset="0"/>
                    <a:ea typeface="Open Sans ExtraBold" panose="020B0606030504020204" pitchFamily="34" charset="0"/>
                    <a:cs typeface="Open Sans ExtraBold" panose="020B0606030504020204" pitchFamily="34" charset="0"/>
                  </a:rPr>
                  <a:t>“</a:t>
                </a:r>
                <a:endParaRPr lang="en-US" sz="3600">
                  <a:solidFill>
                    <a:srgbClr val="33BED2"/>
                  </a:solidFill>
                </a:endParaRPr>
              </a:p>
            </p:txBody>
          </p:sp>
        </p:grpSp>
        <p:grpSp>
          <p:nvGrpSpPr>
            <p:cNvPr id="79" name="Group 78">
              <a:extLst>
                <a:ext uri="{FF2B5EF4-FFF2-40B4-BE49-F238E27FC236}">
                  <a16:creationId xmlns:a16="http://schemas.microsoft.com/office/drawing/2014/main" id="{4F1C3D67-BABC-9995-03F6-DB6D2A719DF8}"/>
                </a:ext>
              </a:extLst>
            </p:cNvPr>
            <p:cNvGrpSpPr/>
            <p:nvPr/>
          </p:nvGrpSpPr>
          <p:grpSpPr>
            <a:xfrm>
              <a:off x="7092293" y="2647166"/>
              <a:ext cx="2718517" cy="1302747"/>
              <a:chOff x="7092293" y="2647166"/>
              <a:chExt cx="2718517" cy="1302747"/>
            </a:xfrm>
          </p:grpSpPr>
          <p:sp>
            <p:nvSpPr>
              <p:cNvPr id="18" name="Rectangle: Rounded Corners 17">
                <a:extLst>
                  <a:ext uri="{FF2B5EF4-FFF2-40B4-BE49-F238E27FC236}">
                    <a16:creationId xmlns:a16="http://schemas.microsoft.com/office/drawing/2014/main" id="{0307E3B3-3AED-74A6-B7BF-0959384BCDA7}"/>
                  </a:ext>
                </a:extLst>
              </p:cNvPr>
              <p:cNvSpPr/>
              <p:nvPr/>
            </p:nvSpPr>
            <p:spPr>
              <a:xfrm rot="10800000" flipH="1" flipV="1">
                <a:off x="7092293" y="2943070"/>
                <a:ext cx="2479683" cy="812632"/>
              </a:xfrm>
              <a:prstGeom prst="roundRect">
                <a:avLst>
                  <a:gd name="adj" fmla="val 9371"/>
                </a:avLst>
              </a:prstGeom>
              <a:gradFill>
                <a:gsLst>
                  <a:gs pos="0">
                    <a:srgbClr val="F1F3F9"/>
                  </a:gs>
                  <a:gs pos="100000">
                    <a:schemeClr val="bg1"/>
                  </a:gs>
                </a:gsLst>
                <a:lin ang="1800000" scaled="0"/>
              </a:gradFill>
              <a:ln>
                <a:solidFill>
                  <a:schemeClr val="bg1"/>
                </a:solidFill>
              </a:ln>
              <a:effectLst>
                <a:outerShdw blurRad="1270000" dist="38100" dir="5400000" sx="154000" sy="154000" algn="t" rotWithShape="0">
                  <a:schemeClr val="accent1">
                    <a:alpha val="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74320" tIns="0" rIns="0" bIns="274320" rtlCol="0" anchor="b" anchorCtr="0">
                <a:noAutofit/>
              </a:bodyPr>
              <a:lstStyle/>
              <a:p>
                <a:pPr marL="0" marR="0" lvl="0" indent="0" algn="l" defTabSz="914330" rtl="0" eaLnBrk="1" fontAlgn="auto" latinLnBrk="0" hangingPunct="1">
                  <a:lnSpc>
                    <a:spcPct val="130000"/>
                  </a:lnSpc>
                  <a:spcBef>
                    <a:spcPts val="100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Montserrat Bold"/>
                  <a:ea typeface="+mn-ea"/>
                  <a:cs typeface="+mn-cs"/>
                </a:endParaRPr>
              </a:p>
            </p:txBody>
          </p:sp>
          <p:grpSp>
            <p:nvGrpSpPr>
              <p:cNvPr id="25" name="Group 24">
                <a:extLst>
                  <a:ext uri="{FF2B5EF4-FFF2-40B4-BE49-F238E27FC236}">
                    <a16:creationId xmlns:a16="http://schemas.microsoft.com/office/drawing/2014/main" id="{F199A7DA-B471-E657-DF8E-6E96A0A62A1A}"/>
                  </a:ext>
                </a:extLst>
              </p:cNvPr>
              <p:cNvGrpSpPr/>
              <p:nvPr/>
            </p:nvGrpSpPr>
            <p:grpSpPr>
              <a:xfrm>
                <a:off x="9329638" y="2647166"/>
                <a:ext cx="481172" cy="591805"/>
                <a:chOff x="6843033" y="3224233"/>
                <a:chExt cx="784609" cy="965010"/>
              </a:xfrm>
            </p:grpSpPr>
            <p:sp>
              <p:nvSpPr>
                <p:cNvPr id="19" name="Oval 18">
                  <a:extLst>
                    <a:ext uri="{FF2B5EF4-FFF2-40B4-BE49-F238E27FC236}">
                      <a16:creationId xmlns:a16="http://schemas.microsoft.com/office/drawing/2014/main" id="{E82370A1-B3D8-9DF9-31A6-98231724A2A4}"/>
                    </a:ext>
                  </a:extLst>
                </p:cNvPr>
                <p:cNvSpPr/>
                <p:nvPr/>
              </p:nvSpPr>
              <p:spPr>
                <a:xfrm>
                  <a:off x="6843033" y="3433591"/>
                  <a:ext cx="777129" cy="755652"/>
                </a:xfrm>
                <a:prstGeom prst="ellipse">
                  <a:avLst/>
                </a:prstGeom>
                <a:solidFill>
                  <a:srgbClr val="19194A"/>
                </a:solidFill>
                <a:ln w="28575">
                  <a:gradFill>
                    <a:gsLst>
                      <a:gs pos="0">
                        <a:srgbClr val="38C8B6"/>
                      </a:gs>
                      <a:gs pos="100000">
                        <a:srgbClr val="0865FB"/>
                      </a:gs>
                    </a:gsLst>
                    <a:lin ang="0" scaled="0"/>
                  </a:gradFill>
                </a:ln>
                <a:effectLst>
                  <a:outerShdw blurRad="5715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18288" rtlCol="0" anchor="ctr" anchorCtr="1">
                  <a:noAutofit/>
                </a:bodyPr>
                <a:lstStyle/>
                <a:p>
                  <a:pPr marL="0" marR="0" lvl="0" indent="0" algn="ctr" defTabSz="914330" rtl="0" eaLnBrk="1" fontAlgn="auto" latinLnBrk="0" hangingPunct="1">
                    <a:lnSpc>
                      <a:spcPct val="130000"/>
                    </a:lnSpc>
                    <a:spcBef>
                      <a:spcPts val="600"/>
                    </a:spcBef>
                    <a:spcAft>
                      <a:spcPts val="0"/>
                    </a:spcAft>
                    <a:buClrTx/>
                    <a:buSzTx/>
                    <a:buFontTx/>
                    <a:buNone/>
                    <a:tabLst/>
                    <a:defRPr/>
                  </a:pPr>
                  <a:endParaRPr kumimoji="0" lang="en-US" sz="1000" b="1" i="0" u="none" strike="noStrike" kern="1200" cap="none" spc="0" normalizeH="0" baseline="0" noProof="0">
                    <a:ln>
                      <a:noFill/>
                    </a:ln>
                    <a:solidFill>
                      <a:srgbClr val="262626"/>
                    </a:solidFill>
                    <a:effectLst/>
                    <a:uLnTx/>
                    <a:uFillTx/>
                    <a:latin typeface="Open Sans ExtraBold"/>
                    <a:ea typeface="+mn-ea"/>
                    <a:cs typeface="+mn-cs"/>
                  </a:endParaRPr>
                </a:p>
              </p:txBody>
            </p:sp>
            <p:pic>
              <p:nvPicPr>
                <p:cNvPr id="20" name="Graphic 19" descr="Magnifying glass with solid fill">
                  <a:extLst>
                    <a:ext uri="{FF2B5EF4-FFF2-40B4-BE49-F238E27FC236}">
                      <a16:creationId xmlns:a16="http://schemas.microsoft.com/office/drawing/2014/main" id="{9083C16D-0E24-3B54-DDAA-79C0BE0373DF}"/>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54576" y="3653032"/>
                  <a:ext cx="354775" cy="354775"/>
                </a:xfrm>
                <a:prstGeom prst="rect">
                  <a:avLst/>
                </a:prstGeom>
              </p:spPr>
            </p:pic>
            <p:grpSp>
              <p:nvGrpSpPr>
                <p:cNvPr id="21" name="Group 20">
                  <a:extLst>
                    <a:ext uri="{FF2B5EF4-FFF2-40B4-BE49-F238E27FC236}">
                      <a16:creationId xmlns:a16="http://schemas.microsoft.com/office/drawing/2014/main" id="{00B2FE86-0B87-2ADD-12C2-87318F196AF3}"/>
                    </a:ext>
                  </a:extLst>
                </p:cNvPr>
                <p:cNvGrpSpPr/>
                <p:nvPr/>
              </p:nvGrpSpPr>
              <p:grpSpPr>
                <a:xfrm>
                  <a:off x="7237411" y="3224233"/>
                  <a:ext cx="390231" cy="379446"/>
                  <a:chOff x="2311676" y="4039148"/>
                  <a:chExt cx="777129" cy="755652"/>
                </a:xfrm>
              </p:grpSpPr>
              <p:sp>
                <p:nvSpPr>
                  <p:cNvPr id="22" name="Oval 21">
                    <a:extLst>
                      <a:ext uri="{FF2B5EF4-FFF2-40B4-BE49-F238E27FC236}">
                        <a16:creationId xmlns:a16="http://schemas.microsoft.com/office/drawing/2014/main" id="{1985E1E5-7DC3-3298-5AD0-6A3EC2A942BE}"/>
                      </a:ext>
                    </a:extLst>
                  </p:cNvPr>
                  <p:cNvSpPr/>
                  <p:nvPr/>
                </p:nvSpPr>
                <p:spPr>
                  <a:xfrm>
                    <a:off x="2311676" y="4039148"/>
                    <a:ext cx="777129" cy="755652"/>
                  </a:xfrm>
                  <a:prstGeom prst="ellipse">
                    <a:avLst/>
                  </a:prstGeom>
                  <a:solidFill>
                    <a:srgbClr val="19194A"/>
                  </a:solidFill>
                  <a:ln w="28575">
                    <a:gradFill>
                      <a:gsLst>
                        <a:gs pos="0">
                          <a:srgbClr val="38C8B6"/>
                        </a:gs>
                        <a:gs pos="100000">
                          <a:srgbClr val="0865FB"/>
                        </a:gs>
                      </a:gsLst>
                      <a:lin ang="0" scaled="0"/>
                    </a:gradFill>
                  </a:ln>
                  <a:effectLst>
                    <a:outerShdw blurRad="5715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18288" rtlCol="0" anchor="ctr" anchorCtr="1">
                    <a:noAutofit/>
                  </a:bodyPr>
                  <a:lstStyle/>
                  <a:p>
                    <a:pPr marL="0" marR="0" lvl="0" indent="0" algn="ctr" defTabSz="914330" rtl="0" eaLnBrk="1" fontAlgn="auto" latinLnBrk="0" hangingPunct="1">
                      <a:lnSpc>
                        <a:spcPct val="130000"/>
                      </a:lnSpc>
                      <a:spcBef>
                        <a:spcPts val="600"/>
                      </a:spcBef>
                      <a:spcAft>
                        <a:spcPts val="0"/>
                      </a:spcAft>
                      <a:buClrTx/>
                      <a:buSzTx/>
                      <a:buFontTx/>
                      <a:buNone/>
                      <a:tabLst/>
                      <a:defRPr/>
                    </a:pPr>
                    <a:endParaRPr kumimoji="0" lang="en-US" sz="1000" b="1" i="0" u="none" strike="noStrike" kern="1200" cap="none" spc="0" normalizeH="0" baseline="0" noProof="0">
                      <a:ln>
                        <a:noFill/>
                      </a:ln>
                      <a:solidFill>
                        <a:srgbClr val="262626"/>
                      </a:solidFill>
                      <a:effectLst/>
                      <a:uLnTx/>
                      <a:uFillTx/>
                      <a:latin typeface="Open Sans ExtraBold"/>
                      <a:ea typeface="+mn-ea"/>
                      <a:cs typeface="+mn-cs"/>
                    </a:endParaRPr>
                  </a:p>
                </p:txBody>
              </p:sp>
              <p:pic>
                <p:nvPicPr>
                  <p:cNvPr id="23" name="Picture 22" descr="A white letter on a black background&#10;&#10;Description automatically generated with medium confidence">
                    <a:extLst>
                      <a:ext uri="{FF2B5EF4-FFF2-40B4-BE49-F238E27FC236}">
                        <a16:creationId xmlns:a16="http://schemas.microsoft.com/office/drawing/2014/main" id="{B4142897-9F0F-C66B-FCDE-8C1DF3C0481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571608" y="4267308"/>
                    <a:ext cx="295276" cy="301134"/>
                  </a:xfrm>
                  <a:prstGeom prst="rect">
                    <a:avLst/>
                  </a:prstGeom>
                  <a:ln w="28575">
                    <a:solidFill>
                      <a:schemeClr val="tx1"/>
                    </a:solidFill>
                  </a:ln>
                </p:spPr>
              </p:pic>
            </p:grpSp>
          </p:grpSp>
          <p:sp>
            <p:nvSpPr>
              <p:cNvPr id="26" name="TextBox 25">
                <a:extLst>
                  <a:ext uri="{FF2B5EF4-FFF2-40B4-BE49-F238E27FC236}">
                    <a16:creationId xmlns:a16="http://schemas.microsoft.com/office/drawing/2014/main" id="{702320B3-FE45-0561-F36F-69C2C2AFD6A9}"/>
                  </a:ext>
                </a:extLst>
              </p:cNvPr>
              <p:cNvSpPr txBox="1"/>
              <p:nvPr/>
            </p:nvSpPr>
            <p:spPr>
              <a:xfrm>
                <a:off x="7314813" y="3018608"/>
                <a:ext cx="2198123" cy="600164"/>
              </a:xfrm>
              <a:prstGeom prst="rect">
                <a:avLst/>
              </a:prstGeom>
              <a:noFill/>
            </p:spPr>
            <p:txBody>
              <a:bodyPr wrap="square" rtlCol="0">
                <a:spAutoFit/>
              </a:bodyPr>
              <a:lstStyle/>
              <a:p>
                <a:r>
                  <a:rPr lang="en-US" sz="1100">
                    <a:solidFill>
                      <a:srgbClr val="19194B"/>
                    </a:solidFill>
                    <a:latin typeface="Open Sans regular" panose="020B0606030504020204" pitchFamily="34" charset="0"/>
                    <a:ea typeface="Open Sans regular" panose="020B0606030504020204" pitchFamily="34" charset="0"/>
                    <a:cs typeface="Open Sans regular" panose="020B0606030504020204" pitchFamily="34" charset="0"/>
                  </a:rPr>
                  <a:t>Yes. Our standard policy provides coverage of up to $2000 for high-value jewelry.</a:t>
                </a:r>
              </a:p>
            </p:txBody>
          </p:sp>
          <p:sp>
            <p:nvSpPr>
              <p:cNvPr id="27" name="Rectangle: Rounded Corners 26">
                <a:extLst>
                  <a:ext uri="{FF2B5EF4-FFF2-40B4-BE49-F238E27FC236}">
                    <a16:creationId xmlns:a16="http://schemas.microsoft.com/office/drawing/2014/main" id="{DC1F7D16-8A98-3074-7394-52B65E39B389}"/>
                  </a:ext>
                </a:extLst>
              </p:cNvPr>
              <p:cNvSpPr/>
              <p:nvPr/>
            </p:nvSpPr>
            <p:spPr>
              <a:xfrm rot="10800000" flipH="1" flipV="1">
                <a:off x="7484181" y="3658668"/>
                <a:ext cx="1845457" cy="291245"/>
              </a:xfrm>
              <a:prstGeom prst="roundRect">
                <a:avLst>
                  <a:gd name="adj" fmla="val 16350"/>
                </a:avLst>
              </a:prstGeom>
              <a:solidFill>
                <a:srgbClr val="19194B"/>
              </a:solidFill>
              <a:ln>
                <a:noFill/>
              </a:ln>
              <a:effectLst>
                <a:outerShdw blurRad="3048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0" rIns="182880" rtlCol="0" anchor="ctr"/>
              <a:lstStyle/>
              <a:p>
                <a:pPr algn="ctr">
                  <a:lnSpc>
                    <a:spcPts val="1700"/>
                  </a:lnSpc>
                </a:pPr>
                <a:r>
                  <a:rPr lang="en-US" sz="900" b="1">
                    <a:solidFill>
                      <a:schemeClr val="bg1"/>
                    </a:solidFill>
                    <a:latin typeface="Open Sans" panose="020B0606030504020204" pitchFamily="34" charset="0"/>
                    <a:ea typeface="Open Sans" panose="020B0606030504020204" pitchFamily="34" charset="0"/>
                    <a:cs typeface="Open Sans" panose="020B0606030504020204" pitchFamily="34" charset="0"/>
                  </a:rPr>
                  <a:t>Get a Tailored Offer</a:t>
                </a:r>
              </a:p>
            </p:txBody>
          </p:sp>
        </p:grpSp>
      </p:grpSp>
      <p:grpSp>
        <p:nvGrpSpPr>
          <p:cNvPr id="87" name="Group 86">
            <a:extLst>
              <a:ext uri="{FF2B5EF4-FFF2-40B4-BE49-F238E27FC236}">
                <a16:creationId xmlns:a16="http://schemas.microsoft.com/office/drawing/2014/main" id="{07F2C9A8-034D-5383-15B8-8767EA569FF0}"/>
              </a:ext>
            </a:extLst>
          </p:cNvPr>
          <p:cNvGrpSpPr/>
          <p:nvPr/>
        </p:nvGrpSpPr>
        <p:grpSpPr>
          <a:xfrm>
            <a:off x="6544675" y="4476882"/>
            <a:ext cx="3384019" cy="1802404"/>
            <a:chOff x="6555066" y="4476882"/>
            <a:chExt cx="3384019" cy="1802404"/>
          </a:xfrm>
        </p:grpSpPr>
        <p:grpSp>
          <p:nvGrpSpPr>
            <p:cNvPr id="81" name="Group 80">
              <a:extLst>
                <a:ext uri="{FF2B5EF4-FFF2-40B4-BE49-F238E27FC236}">
                  <a16:creationId xmlns:a16="http://schemas.microsoft.com/office/drawing/2014/main" id="{7822642C-8818-B843-88CA-4A9B0E5225CB}"/>
                </a:ext>
              </a:extLst>
            </p:cNvPr>
            <p:cNvGrpSpPr/>
            <p:nvPr/>
          </p:nvGrpSpPr>
          <p:grpSpPr>
            <a:xfrm>
              <a:off x="6555066" y="4476882"/>
              <a:ext cx="2605203" cy="652444"/>
              <a:chOff x="6555066" y="4476882"/>
              <a:chExt cx="2605203" cy="652444"/>
            </a:xfrm>
          </p:grpSpPr>
          <p:sp>
            <p:nvSpPr>
              <p:cNvPr id="28" name="TextBox 27">
                <a:extLst>
                  <a:ext uri="{FF2B5EF4-FFF2-40B4-BE49-F238E27FC236}">
                    <a16:creationId xmlns:a16="http://schemas.microsoft.com/office/drawing/2014/main" id="{A06D270B-5C36-A0AA-4C16-2647D8566F85}"/>
                  </a:ext>
                </a:extLst>
              </p:cNvPr>
              <p:cNvSpPr txBox="1"/>
              <p:nvPr/>
            </p:nvSpPr>
            <p:spPr>
              <a:xfrm>
                <a:off x="6890528" y="4698439"/>
                <a:ext cx="2269741" cy="430887"/>
              </a:xfrm>
              <a:prstGeom prst="rect">
                <a:avLst/>
              </a:prstGeom>
              <a:noFill/>
            </p:spPr>
            <p:txBody>
              <a:bodyPr wrap="square" rtlCol="0">
                <a:spAutoFit/>
              </a:bodyPr>
              <a:lstStyle/>
              <a:p>
                <a:r>
                  <a:rPr lang="en-US" sz="1100">
                    <a:solidFill>
                      <a:srgbClr val="19194B"/>
                    </a:solidFill>
                    <a:latin typeface="Open Sans regular" panose="020B0606030504020204" pitchFamily="34" charset="0"/>
                    <a:ea typeface="Open Sans regular" panose="020B0606030504020204" pitchFamily="34" charset="0"/>
                    <a:cs typeface="Open Sans regular" panose="020B0606030504020204" pitchFamily="34" charset="0"/>
                  </a:rPr>
                  <a:t>What’s the baggage policy for fishing gear?</a:t>
                </a:r>
              </a:p>
            </p:txBody>
          </p:sp>
          <p:sp>
            <p:nvSpPr>
              <p:cNvPr id="29" name="TextBox 28">
                <a:extLst>
                  <a:ext uri="{FF2B5EF4-FFF2-40B4-BE49-F238E27FC236}">
                    <a16:creationId xmlns:a16="http://schemas.microsoft.com/office/drawing/2014/main" id="{2018FC97-73AF-1D26-F13B-19966050F23E}"/>
                  </a:ext>
                </a:extLst>
              </p:cNvPr>
              <p:cNvSpPr txBox="1"/>
              <p:nvPr/>
            </p:nvSpPr>
            <p:spPr>
              <a:xfrm>
                <a:off x="6555066" y="4476882"/>
                <a:ext cx="525160" cy="646331"/>
              </a:xfrm>
              <a:prstGeom prst="rect">
                <a:avLst/>
              </a:prstGeom>
              <a:noFill/>
            </p:spPr>
            <p:txBody>
              <a:bodyPr wrap="square">
                <a:spAutoFit/>
              </a:bodyPr>
              <a:lstStyle/>
              <a:p>
                <a:r>
                  <a:rPr lang="en-US" sz="3600" b="1">
                    <a:solidFill>
                      <a:srgbClr val="33BED2"/>
                    </a:solidFill>
                    <a:latin typeface="Open Sans ExtraBold" panose="020B0606030504020204" pitchFamily="34" charset="0"/>
                    <a:ea typeface="Open Sans ExtraBold" panose="020B0606030504020204" pitchFamily="34" charset="0"/>
                    <a:cs typeface="Open Sans ExtraBold" panose="020B0606030504020204" pitchFamily="34" charset="0"/>
                  </a:rPr>
                  <a:t>“</a:t>
                </a:r>
                <a:endParaRPr lang="en-US" sz="3600">
                  <a:solidFill>
                    <a:srgbClr val="33BED2"/>
                  </a:solidFill>
                </a:endParaRPr>
              </a:p>
            </p:txBody>
          </p:sp>
        </p:grpSp>
        <p:grpSp>
          <p:nvGrpSpPr>
            <p:cNvPr id="80" name="Group 79">
              <a:extLst>
                <a:ext uri="{FF2B5EF4-FFF2-40B4-BE49-F238E27FC236}">
                  <a16:creationId xmlns:a16="http://schemas.microsoft.com/office/drawing/2014/main" id="{4CEBE5FE-BC84-A9AE-72DF-9BF8B4064FCA}"/>
                </a:ext>
              </a:extLst>
            </p:cNvPr>
            <p:cNvGrpSpPr/>
            <p:nvPr/>
          </p:nvGrpSpPr>
          <p:grpSpPr>
            <a:xfrm>
              <a:off x="7220568" y="4997214"/>
              <a:ext cx="2718517" cy="1282072"/>
              <a:chOff x="7220568" y="4997214"/>
              <a:chExt cx="2718517" cy="1282072"/>
            </a:xfrm>
          </p:grpSpPr>
          <p:sp>
            <p:nvSpPr>
              <p:cNvPr id="30" name="Rectangle: Rounded Corners 29">
                <a:extLst>
                  <a:ext uri="{FF2B5EF4-FFF2-40B4-BE49-F238E27FC236}">
                    <a16:creationId xmlns:a16="http://schemas.microsoft.com/office/drawing/2014/main" id="{54728DA3-00C5-B6B1-A796-81BD6827E99B}"/>
                  </a:ext>
                </a:extLst>
              </p:cNvPr>
              <p:cNvSpPr/>
              <p:nvPr/>
            </p:nvSpPr>
            <p:spPr>
              <a:xfrm rot="10800000" flipH="1" flipV="1">
                <a:off x="7220568" y="5293118"/>
                <a:ext cx="2479683" cy="797790"/>
              </a:xfrm>
              <a:prstGeom prst="roundRect">
                <a:avLst>
                  <a:gd name="adj" fmla="val 9371"/>
                </a:avLst>
              </a:prstGeom>
              <a:gradFill>
                <a:gsLst>
                  <a:gs pos="0">
                    <a:srgbClr val="F1F3F9"/>
                  </a:gs>
                  <a:gs pos="100000">
                    <a:schemeClr val="bg1"/>
                  </a:gs>
                </a:gsLst>
                <a:lin ang="1800000" scaled="0"/>
              </a:gradFill>
              <a:ln>
                <a:solidFill>
                  <a:schemeClr val="bg1"/>
                </a:solidFill>
              </a:ln>
              <a:effectLst>
                <a:outerShdw blurRad="1270000" dist="38100" dir="5400000" sx="154000" sy="154000" algn="t" rotWithShape="0">
                  <a:schemeClr val="accent1">
                    <a:alpha val="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74320" tIns="0" rIns="0" bIns="274320" rtlCol="0" anchor="b" anchorCtr="0">
                <a:noAutofit/>
              </a:bodyPr>
              <a:lstStyle/>
              <a:p>
                <a:pPr marL="0" marR="0" lvl="0" indent="0" algn="l" defTabSz="914330" rtl="0" eaLnBrk="1" fontAlgn="auto" latinLnBrk="0" hangingPunct="1">
                  <a:lnSpc>
                    <a:spcPct val="130000"/>
                  </a:lnSpc>
                  <a:spcBef>
                    <a:spcPts val="100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Montserrat Bold"/>
                  <a:ea typeface="+mn-ea"/>
                  <a:cs typeface="+mn-cs"/>
                </a:endParaRPr>
              </a:p>
            </p:txBody>
          </p:sp>
          <p:grpSp>
            <p:nvGrpSpPr>
              <p:cNvPr id="31" name="Group 30">
                <a:extLst>
                  <a:ext uri="{FF2B5EF4-FFF2-40B4-BE49-F238E27FC236}">
                    <a16:creationId xmlns:a16="http://schemas.microsoft.com/office/drawing/2014/main" id="{664509EF-7247-CEF8-A4A1-3FC850A22CB3}"/>
                  </a:ext>
                </a:extLst>
              </p:cNvPr>
              <p:cNvGrpSpPr/>
              <p:nvPr/>
            </p:nvGrpSpPr>
            <p:grpSpPr>
              <a:xfrm>
                <a:off x="9457913" y="4997214"/>
                <a:ext cx="481172" cy="591805"/>
                <a:chOff x="6843033" y="3224233"/>
                <a:chExt cx="784609" cy="965010"/>
              </a:xfrm>
            </p:grpSpPr>
            <p:sp>
              <p:nvSpPr>
                <p:cNvPr id="32" name="Oval 31">
                  <a:extLst>
                    <a:ext uri="{FF2B5EF4-FFF2-40B4-BE49-F238E27FC236}">
                      <a16:creationId xmlns:a16="http://schemas.microsoft.com/office/drawing/2014/main" id="{B97FF4B5-E34B-47A7-A691-D959230A8495}"/>
                    </a:ext>
                  </a:extLst>
                </p:cNvPr>
                <p:cNvSpPr/>
                <p:nvPr/>
              </p:nvSpPr>
              <p:spPr>
                <a:xfrm>
                  <a:off x="6843033" y="3433591"/>
                  <a:ext cx="777129" cy="755652"/>
                </a:xfrm>
                <a:prstGeom prst="ellipse">
                  <a:avLst/>
                </a:prstGeom>
                <a:solidFill>
                  <a:srgbClr val="19194A"/>
                </a:solidFill>
                <a:ln w="28575">
                  <a:gradFill>
                    <a:gsLst>
                      <a:gs pos="0">
                        <a:srgbClr val="38C8B6"/>
                      </a:gs>
                      <a:gs pos="100000">
                        <a:srgbClr val="0865FB"/>
                      </a:gs>
                    </a:gsLst>
                    <a:lin ang="0" scaled="0"/>
                  </a:gradFill>
                </a:ln>
                <a:effectLst>
                  <a:outerShdw blurRad="5715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18288" rtlCol="0" anchor="ctr" anchorCtr="1">
                  <a:noAutofit/>
                </a:bodyPr>
                <a:lstStyle/>
                <a:p>
                  <a:pPr marL="0" marR="0" lvl="0" indent="0" algn="ctr" defTabSz="914330" rtl="0" eaLnBrk="1" fontAlgn="auto" latinLnBrk="0" hangingPunct="1">
                    <a:lnSpc>
                      <a:spcPct val="130000"/>
                    </a:lnSpc>
                    <a:spcBef>
                      <a:spcPts val="600"/>
                    </a:spcBef>
                    <a:spcAft>
                      <a:spcPts val="0"/>
                    </a:spcAft>
                    <a:buClrTx/>
                    <a:buSzTx/>
                    <a:buFontTx/>
                    <a:buNone/>
                    <a:tabLst/>
                    <a:defRPr/>
                  </a:pPr>
                  <a:endParaRPr kumimoji="0" lang="en-US" sz="1000" b="1" i="0" u="none" strike="noStrike" kern="1200" cap="none" spc="0" normalizeH="0" baseline="0" noProof="0">
                    <a:ln>
                      <a:noFill/>
                    </a:ln>
                    <a:solidFill>
                      <a:srgbClr val="262626"/>
                    </a:solidFill>
                    <a:effectLst/>
                    <a:uLnTx/>
                    <a:uFillTx/>
                    <a:latin typeface="Open Sans ExtraBold"/>
                    <a:ea typeface="+mn-ea"/>
                    <a:cs typeface="+mn-cs"/>
                  </a:endParaRPr>
                </a:p>
              </p:txBody>
            </p:sp>
            <p:pic>
              <p:nvPicPr>
                <p:cNvPr id="33" name="Graphic 32" descr="Magnifying glass with solid fill">
                  <a:extLst>
                    <a:ext uri="{FF2B5EF4-FFF2-40B4-BE49-F238E27FC236}">
                      <a16:creationId xmlns:a16="http://schemas.microsoft.com/office/drawing/2014/main" id="{670C9AF8-1DBA-7F25-071B-DD08D042A170}"/>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54576" y="3653032"/>
                  <a:ext cx="354775" cy="354775"/>
                </a:xfrm>
                <a:prstGeom prst="rect">
                  <a:avLst/>
                </a:prstGeom>
              </p:spPr>
            </p:pic>
            <p:grpSp>
              <p:nvGrpSpPr>
                <p:cNvPr id="34" name="Group 33">
                  <a:extLst>
                    <a:ext uri="{FF2B5EF4-FFF2-40B4-BE49-F238E27FC236}">
                      <a16:creationId xmlns:a16="http://schemas.microsoft.com/office/drawing/2014/main" id="{840033A8-A40C-63F9-8D41-6257BF3E1760}"/>
                    </a:ext>
                  </a:extLst>
                </p:cNvPr>
                <p:cNvGrpSpPr/>
                <p:nvPr/>
              </p:nvGrpSpPr>
              <p:grpSpPr>
                <a:xfrm>
                  <a:off x="7237411" y="3224233"/>
                  <a:ext cx="390231" cy="379446"/>
                  <a:chOff x="2311676" y="4039148"/>
                  <a:chExt cx="777129" cy="755652"/>
                </a:xfrm>
              </p:grpSpPr>
              <p:sp>
                <p:nvSpPr>
                  <p:cNvPr id="35" name="Oval 34">
                    <a:extLst>
                      <a:ext uri="{FF2B5EF4-FFF2-40B4-BE49-F238E27FC236}">
                        <a16:creationId xmlns:a16="http://schemas.microsoft.com/office/drawing/2014/main" id="{0DE1EC95-DDC9-7926-7875-C6C9457234B7}"/>
                      </a:ext>
                    </a:extLst>
                  </p:cNvPr>
                  <p:cNvSpPr/>
                  <p:nvPr/>
                </p:nvSpPr>
                <p:spPr>
                  <a:xfrm>
                    <a:off x="2311676" y="4039148"/>
                    <a:ext cx="777129" cy="755652"/>
                  </a:xfrm>
                  <a:prstGeom prst="ellipse">
                    <a:avLst/>
                  </a:prstGeom>
                  <a:solidFill>
                    <a:srgbClr val="19194A"/>
                  </a:solidFill>
                  <a:ln w="28575">
                    <a:gradFill>
                      <a:gsLst>
                        <a:gs pos="0">
                          <a:srgbClr val="38C8B6"/>
                        </a:gs>
                        <a:gs pos="100000">
                          <a:srgbClr val="0865FB"/>
                        </a:gs>
                      </a:gsLst>
                      <a:lin ang="0" scaled="0"/>
                    </a:gradFill>
                  </a:ln>
                  <a:effectLst>
                    <a:outerShdw blurRad="5715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18288" rtlCol="0" anchor="ctr" anchorCtr="1">
                    <a:noAutofit/>
                  </a:bodyPr>
                  <a:lstStyle/>
                  <a:p>
                    <a:pPr marL="0" marR="0" lvl="0" indent="0" algn="ctr" defTabSz="914330" rtl="0" eaLnBrk="1" fontAlgn="auto" latinLnBrk="0" hangingPunct="1">
                      <a:lnSpc>
                        <a:spcPct val="130000"/>
                      </a:lnSpc>
                      <a:spcBef>
                        <a:spcPts val="600"/>
                      </a:spcBef>
                      <a:spcAft>
                        <a:spcPts val="0"/>
                      </a:spcAft>
                      <a:buClrTx/>
                      <a:buSzTx/>
                      <a:buFontTx/>
                      <a:buNone/>
                      <a:tabLst/>
                      <a:defRPr/>
                    </a:pPr>
                    <a:endParaRPr kumimoji="0" lang="en-US" sz="1000" b="1" i="0" u="none" strike="noStrike" kern="1200" cap="none" spc="0" normalizeH="0" baseline="0" noProof="0">
                      <a:ln>
                        <a:noFill/>
                      </a:ln>
                      <a:solidFill>
                        <a:srgbClr val="262626"/>
                      </a:solidFill>
                      <a:effectLst/>
                      <a:uLnTx/>
                      <a:uFillTx/>
                      <a:latin typeface="Open Sans ExtraBold"/>
                      <a:ea typeface="+mn-ea"/>
                      <a:cs typeface="+mn-cs"/>
                    </a:endParaRPr>
                  </a:p>
                </p:txBody>
              </p:sp>
              <p:pic>
                <p:nvPicPr>
                  <p:cNvPr id="36" name="Picture 35" descr="A white letter on a black background&#10;&#10;Description automatically generated with medium confidence">
                    <a:extLst>
                      <a:ext uri="{FF2B5EF4-FFF2-40B4-BE49-F238E27FC236}">
                        <a16:creationId xmlns:a16="http://schemas.microsoft.com/office/drawing/2014/main" id="{E33DC8D9-2DC2-B4AF-5F13-B8D94685B03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571608" y="4267308"/>
                    <a:ext cx="295276" cy="301134"/>
                  </a:xfrm>
                  <a:prstGeom prst="rect">
                    <a:avLst/>
                  </a:prstGeom>
                  <a:ln w="28575">
                    <a:solidFill>
                      <a:schemeClr val="tx1"/>
                    </a:solidFill>
                  </a:ln>
                </p:spPr>
              </p:pic>
            </p:grpSp>
          </p:grpSp>
          <p:sp>
            <p:nvSpPr>
              <p:cNvPr id="37" name="TextBox 36">
                <a:extLst>
                  <a:ext uri="{FF2B5EF4-FFF2-40B4-BE49-F238E27FC236}">
                    <a16:creationId xmlns:a16="http://schemas.microsoft.com/office/drawing/2014/main" id="{32B134C6-BE52-52EF-B297-516DC2CE22AA}"/>
                  </a:ext>
                </a:extLst>
              </p:cNvPr>
              <p:cNvSpPr txBox="1"/>
              <p:nvPr/>
            </p:nvSpPr>
            <p:spPr>
              <a:xfrm>
                <a:off x="7383782" y="5371149"/>
                <a:ext cx="2139970" cy="600164"/>
              </a:xfrm>
              <a:prstGeom prst="rect">
                <a:avLst/>
              </a:prstGeom>
              <a:noFill/>
            </p:spPr>
            <p:txBody>
              <a:bodyPr wrap="square" rtlCol="0">
                <a:spAutoFit/>
              </a:bodyPr>
              <a:lstStyle/>
              <a:p>
                <a:r>
                  <a:rPr lang="en-US" sz="1100">
                    <a:solidFill>
                      <a:srgbClr val="002060"/>
                    </a:solidFill>
                    <a:latin typeface="Open Sans regular" panose="020B0606030504020204" pitchFamily="34" charset="0"/>
                    <a:ea typeface="Open Sans regular" panose="020B0606030504020204" pitchFamily="34" charset="0"/>
                    <a:cs typeface="Open Sans regular" panose="020B0606030504020204" pitchFamily="34" charset="0"/>
                  </a:rPr>
                  <a:t>A</a:t>
                </a:r>
                <a:r>
                  <a:rPr lang="en-US" sz="1100">
                    <a:solidFill>
                      <a:srgbClr val="002060"/>
                    </a:solidFill>
                    <a:effectLst/>
                    <a:latin typeface="Open Sans regular" panose="020B0606030504020204" pitchFamily="34" charset="0"/>
                    <a:ea typeface="Open Sans regular" panose="020B0606030504020204" pitchFamily="34" charset="0"/>
                    <a:cs typeface="Open Sans regular" panose="020B0606030504020204" pitchFamily="34" charset="0"/>
                  </a:rPr>
                  <a:t> fishing rod case counts as one piece of checked baggage included in your ticket.</a:t>
                </a:r>
                <a:endParaRPr lang="en-US" sz="1100">
                  <a:solidFill>
                    <a:srgbClr val="19194B"/>
                  </a:solidFill>
                  <a:latin typeface="Open Sans regular" panose="020B0606030504020204" pitchFamily="34" charset="0"/>
                  <a:ea typeface="Open Sans regular" panose="020B0606030504020204" pitchFamily="34" charset="0"/>
                  <a:cs typeface="Open Sans regular" panose="020B0606030504020204" pitchFamily="34" charset="0"/>
                </a:endParaRPr>
              </a:p>
            </p:txBody>
          </p:sp>
          <p:sp>
            <p:nvSpPr>
              <p:cNvPr id="39" name="Rectangle: Rounded Corners 38">
                <a:extLst>
                  <a:ext uri="{FF2B5EF4-FFF2-40B4-BE49-F238E27FC236}">
                    <a16:creationId xmlns:a16="http://schemas.microsoft.com/office/drawing/2014/main" id="{031D9F05-ABF8-8915-11E7-2431AEB31013}"/>
                  </a:ext>
                </a:extLst>
              </p:cNvPr>
              <p:cNvSpPr/>
              <p:nvPr/>
            </p:nvSpPr>
            <p:spPr>
              <a:xfrm rot="10800000" flipH="1" flipV="1">
                <a:off x="7592378" y="5988041"/>
                <a:ext cx="1845457" cy="291245"/>
              </a:xfrm>
              <a:prstGeom prst="roundRect">
                <a:avLst>
                  <a:gd name="adj" fmla="val 16350"/>
                </a:avLst>
              </a:prstGeom>
              <a:solidFill>
                <a:srgbClr val="19194B"/>
              </a:solidFill>
              <a:ln>
                <a:noFill/>
              </a:ln>
              <a:effectLst>
                <a:outerShdw blurRad="3048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0" rIns="182880" rtlCol="0" anchor="ctr"/>
              <a:lstStyle/>
              <a:p>
                <a:pPr algn="ctr">
                  <a:lnSpc>
                    <a:spcPts val="1700"/>
                  </a:lnSpc>
                </a:pPr>
                <a:r>
                  <a:rPr lang="en-US" sz="900" b="1">
                    <a:solidFill>
                      <a:schemeClr val="bg1"/>
                    </a:solidFill>
                    <a:latin typeface="Open Sans" panose="020B0606030504020204" pitchFamily="34" charset="0"/>
                    <a:ea typeface="Open Sans" panose="020B0606030504020204" pitchFamily="34" charset="0"/>
                    <a:cs typeface="Open Sans" panose="020B0606030504020204" pitchFamily="34" charset="0"/>
                  </a:rPr>
                  <a:t>Add a Checked Bag</a:t>
                </a:r>
              </a:p>
            </p:txBody>
          </p:sp>
        </p:grpSp>
      </p:grpSp>
      <p:grpSp>
        <p:nvGrpSpPr>
          <p:cNvPr id="85" name="Group 84">
            <a:extLst>
              <a:ext uri="{FF2B5EF4-FFF2-40B4-BE49-F238E27FC236}">
                <a16:creationId xmlns:a16="http://schemas.microsoft.com/office/drawing/2014/main" id="{BB067C9C-6D99-92D9-FA41-5674A62FB56D}"/>
              </a:ext>
            </a:extLst>
          </p:cNvPr>
          <p:cNvGrpSpPr/>
          <p:nvPr/>
        </p:nvGrpSpPr>
        <p:grpSpPr>
          <a:xfrm>
            <a:off x="2376268" y="2155758"/>
            <a:ext cx="3384019" cy="1422631"/>
            <a:chOff x="2376268" y="2155758"/>
            <a:chExt cx="3384019" cy="1422631"/>
          </a:xfrm>
        </p:grpSpPr>
        <p:grpSp>
          <p:nvGrpSpPr>
            <p:cNvPr id="84" name="Group 83">
              <a:extLst>
                <a:ext uri="{FF2B5EF4-FFF2-40B4-BE49-F238E27FC236}">
                  <a16:creationId xmlns:a16="http://schemas.microsoft.com/office/drawing/2014/main" id="{9DA2B08F-1569-4085-51A6-2D8794980AC2}"/>
                </a:ext>
              </a:extLst>
            </p:cNvPr>
            <p:cNvGrpSpPr/>
            <p:nvPr/>
          </p:nvGrpSpPr>
          <p:grpSpPr>
            <a:xfrm>
              <a:off x="2376268" y="2155758"/>
              <a:ext cx="2815146" cy="646331"/>
              <a:chOff x="2376268" y="2155758"/>
              <a:chExt cx="2815146" cy="646331"/>
            </a:xfrm>
          </p:grpSpPr>
          <p:sp>
            <p:nvSpPr>
              <p:cNvPr id="54" name="TextBox 53">
                <a:extLst>
                  <a:ext uri="{FF2B5EF4-FFF2-40B4-BE49-F238E27FC236}">
                    <a16:creationId xmlns:a16="http://schemas.microsoft.com/office/drawing/2014/main" id="{0ACB984D-E639-CB43-9307-75C19D9DE0B9}"/>
                  </a:ext>
                </a:extLst>
              </p:cNvPr>
              <p:cNvSpPr txBox="1"/>
              <p:nvPr/>
            </p:nvSpPr>
            <p:spPr>
              <a:xfrm>
                <a:off x="2711730" y="2377315"/>
                <a:ext cx="2479684" cy="261610"/>
              </a:xfrm>
              <a:prstGeom prst="rect">
                <a:avLst/>
              </a:prstGeom>
              <a:noFill/>
            </p:spPr>
            <p:txBody>
              <a:bodyPr wrap="square" rtlCol="0">
                <a:spAutoFit/>
              </a:bodyPr>
              <a:lstStyle/>
              <a:p>
                <a:r>
                  <a:rPr lang="en-US" sz="1100">
                    <a:solidFill>
                      <a:srgbClr val="19194B"/>
                    </a:solidFill>
                    <a:latin typeface="Open Sans regular" panose="020B0606030504020204" pitchFamily="34" charset="0"/>
                    <a:ea typeface="Open Sans regular" panose="020B0606030504020204" pitchFamily="34" charset="0"/>
                    <a:cs typeface="Open Sans regular" panose="020B0606030504020204" pitchFamily="34" charset="0"/>
                  </a:rPr>
                  <a:t>When is the clinic open tomorrow?</a:t>
                </a:r>
              </a:p>
            </p:txBody>
          </p:sp>
          <p:sp>
            <p:nvSpPr>
              <p:cNvPr id="55" name="TextBox 54">
                <a:extLst>
                  <a:ext uri="{FF2B5EF4-FFF2-40B4-BE49-F238E27FC236}">
                    <a16:creationId xmlns:a16="http://schemas.microsoft.com/office/drawing/2014/main" id="{E945A4A1-55C5-22C2-F92D-39FD84004A9C}"/>
                  </a:ext>
                </a:extLst>
              </p:cNvPr>
              <p:cNvSpPr txBox="1"/>
              <p:nvPr/>
            </p:nvSpPr>
            <p:spPr>
              <a:xfrm>
                <a:off x="2376268" y="2155758"/>
                <a:ext cx="525160" cy="646331"/>
              </a:xfrm>
              <a:prstGeom prst="rect">
                <a:avLst/>
              </a:prstGeom>
              <a:noFill/>
            </p:spPr>
            <p:txBody>
              <a:bodyPr wrap="square">
                <a:spAutoFit/>
              </a:bodyPr>
              <a:lstStyle/>
              <a:p>
                <a:r>
                  <a:rPr lang="en-US" sz="3600" b="1">
                    <a:solidFill>
                      <a:srgbClr val="33BED2"/>
                    </a:solidFill>
                    <a:latin typeface="Open Sans ExtraBold" panose="020B0606030504020204" pitchFamily="34" charset="0"/>
                    <a:ea typeface="Open Sans ExtraBold" panose="020B0606030504020204" pitchFamily="34" charset="0"/>
                    <a:cs typeface="Open Sans ExtraBold" panose="020B0606030504020204" pitchFamily="34" charset="0"/>
                  </a:rPr>
                  <a:t>“</a:t>
                </a:r>
                <a:endParaRPr lang="en-US" sz="3600">
                  <a:solidFill>
                    <a:srgbClr val="33BED2"/>
                  </a:solidFill>
                </a:endParaRPr>
              </a:p>
            </p:txBody>
          </p:sp>
        </p:grpSp>
        <p:grpSp>
          <p:nvGrpSpPr>
            <p:cNvPr id="78" name="Group 77">
              <a:extLst>
                <a:ext uri="{FF2B5EF4-FFF2-40B4-BE49-F238E27FC236}">
                  <a16:creationId xmlns:a16="http://schemas.microsoft.com/office/drawing/2014/main" id="{20B927BA-C19E-642A-AAA5-6F0F47B07079}"/>
                </a:ext>
              </a:extLst>
            </p:cNvPr>
            <p:cNvGrpSpPr/>
            <p:nvPr/>
          </p:nvGrpSpPr>
          <p:grpSpPr>
            <a:xfrm>
              <a:off x="2950745" y="2676090"/>
              <a:ext cx="2809542" cy="902299"/>
              <a:chOff x="2950745" y="2676090"/>
              <a:chExt cx="2809542" cy="902299"/>
            </a:xfrm>
          </p:grpSpPr>
          <p:sp>
            <p:nvSpPr>
              <p:cNvPr id="56" name="Rectangle: Rounded Corners 55">
                <a:extLst>
                  <a:ext uri="{FF2B5EF4-FFF2-40B4-BE49-F238E27FC236}">
                    <a16:creationId xmlns:a16="http://schemas.microsoft.com/office/drawing/2014/main" id="{5F46EB17-41B9-F4A2-759B-299555883452}"/>
                  </a:ext>
                </a:extLst>
              </p:cNvPr>
              <p:cNvSpPr/>
              <p:nvPr/>
            </p:nvSpPr>
            <p:spPr>
              <a:xfrm rot="10800000" flipH="1" flipV="1">
                <a:off x="2950745" y="2931191"/>
                <a:ext cx="2479683" cy="647198"/>
              </a:xfrm>
              <a:prstGeom prst="roundRect">
                <a:avLst>
                  <a:gd name="adj" fmla="val 9371"/>
                </a:avLst>
              </a:prstGeom>
              <a:gradFill>
                <a:gsLst>
                  <a:gs pos="0">
                    <a:srgbClr val="F1F3F9"/>
                  </a:gs>
                  <a:gs pos="100000">
                    <a:schemeClr val="bg1"/>
                  </a:gs>
                </a:gsLst>
                <a:lin ang="1800000" scaled="0"/>
              </a:gradFill>
              <a:ln>
                <a:solidFill>
                  <a:schemeClr val="bg1"/>
                </a:solidFill>
              </a:ln>
              <a:effectLst>
                <a:outerShdw blurRad="1270000" dist="38100" dir="5400000" sx="154000" sy="154000" algn="t" rotWithShape="0">
                  <a:schemeClr val="accent1">
                    <a:alpha val="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74320" tIns="0" rIns="0" bIns="274320" rtlCol="0" anchor="b" anchorCtr="0">
                <a:noAutofit/>
              </a:bodyPr>
              <a:lstStyle/>
              <a:p>
                <a:pPr marL="0" marR="0" lvl="0" indent="0" algn="l" defTabSz="914330" rtl="0" eaLnBrk="1" fontAlgn="auto" latinLnBrk="0" hangingPunct="1">
                  <a:lnSpc>
                    <a:spcPct val="130000"/>
                  </a:lnSpc>
                  <a:spcBef>
                    <a:spcPts val="100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Montserrat Bold"/>
                  <a:ea typeface="+mn-ea"/>
                  <a:cs typeface="+mn-cs"/>
                </a:endParaRPr>
              </a:p>
            </p:txBody>
          </p:sp>
          <p:grpSp>
            <p:nvGrpSpPr>
              <p:cNvPr id="57" name="Group 56">
                <a:extLst>
                  <a:ext uri="{FF2B5EF4-FFF2-40B4-BE49-F238E27FC236}">
                    <a16:creationId xmlns:a16="http://schemas.microsoft.com/office/drawing/2014/main" id="{5E6FA28E-76A9-E05A-C50A-76A46351A6F6}"/>
                  </a:ext>
                </a:extLst>
              </p:cNvPr>
              <p:cNvGrpSpPr/>
              <p:nvPr/>
            </p:nvGrpSpPr>
            <p:grpSpPr>
              <a:xfrm>
                <a:off x="5279115" y="2676090"/>
                <a:ext cx="481172" cy="591805"/>
                <a:chOff x="6843033" y="3224233"/>
                <a:chExt cx="784609" cy="965010"/>
              </a:xfrm>
            </p:grpSpPr>
            <p:sp>
              <p:nvSpPr>
                <p:cNvPr id="58" name="Oval 57">
                  <a:extLst>
                    <a:ext uri="{FF2B5EF4-FFF2-40B4-BE49-F238E27FC236}">
                      <a16:creationId xmlns:a16="http://schemas.microsoft.com/office/drawing/2014/main" id="{49063069-9559-8F62-AAF0-143360210B47}"/>
                    </a:ext>
                  </a:extLst>
                </p:cNvPr>
                <p:cNvSpPr/>
                <p:nvPr/>
              </p:nvSpPr>
              <p:spPr>
                <a:xfrm>
                  <a:off x="6843033" y="3433591"/>
                  <a:ext cx="777129" cy="755652"/>
                </a:xfrm>
                <a:prstGeom prst="ellipse">
                  <a:avLst/>
                </a:prstGeom>
                <a:solidFill>
                  <a:srgbClr val="19194A"/>
                </a:solidFill>
                <a:ln w="28575">
                  <a:gradFill>
                    <a:gsLst>
                      <a:gs pos="0">
                        <a:srgbClr val="38C8B6"/>
                      </a:gs>
                      <a:gs pos="100000">
                        <a:srgbClr val="0865FB"/>
                      </a:gs>
                    </a:gsLst>
                    <a:lin ang="0" scaled="0"/>
                  </a:gradFill>
                </a:ln>
                <a:effectLst>
                  <a:outerShdw blurRad="5715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18288" rtlCol="0" anchor="ctr" anchorCtr="1">
                  <a:noAutofit/>
                </a:bodyPr>
                <a:lstStyle/>
                <a:p>
                  <a:pPr marL="0" marR="0" lvl="0" indent="0" algn="ctr" defTabSz="914330" rtl="0" eaLnBrk="1" fontAlgn="auto" latinLnBrk="0" hangingPunct="1">
                    <a:lnSpc>
                      <a:spcPct val="130000"/>
                    </a:lnSpc>
                    <a:spcBef>
                      <a:spcPts val="600"/>
                    </a:spcBef>
                    <a:spcAft>
                      <a:spcPts val="0"/>
                    </a:spcAft>
                    <a:buClrTx/>
                    <a:buSzTx/>
                    <a:buFontTx/>
                    <a:buNone/>
                    <a:tabLst/>
                    <a:defRPr/>
                  </a:pPr>
                  <a:endParaRPr kumimoji="0" lang="en-US" sz="1000" b="1" i="0" u="none" strike="noStrike" kern="1200" cap="none" spc="0" normalizeH="0" baseline="0" noProof="0">
                    <a:ln>
                      <a:noFill/>
                    </a:ln>
                    <a:solidFill>
                      <a:srgbClr val="262626"/>
                    </a:solidFill>
                    <a:effectLst/>
                    <a:uLnTx/>
                    <a:uFillTx/>
                    <a:latin typeface="Open Sans ExtraBold"/>
                    <a:ea typeface="+mn-ea"/>
                    <a:cs typeface="+mn-cs"/>
                  </a:endParaRPr>
                </a:p>
              </p:txBody>
            </p:sp>
            <p:pic>
              <p:nvPicPr>
                <p:cNvPr id="59" name="Graphic 58" descr="Magnifying glass with solid fill">
                  <a:extLst>
                    <a:ext uri="{FF2B5EF4-FFF2-40B4-BE49-F238E27FC236}">
                      <a16:creationId xmlns:a16="http://schemas.microsoft.com/office/drawing/2014/main" id="{0A530785-6795-6F66-1138-1D0FA780D4D1}"/>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54576" y="3653032"/>
                  <a:ext cx="354775" cy="354775"/>
                </a:xfrm>
                <a:prstGeom prst="rect">
                  <a:avLst/>
                </a:prstGeom>
              </p:spPr>
            </p:pic>
            <p:grpSp>
              <p:nvGrpSpPr>
                <p:cNvPr id="60" name="Group 59">
                  <a:extLst>
                    <a:ext uri="{FF2B5EF4-FFF2-40B4-BE49-F238E27FC236}">
                      <a16:creationId xmlns:a16="http://schemas.microsoft.com/office/drawing/2014/main" id="{76CAB6D1-4165-8700-064B-A81CB423DFCB}"/>
                    </a:ext>
                  </a:extLst>
                </p:cNvPr>
                <p:cNvGrpSpPr/>
                <p:nvPr/>
              </p:nvGrpSpPr>
              <p:grpSpPr>
                <a:xfrm>
                  <a:off x="7237411" y="3224233"/>
                  <a:ext cx="390231" cy="379446"/>
                  <a:chOff x="2311676" y="4039148"/>
                  <a:chExt cx="777129" cy="755652"/>
                </a:xfrm>
              </p:grpSpPr>
              <p:sp>
                <p:nvSpPr>
                  <p:cNvPr id="61" name="Oval 60">
                    <a:extLst>
                      <a:ext uri="{FF2B5EF4-FFF2-40B4-BE49-F238E27FC236}">
                        <a16:creationId xmlns:a16="http://schemas.microsoft.com/office/drawing/2014/main" id="{2713796D-D8E8-D3E7-A6A0-F71E62459D33}"/>
                      </a:ext>
                    </a:extLst>
                  </p:cNvPr>
                  <p:cNvSpPr/>
                  <p:nvPr/>
                </p:nvSpPr>
                <p:spPr>
                  <a:xfrm>
                    <a:off x="2311676" y="4039148"/>
                    <a:ext cx="777129" cy="755652"/>
                  </a:xfrm>
                  <a:prstGeom prst="ellipse">
                    <a:avLst/>
                  </a:prstGeom>
                  <a:solidFill>
                    <a:srgbClr val="19194A"/>
                  </a:solidFill>
                  <a:ln w="28575">
                    <a:gradFill>
                      <a:gsLst>
                        <a:gs pos="0">
                          <a:srgbClr val="38C8B6"/>
                        </a:gs>
                        <a:gs pos="100000">
                          <a:srgbClr val="0865FB"/>
                        </a:gs>
                      </a:gsLst>
                      <a:lin ang="0" scaled="0"/>
                    </a:gradFill>
                  </a:ln>
                  <a:effectLst>
                    <a:outerShdw blurRad="5715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18288" rtlCol="0" anchor="ctr" anchorCtr="1">
                    <a:noAutofit/>
                  </a:bodyPr>
                  <a:lstStyle/>
                  <a:p>
                    <a:pPr marL="0" marR="0" lvl="0" indent="0" algn="ctr" defTabSz="914330" rtl="0" eaLnBrk="1" fontAlgn="auto" latinLnBrk="0" hangingPunct="1">
                      <a:lnSpc>
                        <a:spcPct val="130000"/>
                      </a:lnSpc>
                      <a:spcBef>
                        <a:spcPts val="600"/>
                      </a:spcBef>
                      <a:spcAft>
                        <a:spcPts val="0"/>
                      </a:spcAft>
                      <a:buClrTx/>
                      <a:buSzTx/>
                      <a:buFontTx/>
                      <a:buNone/>
                      <a:tabLst/>
                      <a:defRPr/>
                    </a:pPr>
                    <a:endParaRPr kumimoji="0" lang="en-US" sz="1000" b="1" i="0" u="none" strike="noStrike" kern="1200" cap="none" spc="0" normalizeH="0" baseline="0" noProof="0">
                      <a:ln>
                        <a:noFill/>
                      </a:ln>
                      <a:solidFill>
                        <a:srgbClr val="262626"/>
                      </a:solidFill>
                      <a:effectLst/>
                      <a:uLnTx/>
                      <a:uFillTx/>
                      <a:latin typeface="Open Sans ExtraBold"/>
                      <a:ea typeface="+mn-ea"/>
                      <a:cs typeface="+mn-cs"/>
                    </a:endParaRPr>
                  </a:p>
                </p:txBody>
              </p:sp>
              <p:pic>
                <p:nvPicPr>
                  <p:cNvPr id="62" name="Picture 61" descr="A white letter on a black background&#10;&#10;Description automatically generated with medium confidence">
                    <a:extLst>
                      <a:ext uri="{FF2B5EF4-FFF2-40B4-BE49-F238E27FC236}">
                        <a16:creationId xmlns:a16="http://schemas.microsoft.com/office/drawing/2014/main" id="{71024BC8-FA07-D3C5-1BE4-F37AE62513A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571608" y="4267308"/>
                    <a:ext cx="295276" cy="301134"/>
                  </a:xfrm>
                  <a:prstGeom prst="rect">
                    <a:avLst/>
                  </a:prstGeom>
                  <a:ln w="28575">
                    <a:solidFill>
                      <a:schemeClr val="tx1"/>
                    </a:solidFill>
                  </a:ln>
                </p:spPr>
              </p:pic>
            </p:grpSp>
          </p:grpSp>
          <p:sp>
            <p:nvSpPr>
              <p:cNvPr id="74" name="TextBox 73">
                <a:extLst>
                  <a:ext uri="{FF2B5EF4-FFF2-40B4-BE49-F238E27FC236}">
                    <a16:creationId xmlns:a16="http://schemas.microsoft.com/office/drawing/2014/main" id="{48785751-AC76-CB88-E44A-F2D6AEC98FA4}"/>
                  </a:ext>
                </a:extLst>
              </p:cNvPr>
              <p:cNvSpPr txBox="1"/>
              <p:nvPr/>
            </p:nvSpPr>
            <p:spPr>
              <a:xfrm>
                <a:off x="3113237" y="3035835"/>
                <a:ext cx="2109211" cy="430887"/>
              </a:xfrm>
              <a:prstGeom prst="rect">
                <a:avLst/>
              </a:prstGeom>
              <a:noFill/>
            </p:spPr>
            <p:txBody>
              <a:bodyPr wrap="square" rtlCol="0">
                <a:spAutoFit/>
              </a:bodyPr>
              <a:lstStyle/>
              <a:p>
                <a:r>
                  <a:rPr lang="en-US" sz="1100">
                    <a:solidFill>
                      <a:srgbClr val="19194B"/>
                    </a:solidFill>
                    <a:latin typeface="Open Sans regular" panose="020B0606030504020204" pitchFamily="34" charset="0"/>
                    <a:ea typeface="Open Sans regular" panose="020B0606030504020204" pitchFamily="34" charset="0"/>
                    <a:cs typeface="Open Sans regular" panose="020B0606030504020204" pitchFamily="34" charset="0"/>
                  </a:rPr>
                  <a:t>We’re open between 8am – 4pm every Friday.</a:t>
                </a:r>
              </a:p>
            </p:txBody>
          </p:sp>
        </p:grpSp>
      </p:grpSp>
      <p:sp>
        <p:nvSpPr>
          <p:cNvPr id="75" name="TextBox 74">
            <a:extLst>
              <a:ext uri="{FF2B5EF4-FFF2-40B4-BE49-F238E27FC236}">
                <a16:creationId xmlns:a16="http://schemas.microsoft.com/office/drawing/2014/main" id="{5E6F40CA-FFCD-4536-F938-DFD1A5D83998}"/>
              </a:ext>
            </a:extLst>
          </p:cNvPr>
          <p:cNvSpPr txBox="1"/>
          <p:nvPr/>
        </p:nvSpPr>
        <p:spPr>
          <a:xfrm>
            <a:off x="0" y="0"/>
            <a:ext cx="12192000" cy="1460322"/>
          </a:xfrm>
          <a:prstGeom prst="rect">
            <a:avLst/>
          </a:prstGeom>
          <a:solidFill>
            <a:srgbClr val="19194B"/>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600"/>
              </a:spcAft>
              <a:buClrTx/>
              <a:buSzTx/>
              <a:buFontTx/>
              <a:buNone/>
              <a:tabLst/>
              <a:defRPr/>
            </a:pPr>
            <a:r>
              <a:rPr lang="en-US" sz="3200" b="1" spc="-150">
                <a:gradFill>
                  <a:gsLst>
                    <a:gs pos="0">
                      <a:srgbClr val="3EBBE7"/>
                    </a:gs>
                    <a:gs pos="100000">
                      <a:srgbClr val="3CD278"/>
                    </a:gs>
                  </a:gsLst>
                  <a:lin ang="0" scaled="0"/>
                </a:gradFill>
                <a:latin typeface="Open Sans" panose="020B0606030504020204" pitchFamily="34" charset="0"/>
                <a:ea typeface="Open Sans" panose="020B0606030504020204" pitchFamily="34" charset="0"/>
                <a:cs typeface="Open Sans" panose="020B0606030504020204" pitchFamily="34" charset="0"/>
              </a:rPr>
              <a:t>Use Case</a:t>
            </a:r>
            <a:r>
              <a:rPr lang="en-US" sz="3200" b="1" spc="-150">
                <a:gradFill>
                  <a:gsLst>
                    <a:gs pos="0">
                      <a:srgbClr val="0056FB"/>
                    </a:gs>
                    <a:gs pos="100000">
                      <a:srgbClr val="3CD278"/>
                    </a:gs>
                  </a:gsLst>
                  <a:lin ang="0" scaled="0"/>
                </a:gradFill>
                <a:latin typeface="Open Sans" panose="020B0606030504020204" pitchFamily="34" charset="0"/>
                <a:ea typeface="Open Sans" panose="020B0606030504020204" pitchFamily="34" charset="0"/>
                <a:cs typeface="Open Sans" panose="020B0606030504020204" pitchFamily="34" charset="0"/>
              </a:rPr>
              <a:t> </a:t>
            </a:r>
            <a:r>
              <a:rPr lang="en-US" sz="3200" spc="-150">
                <a:solidFill>
                  <a:schemeClr val="bg1"/>
                </a:solidFill>
                <a:latin typeface="Open Sans" panose="020B0606030504020204" pitchFamily="34" charset="0"/>
                <a:ea typeface="Open Sans" panose="020B0606030504020204" pitchFamily="34" charset="0"/>
                <a:cs typeface="Open Sans" panose="020B0606030504020204" pitchFamily="34" charset="0"/>
              </a:rPr>
              <a:t>Inspiration</a:t>
            </a:r>
            <a:endParaRPr lang="en-US" sz="3200" spc="-150">
              <a:gradFill>
                <a:gsLst>
                  <a:gs pos="0">
                    <a:srgbClr val="0056FB"/>
                  </a:gs>
                  <a:gs pos="100000">
                    <a:srgbClr val="3CD278"/>
                  </a:gs>
                </a:gsLst>
                <a:lin ang="0" scaled="0"/>
              </a:gra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76" name="Grafik 6">
            <a:extLst>
              <a:ext uri="{FF2B5EF4-FFF2-40B4-BE49-F238E27FC236}">
                <a16:creationId xmlns:a16="http://schemas.microsoft.com/office/drawing/2014/main" id="{A9166C61-C2C7-1228-E853-A98C7F9733E3}"/>
              </a:ext>
            </a:extLst>
          </p:cNvPr>
          <p:cNvSpPr/>
          <p:nvPr/>
        </p:nvSpPr>
        <p:spPr>
          <a:xfrm>
            <a:off x="10256472" y="574891"/>
            <a:ext cx="1295061" cy="177464"/>
          </a:xfrm>
          <a:custGeom>
            <a:avLst/>
            <a:gdLst>
              <a:gd name="connsiteX0" fmla="*/ 223091 w 1647090"/>
              <a:gd name="connsiteY0" fmla="*/ 620 h 225703"/>
              <a:gd name="connsiteX1" fmla="*/ 223091 w 1647090"/>
              <a:gd name="connsiteY1" fmla="*/ 45814 h 225703"/>
              <a:gd name="connsiteX2" fmla="*/ 79996 w 1647090"/>
              <a:gd name="connsiteY2" fmla="*/ 45814 h 225703"/>
              <a:gd name="connsiteX3" fmla="*/ 43914 w 1647090"/>
              <a:gd name="connsiteY3" fmla="*/ 81703 h 225703"/>
              <a:gd name="connsiteX4" fmla="*/ 43914 w 1647090"/>
              <a:gd name="connsiteY4" fmla="*/ 144177 h 225703"/>
              <a:gd name="connsiteX5" fmla="*/ 79996 w 1647090"/>
              <a:gd name="connsiteY5" fmla="*/ 180510 h 225703"/>
              <a:gd name="connsiteX6" fmla="*/ 223003 w 1647090"/>
              <a:gd name="connsiteY6" fmla="*/ 180510 h 225703"/>
              <a:gd name="connsiteX7" fmla="*/ 223003 w 1647090"/>
              <a:gd name="connsiteY7" fmla="*/ 225703 h 225703"/>
              <a:gd name="connsiteX8" fmla="*/ 74364 w 1647090"/>
              <a:gd name="connsiteY8" fmla="*/ 225703 h 225703"/>
              <a:gd name="connsiteX9" fmla="*/ 0 w 1647090"/>
              <a:gd name="connsiteY9" fmla="*/ 150823 h 225703"/>
              <a:gd name="connsiteX10" fmla="*/ 0 w 1647090"/>
              <a:gd name="connsiteY10" fmla="*/ 75500 h 225703"/>
              <a:gd name="connsiteX11" fmla="*/ 74364 w 1647090"/>
              <a:gd name="connsiteY11" fmla="*/ 620 h 225703"/>
              <a:gd name="connsiteX12" fmla="*/ 223091 w 1647090"/>
              <a:gd name="connsiteY12" fmla="*/ 620 h 225703"/>
              <a:gd name="connsiteX13" fmla="*/ 850033 w 1647090"/>
              <a:gd name="connsiteY13" fmla="*/ 177 h 225703"/>
              <a:gd name="connsiteX14" fmla="*/ 983359 w 1647090"/>
              <a:gd name="connsiteY14" fmla="*/ 157027 h 225703"/>
              <a:gd name="connsiteX15" fmla="*/ 983359 w 1647090"/>
              <a:gd name="connsiteY15" fmla="*/ 177 h 225703"/>
              <a:gd name="connsiteX16" fmla="*/ 1028242 w 1647090"/>
              <a:gd name="connsiteY16" fmla="*/ 177 h 225703"/>
              <a:gd name="connsiteX17" fmla="*/ 1028242 w 1647090"/>
              <a:gd name="connsiteY17" fmla="*/ 225703 h 225703"/>
              <a:gd name="connsiteX18" fmla="*/ 982480 w 1647090"/>
              <a:gd name="connsiteY18" fmla="*/ 225703 h 225703"/>
              <a:gd name="connsiteX19" fmla="*/ 849153 w 1647090"/>
              <a:gd name="connsiteY19" fmla="*/ 68411 h 225703"/>
              <a:gd name="connsiteX20" fmla="*/ 849153 w 1647090"/>
              <a:gd name="connsiteY20" fmla="*/ 225261 h 225703"/>
              <a:gd name="connsiteX21" fmla="*/ 804271 w 1647090"/>
              <a:gd name="connsiteY21" fmla="*/ 225261 h 225703"/>
              <a:gd name="connsiteX22" fmla="*/ 804271 w 1647090"/>
              <a:gd name="connsiteY22" fmla="*/ 177 h 225703"/>
              <a:gd name="connsiteX23" fmla="*/ 850033 w 1647090"/>
              <a:gd name="connsiteY23" fmla="*/ 177 h 225703"/>
              <a:gd name="connsiteX24" fmla="*/ 417140 w 1647090"/>
              <a:gd name="connsiteY24" fmla="*/ 177 h 225703"/>
              <a:gd name="connsiteX25" fmla="*/ 491504 w 1647090"/>
              <a:gd name="connsiteY25" fmla="*/ 75057 h 225703"/>
              <a:gd name="connsiteX26" fmla="*/ 491504 w 1647090"/>
              <a:gd name="connsiteY26" fmla="*/ 149937 h 225703"/>
              <a:gd name="connsiteX27" fmla="*/ 417052 w 1647090"/>
              <a:gd name="connsiteY27" fmla="*/ 225261 h 225703"/>
              <a:gd name="connsiteX28" fmla="*/ 342777 w 1647090"/>
              <a:gd name="connsiteY28" fmla="*/ 225261 h 225703"/>
              <a:gd name="connsiteX29" fmla="*/ 268413 w 1647090"/>
              <a:gd name="connsiteY29" fmla="*/ 150381 h 225703"/>
              <a:gd name="connsiteX30" fmla="*/ 268413 w 1647090"/>
              <a:gd name="connsiteY30" fmla="*/ 75057 h 225703"/>
              <a:gd name="connsiteX31" fmla="*/ 342777 w 1647090"/>
              <a:gd name="connsiteY31" fmla="*/ 177 h 225703"/>
              <a:gd name="connsiteX32" fmla="*/ 417140 w 1647090"/>
              <a:gd name="connsiteY32" fmla="*/ 177 h 225703"/>
              <a:gd name="connsiteX33" fmla="*/ 759916 w 1647090"/>
              <a:gd name="connsiteY33" fmla="*/ 177 h 225703"/>
              <a:gd name="connsiteX34" fmla="*/ 759916 w 1647090"/>
              <a:gd name="connsiteY34" fmla="*/ 45371 h 225703"/>
              <a:gd name="connsiteX35" fmla="*/ 616909 w 1647090"/>
              <a:gd name="connsiteY35" fmla="*/ 45371 h 225703"/>
              <a:gd name="connsiteX36" fmla="*/ 580828 w 1647090"/>
              <a:gd name="connsiteY36" fmla="*/ 81260 h 225703"/>
              <a:gd name="connsiteX37" fmla="*/ 580828 w 1647090"/>
              <a:gd name="connsiteY37" fmla="*/ 144177 h 225703"/>
              <a:gd name="connsiteX38" fmla="*/ 616909 w 1647090"/>
              <a:gd name="connsiteY38" fmla="*/ 180510 h 225703"/>
              <a:gd name="connsiteX39" fmla="*/ 715035 w 1647090"/>
              <a:gd name="connsiteY39" fmla="*/ 180510 h 225703"/>
              <a:gd name="connsiteX40" fmla="*/ 715035 w 1647090"/>
              <a:gd name="connsiteY40" fmla="*/ 105186 h 225703"/>
              <a:gd name="connsiteX41" fmla="*/ 759828 w 1647090"/>
              <a:gd name="connsiteY41" fmla="*/ 105186 h 225703"/>
              <a:gd name="connsiteX42" fmla="*/ 759828 w 1647090"/>
              <a:gd name="connsiteY42" fmla="*/ 225261 h 225703"/>
              <a:gd name="connsiteX43" fmla="*/ 611189 w 1647090"/>
              <a:gd name="connsiteY43" fmla="*/ 225261 h 225703"/>
              <a:gd name="connsiteX44" fmla="*/ 536825 w 1647090"/>
              <a:gd name="connsiteY44" fmla="*/ 150381 h 225703"/>
              <a:gd name="connsiteX45" fmla="*/ 536825 w 1647090"/>
              <a:gd name="connsiteY45" fmla="*/ 75057 h 225703"/>
              <a:gd name="connsiteX46" fmla="*/ 611189 w 1647090"/>
              <a:gd name="connsiteY46" fmla="*/ 177 h 225703"/>
              <a:gd name="connsiteX47" fmla="*/ 759916 w 1647090"/>
              <a:gd name="connsiteY47" fmla="*/ 177 h 225703"/>
              <a:gd name="connsiteX48" fmla="*/ 1118094 w 1647090"/>
              <a:gd name="connsiteY48" fmla="*/ 177 h 225703"/>
              <a:gd name="connsiteX49" fmla="*/ 1118006 w 1647090"/>
              <a:gd name="connsiteY49" fmla="*/ 225261 h 225703"/>
              <a:gd name="connsiteX50" fmla="*/ 1073212 w 1647090"/>
              <a:gd name="connsiteY50" fmla="*/ 225261 h 225703"/>
              <a:gd name="connsiteX51" fmla="*/ 1073212 w 1647090"/>
              <a:gd name="connsiteY51" fmla="*/ 177 h 225703"/>
              <a:gd name="connsiteX52" fmla="*/ 1118094 w 1647090"/>
              <a:gd name="connsiteY52" fmla="*/ 177 h 225703"/>
              <a:gd name="connsiteX53" fmla="*/ 1386418 w 1647090"/>
              <a:gd name="connsiteY53" fmla="*/ 177 h 225703"/>
              <a:gd name="connsiteX54" fmla="*/ 1386418 w 1647090"/>
              <a:gd name="connsiteY54" fmla="*/ 45371 h 225703"/>
              <a:gd name="connsiteX55" fmla="*/ 1243411 w 1647090"/>
              <a:gd name="connsiteY55" fmla="*/ 45371 h 225703"/>
              <a:gd name="connsiteX56" fmla="*/ 1207328 w 1647090"/>
              <a:gd name="connsiteY56" fmla="*/ 81260 h 225703"/>
              <a:gd name="connsiteX57" fmla="*/ 1207328 w 1647090"/>
              <a:gd name="connsiteY57" fmla="*/ 144177 h 225703"/>
              <a:gd name="connsiteX58" fmla="*/ 1243411 w 1647090"/>
              <a:gd name="connsiteY58" fmla="*/ 180510 h 225703"/>
              <a:gd name="connsiteX59" fmla="*/ 1341628 w 1647090"/>
              <a:gd name="connsiteY59" fmla="*/ 180510 h 225703"/>
              <a:gd name="connsiteX60" fmla="*/ 1341628 w 1647090"/>
              <a:gd name="connsiteY60" fmla="*/ 105186 h 225703"/>
              <a:gd name="connsiteX61" fmla="*/ 1386418 w 1647090"/>
              <a:gd name="connsiteY61" fmla="*/ 105186 h 225703"/>
              <a:gd name="connsiteX62" fmla="*/ 1386418 w 1647090"/>
              <a:gd name="connsiteY62" fmla="*/ 225261 h 225703"/>
              <a:gd name="connsiteX63" fmla="*/ 1237691 w 1647090"/>
              <a:gd name="connsiteY63" fmla="*/ 225261 h 225703"/>
              <a:gd name="connsiteX64" fmla="*/ 1163327 w 1647090"/>
              <a:gd name="connsiteY64" fmla="*/ 150381 h 225703"/>
              <a:gd name="connsiteX65" fmla="*/ 1163327 w 1647090"/>
              <a:gd name="connsiteY65" fmla="*/ 75057 h 225703"/>
              <a:gd name="connsiteX66" fmla="*/ 1237691 w 1647090"/>
              <a:gd name="connsiteY66" fmla="*/ 177 h 225703"/>
              <a:gd name="connsiteX67" fmla="*/ 1386418 w 1647090"/>
              <a:gd name="connsiteY67" fmla="*/ 177 h 225703"/>
              <a:gd name="connsiteX68" fmla="*/ 1468001 w 1647090"/>
              <a:gd name="connsiteY68" fmla="*/ 0 h 225703"/>
              <a:gd name="connsiteX69" fmla="*/ 1468435 w 1647090"/>
              <a:gd name="connsiteY69" fmla="*/ 48295 h 225703"/>
              <a:gd name="connsiteX70" fmla="*/ 1504084 w 1647090"/>
              <a:gd name="connsiteY70" fmla="*/ 84628 h 225703"/>
              <a:gd name="connsiteX71" fmla="*/ 1504084 w 1647090"/>
              <a:gd name="connsiteY71" fmla="*/ 84628 h 225703"/>
              <a:gd name="connsiteX72" fmla="*/ 1566126 w 1647090"/>
              <a:gd name="connsiteY72" fmla="*/ 84628 h 225703"/>
              <a:gd name="connsiteX73" fmla="*/ 1602210 w 1647090"/>
              <a:gd name="connsiteY73" fmla="*/ 48295 h 225703"/>
              <a:gd name="connsiteX74" fmla="*/ 1602210 w 1647090"/>
              <a:gd name="connsiteY74" fmla="*/ 48295 h 225703"/>
              <a:gd name="connsiteX75" fmla="*/ 1602210 w 1647090"/>
              <a:gd name="connsiteY75" fmla="*/ 0 h 225703"/>
              <a:gd name="connsiteX76" fmla="*/ 1647091 w 1647090"/>
              <a:gd name="connsiteY76" fmla="*/ 0 h 225703"/>
              <a:gd name="connsiteX77" fmla="*/ 1647091 w 1647090"/>
              <a:gd name="connsiteY77" fmla="*/ 13292 h 225703"/>
              <a:gd name="connsiteX78" fmla="*/ 1646645 w 1647090"/>
              <a:gd name="connsiteY78" fmla="*/ 54055 h 225703"/>
              <a:gd name="connsiteX79" fmla="*/ 1572281 w 1647090"/>
              <a:gd name="connsiteY79" fmla="*/ 128935 h 225703"/>
              <a:gd name="connsiteX80" fmla="*/ 1572281 w 1647090"/>
              <a:gd name="connsiteY80" fmla="*/ 128935 h 225703"/>
              <a:gd name="connsiteX81" fmla="*/ 1557626 w 1647090"/>
              <a:gd name="connsiteY81" fmla="*/ 128935 h 225703"/>
              <a:gd name="connsiteX82" fmla="*/ 1557626 w 1647090"/>
              <a:gd name="connsiteY82" fmla="*/ 225216 h 225703"/>
              <a:gd name="connsiteX83" fmla="*/ 1512745 w 1647090"/>
              <a:gd name="connsiteY83" fmla="*/ 225216 h 225703"/>
              <a:gd name="connsiteX84" fmla="*/ 1512745 w 1647090"/>
              <a:gd name="connsiteY84" fmla="*/ 128935 h 225703"/>
              <a:gd name="connsiteX85" fmla="*/ 1497918 w 1647090"/>
              <a:gd name="connsiteY85" fmla="*/ 128935 h 225703"/>
              <a:gd name="connsiteX86" fmla="*/ 1423554 w 1647090"/>
              <a:gd name="connsiteY86" fmla="*/ 54055 h 225703"/>
              <a:gd name="connsiteX87" fmla="*/ 1423554 w 1647090"/>
              <a:gd name="connsiteY87" fmla="*/ 54055 h 225703"/>
              <a:gd name="connsiteX88" fmla="*/ 1423554 w 1647090"/>
              <a:gd name="connsiteY88" fmla="*/ 0 h 225703"/>
              <a:gd name="connsiteX89" fmla="*/ 1468001 w 1647090"/>
              <a:gd name="connsiteY89" fmla="*/ 0 h 225703"/>
              <a:gd name="connsiteX90" fmla="*/ 409572 w 1647090"/>
              <a:gd name="connsiteY90" fmla="*/ 45371 h 225703"/>
              <a:gd name="connsiteX91" fmla="*/ 342248 w 1647090"/>
              <a:gd name="connsiteY91" fmla="*/ 45371 h 225703"/>
              <a:gd name="connsiteX92" fmla="*/ 312767 w 1647090"/>
              <a:gd name="connsiteY92" fmla="*/ 83033 h 225703"/>
              <a:gd name="connsiteX93" fmla="*/ 312767 w 1647090"/>
              <a:gd name="connsiteY93" fmla="*/ 143291 h 225703"/>
              <a:gd name="connsiteX94" fmla="*/ 350169 w 1647090"/>
              <a:gd name="connsiteY94" fmla="*/ 180952 h 225703"/>
              <a:gd name="connsiteX95" fmla="*/ 409572 w 1647090"/>
              <a:gd name="connsiteY95" fmla="*/ 180510 h 225703"/>
              <a:gd name="connsiteX96" fmla="*/ 446974 w 1647090"/>
              <a:gd name="connsiteY96" fmla="*/ 142848 h 225703"/>
              <a:gd name="connsiteX97" fmla="*/ 446974 w 1647090"/>
              <a:gd name="connsiteY97" fmla="*/ 83033 h 225703"/>
              <a:gd name="connsiteX98" fmla="*/ 409572 w 1647090"/>
              <a:gd name="connsiteY98" fmla="*/ 45371 h 22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47090" h="225703">
                <a:moveTo>
                  <a:pt x="223091" y="620"/>
                </a:moveTo>
                <a:lnTo>
                  <a:pt x="223091" y="45814"/>
                </a:lnTo>
                <a:lnTo>
                  <a:pt x="79996" y="45814"/>
                </a:lnTo>
                <a:cubicBezTo>
                  <a:pt x="56235" y="45814"/>
                  <a:pt x="43914" y="57777"/>
                  <a:pt x="43914" y="81703"/>
                </a:cubicBezTo>
                <a:lnTo>
                  <a:pt x="43914" y="144177"/>
                </a:lnTo>
                <a:cubicBezTo>
                  <a:pt x="43914" y="168103"/>
                  <a:pt x="55795" y="180510"/>
                  <a:pt x="79996" y="180510"/>
                </a:cubicBezTo>
                <a:lnTo>
                  <a:pt x="223003" y="180510"/>
                </a:lnTo>
                <a:lnTo>
                  <a:pt x="223003" y="225703"/>
                </a:lnTo>
                <a:lnTo>
                  <a:pt x="74364" y="225703"/>
                </a:lnTo>
                <a:cubicBezTo>
                  <a:pt x="24641" y="225703"/>
                  <a:pt x="0" y="200891"/>
                  <a:pt x="0" y="150823"/>
                </a:cubicBezTo>
                <a:lnTo>
                  <a:pt x="0" y="75500"/>
                </a:lnTo>
                <a:cubicBezTo>
                  <a:pt x="0" y="25433"/>
                  <a:pt x="24641" y="620"/>
                  <a:pt x="74364" y="620"/>
                </a:cubicBezTo>
                <a:lnTo>
                  <a:pt x="223091" y="620"/>
                </a:lnTo>
                <a:close/>
                <a:moveTo>
                  <a:pt x="850033" y="177"/>
                </a:moveTo>
                <a:lnTo>
                  <a:pt x="983359" y="157027"/>
                </a:lnTo>
                <a:lnTo>
                  <a:pt x="983359" y="177"/>
                </a:lnTo>
                <a:lnTo>
                  <a:pt x="1028242" y="177"/>
                </a:lnTo>
                <a:lnTo>
                  <a:pt x="1028242" y="225703"/>
                </a:lnTo>
                <a:lnTo>
                  <a:pt x="982480" y="225703"/>
                </a:lnTo>
                <a:lnTo>
                  <a:pt x="849153" y="68411"/>
                </a:lnTo>
                <a:lnTo>
                  <a:pt x="849153" y="225261"/>
                </a:lnTo>
                <a:lnTo>
                  <a:pt x="804271" y="225261"/>
                </a:lnTo>
                <a:lnTo>
                  <a:pt x="804271" y="177"/>
                </a:lnTo>
                <a:lnTo>
                  <a:pt x="850033" y="177"/>
                </a:lnTo>
                <a:close/>
                <a:moveTo>
                  <a:pt x="417140" y="177"/>
                </a:moveTo>
                <a:cubicBezTo>
                  <a:pt x="466863" y="177"/>
                  <a:pt x="491504" y="24989"/>
                  <a:pt x="491504" y="75057"/>
                </a:cubicBezTo>
                <a:lnTo>
                  <a:pt x="491504" y="149937"/>
                </a:lnTo>
                <a:cubicBezTo>
                  <a:pt x="491416" y="200005"/>
                  <a:pt x="466334" y="225261"/>
                  <a:pt x="417052" y="225261"/>
                </a:cubicBezTo>
                <a:lnTo>
                  <a:pt x="342777" y="225261"/>
                </a:lnTo>
                <a:cubicBezTo>
                  <a:pt x="293054" y="225261"/>
                  <a:pt x="268413" y="200448"/>
                  <a:pt x="268413" y="150381"/>
                </a:cubicBezTo>
                <a:lnTo>
                  <a:pt x="268413" y="75057"/>
                </a:lnTo>
                <a:cubicBezTo>
                  <a:pt x="268413" y="24989"/>
                  <a:pt x="293054" y="177"/>
                  <a:pt x="342777" y="177"/>
                </a:cubicBezTo>
                <a:lnTo>
                  <a:pt x="417140" y="177"/>
                </a:lnTo>
                <a:close/>
                <a:moveTo>
                  <a:pt x="759916" y="177"/>
                </a:moveTo>
                <a:lnTo>
                  <a:pt x="759916" y="45371"/>
                </a:lnTo>
                <a:lnTo>
                  <a:pt x="616909" y="45371"/>
                </a:lnTo>
                <a:cubicBezTo>
                  <a:pt x="593148" y="45371"/>
                  <a:pt x="580828" y="57334"/>
                  <a:pt x="580828" y="81260"/>
                </a:cubicBezTo>
                <a:lnTo>
                  <a:pt x="580828" y="144177"/>
                </a:lnTo>
                <a:cubicBezTo>
                  <a:pt x="580828" y="168103"/>
                  <a:pt x="592709" y="180510"/>
                  <a:pt x="616909" y="180510"/>
                </a:cubicBezTo>
                <a:lnTo>
                  <a:pt x="715035" y="180510"/>
                </a:lnTo>
                <a:lnTo>
                  <a:pt x="715035" y="105186"/>
                </a:lnTo>
                <a:lnTo>
                  <a:pt x="759828" y="105186"/>
                </a:lnTo>
                <a:lnTo>
                  <a:pt x="759828" y="225261"/>
                </a:lnTo>
                <a:lnTo>
                  <a:pt x="611189" y="225261"/>
                </a:lnTo>
                <a:cubicBezTo>
                  <a:pt x="561467" y="225261"/>
                  <a:pt x="536825" y="200448"/>
                  <a:pt x="536825" y="150381"/>
                </a:cubicBezTo>
                <a:lnTo>
                  <a:pt x="536825" y="75057"/>
                </a:lnTo>
                <a:cubicBezTo>
                  <a:pt x="536825" y="24989"/>
                  <a:pt x="561467" y="177"/>
                  <a:pt x="611189" y="177"/>
                </a:cubicBezTo>
                <a:lnTo>
                  <a:pt x="759916" y="177"/>
                </a:lnTo>
                <a:close/>
                <a:moveTo>
                  <a:pt x="1118094" y="177"/>
                </a:moveTo>
                <a:lnTo>
                  <a:pt x="1118006" y="225261"/>
                </a:lnTo>
                <a:lnTo>
                  <a:pt x="1073212" y="225261"/>
                </a:lnTo>
                <a:lnTo>
                  <a:pt x="1073212" y="177"/>
                </a:lnTo>
                <a:lnTo>
                  <a:pt x="1118094" y="177"/>
                </a:lnTo>
                <a:close/>
                <a:moveTo>
                  <a:pt x="1386418" y="177"/>
                </a:moveTo>
                <a:lnTo>
                  <a:pt x="1386418" y="45371"/>
                </a:lnTo>
                <a:lnTo>
                  <a:pt x="1243411" y="45371"/>
                </a:lnTo>
                <a:cubicBezTo>
                  <a:pt x="1219649" y="45371"/>
                  <a:pt x="1207328" y="57334"/>
                  <a:pt x="1207328" y="81260"/>
                </a:cubicBezTo>
                <a:lnTo>
                  <a:pt x="1207328" y="144177"/>
                </a:lnTo>
                <a:cubicBezTo>
                  <a:pt x="1207328" y="168103"/>
                  <a:pt x="1219214" y="180510"/>
                  <a:pt x="1243411" y="180510"/>
                </a:cubicBezTo>
                <a:lnTo>
                  <a:pt x="1341628" y="180510"/>
                </a:lnTo>
                <a:lnTo>
                  <a:pt x="1341628" y="105186"/>
                </a:lnTo>
                <a:lnTo>
                  <a:pt x="1386418" y="105186"/>
                </a:lnTo>
                <a:lnTo>
                  <a:pt x="1386418" y="225261"/>
                </a:lnTo>
                <a:lnTo>
                  <a:pt x="1237691" y="225261"/>
                </a:lnTo>
                <a:cubicBezTo>
                  <a:pt x="1187970" y="225261"/>
                  <a:pt x="1163327" y="200448"/>
                  <a:pt x="1163327" y="150381"/>
                </a:cubicBezTo>
                <a:lnTo>
                  <a:pt x="1163327" y="75057"/>
                </a:lnTo>
                <a:cubicBezTo>
                  <a:pt x="1163327" y="24989"/>
                  <a:pt x="1187970" y="177"/>
                  <a:pt x="1237691" y="177"/>
                </a:cubicBezTo>
                <a:lnTo>
                  <a:pt x="1386418" y="177"/>
                </a:lnTo>
                <a:close/>
                <a:moveTo>
                  <a:pt x="1468001" y="0"/>
                </a:moveTo>
                <a:lnTo>
                  <a:pt x="1468435" y="48295"/>
                </a:lnTo>
                <a:cubicBezTo>
                  <a:pt x="1468435" y="72665"/>
                  <a:pt x="1480322" y="84628"/>
                  <a:pt x="1504084" y="84628"/>
                </a:cubicBezTo>
                <a:lnTo>
                  <a:pt x="1504084" y="84628"/>
                </a:lnTo>
                <a:lnTo>
                  <a:pt x="1566126" y="84628"/>
                </a:lnTo>
                <a:cubicBezTo>
                  <a:pt x="1590323" y="84628"/>
                  <a:pt x="1602210" y="72665"/>
                  <a:pt x="1602210" y="48295"/>
                </a:cubicBezTo>
                <a:lnTo>
                  <a:pt x="1602210" y="48295"/>
                </a:lnTo>
                <a:lnTo>
                  <a:pt x="1602210" y="0"/>
                </a:lnTo>
                <a:lnTo>
                  <a:pt x="1647091" y="0"/>
                </a:lnTo>
                <a:lnTo>
                  <a:pt x="1647091" y="13292"/>
                </a:lnTo>
                <a:lnTo>
                  <a:pt x="1646645" y="54055"/>
                </a:lnTo>
                <a:cubicBezTo>
                  <a:pt x="1646645" y="104123"/>
                  <a:pt x="1622002" y="128935"/>
                  <a:pt x="1572281" y="128935"/>
                </a:cubicBezTo>
                <a:lnTo>
                  <a:pt x="1572281" y="128935"/>
                </a:lnTo>
                <a:lnTo>
                  <a:pt x="1557626" y="128935"/>
                </a:lnTo>
                <a:lnTo>
                  <a:pt x="1557626" y="225216"/>
                </a:lnTo>
                <a:lnTo>
                  <a:pt x="1512745" y="225216"/>
                </a:lnTo>
                <a:lnTo>
                  <a:pt x="1512745" y="128935"/>
                </a:lnTo>
                <a:lnTo>
                  <a:pt x="1497918" y="128935"/>
                </a:lnTo>
                <a:cubicBezTo>
                  <a:pt x="1448197" y="128935"/>
                  <a:pt x="1423554" y="104123"/>
                  <a:pt x="1423554" y="54055"/>
                </a:cubicBezTo>
                <a:lnTo>
                  <a:pt x="1423554" y="54055"/>
                </a:lnTo>
                <a:lnTo>
                  <a:pt x="1423554" y="0"/>
                </a:lnTo>
                <a:lnTo>
                  <a:pt x="1468001" y="0"/>
                </a:lnTo>
                <a:close/>
                <a:moveTo>
                  <a:pt x="409572" y="45371"/>
                </a:moveTo>
                <a:lnTo>
                  <a:pt x="342248" y="45371"/>
                </a:lnTo>
                <a:cubicBezTo>
                  <a:pt x="322007" y="45371"/>
                  <a:pt x="312767" y="57777"/>
                  <a:pt x="312767" y="83033"/>
                </a:cubicBezTo>
                <a:lnTo>
                  <a:pt x="312767" y="143291"/>
                </a:lnTo>
                <a:cubicBezTo>
                  <a:pt x="312767" y="168103"/>
                  <a:pt x="325087" y="180952"/>
                  <a:pt x="350169" y="180952"/>
                </a:cubicBezTo>
                <a:lnTo>
                  <a:pt x="409572" y="180510"/>
                </a:lnTo>
                <a:cubicBezTo>
                  <a:pt x="434213" y="180510"/>
                  <a:pt x="446974" y="168103"/>
                  <a:pt x="446974" y="142848"/>
                </a:cubicBezTo>
                <a:lnTo>
                  <a:pt x="446974" y="83033"/>
                </a:lnTo>
                <a:cubicBezTo>
                  <a:pt x="446974" y="58220"/>
                  <a:pt x="434653" y="45371"/>
                  <a:pt x="409572" y="45371"/>
                </a:cubicBezTo>
                <a:close/>
              </a:path>
            </a:pathLst>
          </a:custGeom>
          <a:solidFill>
            <a:schemeClr val="bg1"/>
          </a:solidFill>
          <a:ln w="114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grpSp>
        <p:nvGrpSpPr>
          <p:cNvPr id="88" name="Group 87">
            <a:extLst>
              <a:ext uri="{FF2B5EF4-FFF2-40B4-BE49-F238E27FC236}">
                <a16:creationId xmlns:a16="http://schemas.microsoft.com/office/drawing/2014/main" id="{8A22E6E6-CFEB-B850-50BC-DF442A2B215D}"/>
              </a:ext>
            </a:extLst>
          </p:cNvPr>
          <p:cNvGrpSpPr/>
          <p:nvPr/>
        </p:nvGrpSpPr>
        <p:grpSpPr>
          <a:xfrm>
            <a:off x="2425585" y="4476594"/>
            <a:ext cx="3353376" cy="1646845"/>
            <a:chOff x="2425585" y="4476594"/>
            <a:chExt cx="3353376" cy="1646845"/>
          </a:xfrm>
        </p:grpSpPr>
        <p:grpSp>
          <p:nvGrpSpPr>
            <p:cNvPr id="83" name="Group 82">
              <a:extLst>
                <a:ext uri="{FF2B5EF4-FFF2-40B4-BE49-F238E27FC236}">
                  <a16:creationId xmlns:a16="http://schemas.microsoft.com/office/drawing/2014/main" id="{F4530474-C817-EE2E-DD1D-5D37ADA5C964}"/>
                </a:ext>
              </a:extLst>
            </p:cNvPr>
            <p:cNvGrpSpPr/>
            <p:nvPr/>
          </p:nvGrpSpPr>
          <p:grpSpPr>
            <a:xfrm>
              <a:off x="2425585" y="4476594"/>
              <a:ext cx="2815146" cy="652444"/>
              <a:chOff x="2425585" y="4476594"/>
              <a:chExt cx="2815146" cy="652444"/>
            </a:xfrm>
          </p:grpSpPr>
          <p:sp>
            <p:nvSpPr>
              <p:cNvPr id="40" name="TextBox 39">
                <a:extLst>
                  <a:ext uri="{FF2B5EF4-FFF2-40B4-BE49-F238E27FC236}">
                    <a16:creationId xmlns:a16="http://schemas.microsoft.com/office/drawing/2014/main" id="{D02BF5C7-4B0F-AE5E-DF87-A58B24FD09F2}"/>
                  </a:ext>
                </a:extLst>
              </p:cNvPr>
              <p:cNvSpPr txBox="1"/>
              <p:nvPr/>
            </p:nvSpPr>
            <p:spPr>
              <a:xfrm>
                <a:off x="2761047" y="4698151"/>
                <a:ext cx="2479684" cy="430887"/>
              </a:xfrm>
              <a:prstGeom prst="rect">
                <a:avLst/>
              </a:prstGeom>
              <a:noFill/>
            </p:spPr>
            <p:txBody>
              <a:bodyPr wrap="square" rtlCol="0">
                <a:spAutoFit/>
              </a:bodyPr>
              <a:lstStyle/>
              <a:p>
                <a:r>
                  <a:rPr lang="en-US" sz="1100">
                    <a:solidFill>
                      <a:srgbClr val="19194B"/>
                    </a:solidFill>
                    <a:latin typeface="Open Sans regular" panose="020B0606030504020204" pitchFamily="34" charset="0"/>
                    <a:ea typeface="Open Sans regular" panose="020B0606030504020204" pitchFamily="34" charset="0"/>
                    <a:cs typeface="Open Sans regular" panose="020B0606030504020204" pitchFamily="34" charset="0"/>
                  </a:rPr>
                  <a:t>The light bar of my printer pulses white. What does that mean?</a:t>
                </a:r>
              </a:p>
            </p:txBody>
          </p:sp>
          <p:sp>
            <p:nvSpPr>
              <p:cNvPr id="41" name="TextBox 40">
                <a:extLst>
                  <a:ext uri="{FF2B5EF4-FFF2-40B4-BE49-F238E27FC236}">
                    <a16:creationId xmlns:a16="http://schemas.microsoft.com/office/drawing/2014/main" id="{D90688E8-B94D-C7E6-2DC1-909A4AB78038}"/>
                  </a:ext>
                </a:extLst>
              </p:cNvPr>
              <p:cNvSpPr txBox="1"/>
              <p:nvPr/>
            </p:nvSpPr>
            <p:spPr>
              <a:xfrm>
                <a:off x="2425585" y="4476594"/>
                <a:ext cx="525160" cy="646331"/>
              </a:xfrm>
              <a:prstGeom prst="rect">
                <a:avLst/>
              </a:prstGeom>
              <a:noFill/>
            </p:spPr>
            <p:txBody>
              <a:bodyPr wrap="square">
                <a:spAutoFit/>
              </a:bodyPr>
              <a:lstStyle/>
              <a:p>
                <a:r>
                  <a:rPr lang="en-US" sz="3600" b="1">
                    <a:solidFill>
                      <a:srgbClr val="33BED2"/>
                    </a:solidFill>
                    <a:latin typeface="Open Sans ExtraBold" panose="020B0606030504020204" pitchFamily="34" charset="0"/>
                    <a:ea typeface="Open Sans ExtraBold" panose="020B0606030504020204" pitchFamily="34" charset="0"/>
                    <a:cs typeface="Open Sans ExtraBold" panose="020B0606030504020204" pitchFamily="34" charset="0"/>
                  </a:rPr>
                  <a:t>“</a:t>
                </a:r>
                <a:endParaRPr lang="en-US" sz="3600">
                  <a:solidFill>
                    <a:srgbClr val="33BED2"/>
                  </a:solidFill>
                </a:endParaRPr>
              </a:p>
            </p:txBody>
          </p:sp>
        </p:grpSp>
        <p:grpSp>
          <p:nvGrpSpPr>
            <p:cNvPr id="77" name="Group 76">
              <a:extLst>
                <a:ext uri="{FF2B5EF4-FFF2-40B4-BE49-F238E27FC236}">
                  <a16:creationId xmlns:a16="http://schemas.microsoft.com/office/drawing/2014/main" id="{86B67476-0C35-7911-8F35-AA9050C8F3FA}"/>
                </a:ext>
              </a:extLst>
            </p:cNvPr>
            <p:cNvGrpSpPr/>
            <p:nvPr/>
          </p:nvGrpSpPr>
          <p:grpSpPr>
            <a:xfrm>
              <a:off x="2950745" y="5310807"/>
              <a:ext cx="2479683" cy="812632"/>
              <a:chOff x="3091087" y="5292830"/>
              <a:chExt cx="2479683" cy="812632"/>
            </a:xfrm>
          </p:grpSpPr>
          <p:sp>
            <p:nvSpPr>
              <p:cNvPr id="42" name="Rectangle: Rounded Corners 41">
                <a:extLst>
                  <a:ext uri="{FF2B5EF4-FFF2-40B4-BE49-F238E27FC236}">
                    <a16:creationId xmlns:a16="http://schemas.microsoft.com/office/drawing/2014/main" id="{4ABD798A-4447-324A-BDE4-83AF2E329BBE}"/>
                  </a:ext>
                </a:extLst>
              </p:cNvPr>
              <p:cNvSpPr/>
              <p:nvPr/>
            </p:nvSpPr>
            <p:spPr>
              <a:xfrm rot="10800000" flipH="1" flipV="1">
                <a:off x="3091087" y="5292830"/>
                <a:ext cx="2479683" cy="812632"/>
              </a:xfrm>
              <a:prstGeom prst="roundRect">
                <a:avLst>
                  <a:gd name="adj" fmla="val 9371"/>
                </a:avLst>
              </a:prstGeom>
              <a:gradFill>
                <a:gsLst>
                  <a:gs pos="0">
                    <a:srgbClr val="F1F3F9"/>
                  </a:gs>
                  <a:gs pos="100000">
                    <a:schemeClr val="bg1"/>
                  </a:gs>
                </a:gsLst>
                <a:lin ang="1800000" scaled="0"/>
              </a:gradFill>
              <a:ln>
                <a:solidFill>
                  <a:schemeClr val="bg1"/>
                </a:solidFill>
              </a:ln>
              <a:effectLst>
                <a:outerShdw blurRad="1270000" dist="38100" dir="5400000" sx="154000" sy="154000" algn="t" rotWithShape="0">
                  <a:schemeClr val="accent1">
                    <a:alpha val="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74320" tIns="0" rIns="0" bIns="274320" rtlCol="0" anchor="b" anchorCtr="0">
                <a:noAutofit/>
              </a:bodyPr>
              <a:lstStyle/>
              <a:p>
                <a:pPr marL="0" marR="0" lvl="0" indent="0" algn="l" defTabSz="914330" rtl="0" eaLnBrk="1" fontAlgn="auto" latinLnBrk="0" hangingPunct="1">
                  <a:lnSpc>
                    <a:spcPct val="130000"/>
                  </a:lnSpc>
                  <a:spcBef>
                    <a:spcPts val="100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Montserrat Bold"/>
                  <a:ea typeface="+mn-ea"/>
                  <a:cs typeface="+mn-cs"/>
                </a:endParaRPr>
              </a:p>
            </p:txBody>
          </p:sp>
          <p:sp>
            <p:nvSpPr>
              <p:cNvPr id="49" name="TextBox 48">
                <a:extLst>
                  <a:ext uri="{FF2B5EF4-FFF2-40B4-BE49-F238E27FC236}">
                    <a16:creationId xmlns:a16="http://schemas.microsoft.com/office/drawing/2014/main" id="{F315D398-1DDF-FC7F-91CB-0C88BAD9B5DF}"/>
                  </a:ext>
                </a:extLst>
              </p:cNvPr>
              <p:cNvSpPr txBox="1"/>
              <p:nvPr/>
            </p:nvSpPr>
            <p:spPr>
              <a:xfrm>
                <a:off x="3219273" y="5386829"/>
                <a:ext cx="2223310" cy="600164"/>
              </a:xfrm>
              <a:prstGeom prst="rect">
                <a:avLst/>
              </a:prstGeom>
              <a:noFill/>
            </p:spPr>
            <p:txBody>
              <a:bodyPr wrap="square" rtlCol="0">
                <a:spAutoFit/>
              </a:bodyPr>
              <a:lstStyle/>
              <a:p>
                <a:r>
                  <a:rPr lang="en-US" sz="1100">
                    <a:solidFill>
                      <a:srgbClr val="19194B"/>
                    </a:solidFill>
                    <a:latin typeface="Open Sans regular" panose="020B0606030504020204" pitchFamily="34" charset="0"/>
                    <a:ea typeface="Open Sans regular" panose="020B0606030504020204" pitchFamily="34" charset="0"/>
                    <a:cs typeface="Open Sans regular" panose="020B0606030504020204" pitchFamily="34" charset="0"/>
                  </a:rPr>
                  <a:t>White light indicates that the printer is turning on/off or updating.</a:t>
                </a:r>
              </a:p>
            </p:txBody>
          </p:sp>
        </p:grpSp>
        <p:grpSp>
          <p:nvGrpSpPr>
            <p:cNvPr id="43" name="Group 42">
              <a:extLst>
                <a:ext uri="{FF2B5EF4-FFF2-40B4-BE49-F238E27FC236}">
                  <a16:creationId xmlns:a16="http://schemas.microsoft.com/office/drawing/2014/main" id="{3A04BBFD-76A3-CAA6-BD80-337853E58E72}"/>
                </a:ext>
              </a:extLst>
            </p:cNvPr>
            <p:cNvGrpSpPr/>
            <p:nvPr/>
          </p:nvGrpSpPr>
          <p:grpSpPr>
            <a:xfrm>
              <a:off x="5297789" y="5028648"/>
              <a:ext cx="481172" cy="591805"/>
              <a:chOff x="6843033" y="3224233"/>
              <a:chExt cx="784609" cy="965010"/>
            </a:xfrm>
          </p:grpSpPr>
          <p:sp>
            <p:nvSpPr>
              <p:cNvPr id="44" name="Oval 43">
                <a:extLst>
                  <a:ext uri="{FF2B5EF4-FFF2-40B4-BE49-F238E27FC236}">
                    <a16:creationId xmlns:a16="http://schemas.microsoft.com/office/drawing/2014/main" id="{D2453280-48D1-022F-0673-0079942518F5}"/>
                  </a:ext>
                </a:extLst>
              </p:cNvPr>
              <p:cNvSpPr/>
              <p:nvPr/>
            </p:nvSpPr>
            <p:spPr>
              <a:xfrm>
                <a:off x="6843033" y="3433591"/>
                <a:ext cx="777129" cy="755652"/>
              </a:xfrm>
              <a:prstGeom prst="ellipse">
                <a:avLst/>
              </a:prstGeom>
              <a:solidFill>
                <a:srgbClr val="19194A"/>
              </a:solidFill>
              <a:ln w="28575">
                <a:gradFill>
                  <a:gsLst>
                    <a:gs pos="0">
                      <a:srgbClr val="38C8B6"/>
                    </a:gs>
                    <a:gs pos="100000">
                      <a:srgbClr val="0865FB"/>
                    </a:gs>
                  </a:gsLst>
                  <a:lin ang="0" scaled="0"/>
                </a:gradFill>
              </a:ln>
              <a:effectLst>
                <a:outerShdw blurRad="5715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18288" rtlCol="0" anchor="ctr" anchorCtr="1">
                <a:noAutofit/>
              </a:bodyPr>
              <a:lstStyle/>
              <a:p>
                <a:pPr marL="0" marR="0" lvl="0" indent="0" algn="ctr" defTabSz="914330" rtl="0" eaLnBrk="1" fontAlgn="auto" latinLnBrk="0" hangingPunct="1">
                  <a:lnSpc>
                    <a:spcPct val="130000"/>
                  </a:lnSpc>
                  <a:spcBef>
                    <a:spcPts val="600"/>
                  </a:spcBef>
                  <a:spcAft>
                    <a:spcPts val="0"/>
                  </a:spcAft>
                  <a:buClrTx/>
                  <a:buSzTx/>
                  <a:buFontTx/>
                  <a:buNone/>
                  <a:tabLst/>
                  <a:defRPr/>
                </a:pPr>
                <a:endParaRPr kumimoji="0" lang="en-US" sz="1000" b="1" i="0" u="none" strike="noStrike" kern="1200" cap="none" spc="0" normalizeH="0" baseline="0" noProof="0">
                  <a:ln>
                    <a:noFill/>
                  </a:ln>
                  <a:solidFill>
                    <a:srgbClr val="262626"/>
                  </a:solidFill>
                  <a:effectLst/>
                  <a:uLnTx/>
                  <a:uFillTx/>
                  <a:latin typeface="Open Sans ExtraBold"/>
                  <a:ea typeface="+mn-ea"/>
                  <a:cs typeface="+mn-cs"/>
                </a:endParaRPr>
              </a:p>
            </p:txBody>
          </p:sp>
          <p:pic>
            <p:nvPicPr>
              <p:cNvPr id="45" name="Graphic 44" descr="Magnifying glass with solid fill">
                <a:extLst>
                  <a:ext uri="{FF2B5EF4-FFF2-40B4-BE49-F238E27FC236}">
                    <a16:creationId xmlns:a16="http://schemas.microsoft.com/office/drawing/2014/main" id="{03C85B0E-B2DA-D4AA-C30D-9B246D3C069F}"/>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54576" y="3653032"/>
                <a:ext cx="354775" cy="354775"/>
              </a:xfrm>
              <a:prstGeom prst="rect">
                <a:avLst/>
              </a:prstGeom>
            </p:spPr>
          </p:pic>
          <p:grpSp>
            <p:nvGrpSpPr>
              <p:cNvPr id="46" name="Group 45">
                <a:extLst>
                  <a:ext uri="{FF2B5EF4-FFF2-40B4-BE49-F238E27FC236}">
                    <a16:creationId xmlns:a16="http://schemas.microsoft.com/office/drawing/2014/main" id="{178F42AF-7DFF-07E1-76AF-F27F0473E16E}"/>
                  </a:ext>
                </a:extLst>
              </p:cNvPr>
              <p:cNvGrpSpPr/>
              <p:nvPr/>
            </p:nvGrpSpPr>
            <p:grpSpPr>
              <a:xfrm>
                <a:off x="7237411" y="3224233"/>
                <a:ext cx="390231" cy="379446"/>
                <a:chOff x="2311676" y="4039148"/>
                <a:chExt cx="777129" cy="755652"/>
              </a:xfrm>
            </p:grpSpPr>
            <p:sp>
              <p:nvSpPr>
                <p:cNvPr id="47" name="Oval 46">
                  <a:extLst>
                    <a:ext uri="{FF2B5EF4-FFF2-40B4-BE49-F238E27FC236}">
                      <a16:creationId xmlns:a16="http://schemas.microsoft.com/office/drawing/2014/main" id="{B688B6DC-02B4-C46E-4337-EFDD17EBF4E2}"/>
                    </a:ext>
                  </a:extLst>
                </p:cNvPr>
                <p:cNvSpPr/>
                <p:nvPr/>
              </p:nvSpPr>
              <p:spPr>
                <a:xfrm>
                  <a:off x="2311676" y="4039148"/>
                  <a:ext cx="777129" cy="755652"/>
                </a:xfrm>
                <a:prstGeom prst="ellipse">
                  <a:avLst/>
                </a:prstGeom>
                <a:solidFill>
                  <a:srgbClr val="19194A"/>
                </a:solidFill>
                <a:ln w="28575">
                  <a:gradFill>
                    <a:gsLst>
                      <a:gs pos="0">
                        <a:srgbClr val="38C8B6"/>
                      </a:gs>
                      <a:gs pos="100000">
                        <a:srgbClr val="0865FB"/>
                      </a:gs>
                    </a:gsLst>
                    <a:lin ang="0" scaled="0"/>
                  </a:gradFill>
                </a:ln>
                <a:effectLst>
                  <a:outerShdw blurRad="5715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18288" rtlCol="0" anchor="ctr" anchorCtr="1">
                  <a:noAutofit/>
                </a:bodyPr>
                <a:lstStyle/>
                <a:p>
                  <a:pPr marL="0" marR="0" lvl="0" indent="0" algn="ctr" defTabSz="914330" rtl="0" eaLnBrk="1" fontAlgn="auto" latinLnBrk="0" hangingPunct="1">
                    <a:lnSpc>
                      <a:spcPct val="130000"/>
                    </a:lnSpc>
                    <a:spcBef>
                      <a:spcPts val="600"/>
                    </a:spcBef>
                    <a:spcAft>
                      <a:spcPts val="0"/>
                    </a:spcAft>
                    <a:buClrTx/>
                    <a:buSzTx/>
                    <a:buFontTx/>
                    <a:buNone/>
                    <a:tabLst/>
                    <a:defRPr/>
                  </a:pPr>
                  <a:endParaRPr kumimoji="0" lang="en-US" sz="1000" b="1" i="0" u="none" strike="noStrike" kern="1200" cap="none" spc="0" normalizeH="0" baseline="0" noProof="0">
                    <a:ln>
                      <a:noFill/>
                    </a:ln>
                    <a:solidFill>
                      <a:srgbClr val="262626"/>
                    </a:solidFill>
                    <a:effectLst/>
                    <a:uLnTx/>
                    <a:uFillTx/>
                    <a:latin typeface="Open Sans ExtraBold"/>
                    <a:ea typeface="+mn-ea"/>
                    <a:cs typeface="+mn-cs"/>
                  </a:endParaRPr>
                </a:p>
              </p:txBody>
            </p:sp>
            <p:pic>
              <p:nvPicPr>
                <p:cNvPr id="48" name="Picture 47" descr="A white letter on a black background&#10;&#10;Description automatically generated with medium confidence">
                  <a:extLst>
                    <a:ext uri="{FF2B5EF4-FFF2-40B4-BE49-F238E27FC236}">
                      <a16:creationId xmlns:a16="http://schemas.microsoft.com/office/drawing/2014/main" id="{B5849B0D-2400-CCA3-2007-79F950436ED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571608" y="4267308"/>
                  <a:ext cx="295276" cy="301134"/>
                </a:xfrm>
                <a:prstGeom prst="rect">
                  <a:avLst/>
                </a:prstGeom>
                <a:ln w="28575">
                  <a:solidFill>
                    <a:schemeClr val="tx1"/>
                  </a:solidFill>
                </a:ln>
              </p:spPr>
            </p:pic>
          </p:grpSp>
        </p:grpSp>
      </p:grpSp>
    </p:spTree>
    <p:extLst>
      <p:ext uri="{BB962C8B-B14F-4D97-AF65-F5344CB8AC3E}">
        <p14:creationId xmlns:p14="http://schemas.microsoft.com/office/powerpoint/2010/main" val="366867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85"/>
                                        </p:tgtEl>
                                      </p:cBhvr>
                                    </p:animEffect>
                                    <p:set>
                                      <p:cBhvr>
                                        <p:cTn id="11" dur="1" fill="hold">
                                          <p:stCondLst>
                                            <p:cond delay="499"/>
                                          </p:stCondLst>
                                        </p:cTn>
                                        <p:tgtEl>
                                          <p:spTgt spid="8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fade">
                                      <p:cBhvr>
                                        <p:cTn id="16" dur="500"/>
                                        <p:tgtEl>
                                          <p:spTgt spid="8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88"/>
                                        </p:tgtEl>
                                      </p:cBhvr>
                                    </p:animEffect>
                                    <p:set>
                                      <p:cBhvr>
                                        <p:cTn id="21" dur="1" fill="hold">
                                          <p:stCondLst>
                                            <p:cond delay="499"/>
                                          </p:stCondLst>
                                        </p:cTn>
                                        <p:tgtEl>
                                          <p:spTgt spid="8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86"/>
                                        </p:tgtEl>
                                      </p:cBhvr>
                                    </p:animEffect>
                                    <p:set>
                                      <p:cBhvr>
                                        <p:cTn id="30" dur="1" fill="hold">
                                          <p:stCondLst>
                                            <p:cond delay="499"/>
                                          </p:stCondLst>
                                        </p:cTn>
                                        <p:tgtEl>
                                          <p:spTgt spid="8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fade">
                                      <p:cBhvr>
                                        <p:cTn id="35" dur="500"/>
                                        <p:tgtEl>
                                          <p:spTgt spid="8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85"/>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88"/>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86"/>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rafik 6">
            <a:extLst>
              <a:ext uri="{FF2B5EF4-FFF2-40B4-BE49-F238E27FC236}">
                <a16:creationId xmlns:a16="http://schemas.microsoft.com/office/drawing/2014/main" id="{69A0A488-55AE-6B78-031F-76A7ADB281E2}"/>
              </a:ext>
            </a:extLst>
          </p:cNvPr>
          <p:cNvSpPr/>
          <p:nvPr/>
        </p:nvSpPr>
        <p:spPr>
          <a:xfrm>
            <a:off x="10256472" y="574891"/>
            <a:ext cx="1295061" cy="177464"/>
          </a:xfrm>
          <a:custGeom>
            <a:avLst/>
            <a:gdLst>
              <a:gd name="connsiteX0" fmla="*/ 223091 w 1647090"/>
              <a:gd name="connsiteY0" fmla="*/ 620 h 225703"/>
              <a:gd name="connsiteX1" fmla="*/ 223091 w 1647090"/>
              <a:gd name="connsiteY1" fmla="*/ 45814 h 225703"/>
              <a:gd name="connsiteX2" fmla="*/ 79996 w 1647090"/>
              <a:gd name="connsiteY2" fmla="*/ 45814 h 225703"/>
              <a:gd name="connsiteX3" fmla="*/ 43914 w 1647090"/>
              <a:gd name="connsiteY3" fmla="*/ 81703 h 225703"/>
              <a:gd name="connsiteX4" fmla="*/ 43914 w 1647090"/>
              <a:gd name="connsiteY4" fmla="*/ 144177 h 225703"/>
              <a:gd name="connsiteX5" fmla="*/ 79996 w 1647090"/>
              <a:gd name="connsiteY5" fmla="*/ 180510 h 225703"/>
              <a:gd name="connsiteX6" fmla="*/ 223003 w 1647090"/>
              <a:gd name="connsiteY6" fmla="*/ 180510 h 225703"/>
              <a:gd name="connsiteX7" fmla="*/ 223003 w 1647090"/>
              <a:gd name="connsiteY7" fmla="*/ 225703 h 225703"/>
              <a:gd name="connsiteX8" fmla="*/ 74364 w 1647090"/>
              <a:gd name="connsiteY8" fmla="*/ 225703 h 225703"/>
              <a:gd name="connsiteX9" fmla="*/ 0 w 1647090"/>
              <a:gd name="connsiteY9" fmla="*/ 150823 h 225703"/>
              <a:gd name="connsiteX10" fmla="*/ 0 w 1647090"/>
              <a:gd name="connsiteY10" fmla="*/ 75500 h 225703"/>
              <a:gd name="connsiteX11" fmla="*/ 74364 w 1647090"/>
              <a:gd name="connsiteY11" fmla="*/ 620 h 225703"/>
              <a:gd name="connsiteX12" fmla="*/ 223091 w 1647090"/>
              <a:gd name="connsiteY12" fmla="*/ 620 h 225703"/>
              <a:gd name="connsiteX13" fmla="*/ 850033 w 1647090"/>
              <a:gd name="connsiteY13" fmla="*/ 177 h 225703"/>
              <a:gd name="connsiteX14" fmla="*/ 983359 w 1647090"/>
              <a:gd name="connsiteY14" fmla="*/ 157027 h 225703"/>
              <a:gd name="connsiteX15" fmla="*/ 983359 w 1647090"/>
              <a:gd name="connsiteY15" fmla="*/ 177 h 225703"/>
              <a:gd name="connsiteX16" fmla="*/ 1028242 w 1647090"/>
              <a:gd name="connsiteY16" fmla="*/ 177 h 225703"/>
              <a:gd name="connsiteX17" fmla="*/ 1028242 w 1647090"/>
              <a:gd name="connsiteY17" fmla="*/ 225703 h 225703"/>
              <a:gd name="connsiteX18" fmla="*/ 982480 w 1647090"/>
              <a:gd name="connsiteY18" fmla="*/ 225703 h 225703"/>
              <a:gd name="connsiteX19" fmla="*/ 849153 w 1647090"/>
              <a:gd name="connsiteY19" fmla="*/ 68411 h 225703"/>
              <a:gd name="connsiteX20" fmla="*/ 849153 w 1647090"/>
              <a:gd name="connsiteY20" fmla="*/ 225261 h 225703"/>
              <a:gd name="connsiteX21" fmla="*/ 804271 w 1647090"/>
              <a:gd name="connsiteY21" fmla="*/ 225261 h 225703"/>
              <a:gd name="connsiteX22" fmla="*/ 804271 w 1647090"/>
              <a:gd name="connsiteY22" fmla="*/ 177 h 225703"/>
              <a:gd name="connsiteX23" fmla="*/ 850033 w 1647090"/>
              <a:gd name="connsiteY23" fmla="*/ 177 h 225703"/>
              <a:gd name="connsiteX24" fmla="*/ 417140 w 1647090"/>
              <a:gd name="connsiteY24" fmla="*/ 177 h 225703"/>
              <a:gd name="connsiteX25" fmla="*/ 491504 w 1647090"/>
              <a:gd name="connsiteY25" fmla="*/ 75057 h 225703"/>
              <a:gd name="connsiteX26" fmla="*/ 491504 w 1647090"/>
              <a:gd name="connsiteY26" fmla="*/ 149937 h 225703"/>
              <a:gd name="connsiteX27" fmla="*/ 417052 w 1647090"/>
              <a:gd name="connsiteY27" fmla="*/ 225261 h 225703"/>
              <a:gd name="connsiteX28" fmla="*/ 342777 w 1647090"/>
              <a:gd name="connsiteY28" fmla="*/ 225261 h 225703"/>
              <a:gd name="connsiteX29" fmla="*/ 268413 w 1647090"/>
              <a:gd name="connsiteY29" fmla="*/ 150381 h 225703"/>
              <a:gd name="connsiteX30" fmla="*/ 268413 w 1647090"/>
              <a:gd name="connsiteY30" fmla="*/ 75057 h 225703"/>
              <a:gd name="connsiteX31" fmla="*/ 342777 w 1647090"/>
              <a:gd name="connsiteY31" fmla="*/ 177 h 225703"/>
              <a:gd name="connsiteX32" fmla="*/ 417140 w 1647090"/>
              <a:gd name="connsiteY32" fmla="*/ 177 h 225703"/>
              <a:gd name="connsiteX33" fmla="*/ 759916 w 1647090"/>
              <a:gd name="connsiteY33" fmla="*/ 177 h 225703"/>
              <a:gd name="connsiteX34" fmla="*/ 759916 w 1647090"/>
              <a:gd name="connsiteY34" fmla="*/ 45371 h 225703"/>
              <a:gd name="connsiteX35" fmla="*/ 616909 w 1647090"/>
              <a:gd name="connsiteY35" fmla="*/ 45371 h 225703"/>
              <a:gd name="connsiteX36" fmla="*/ 580828 w 1647090"/>
              <a:gd name="connsiteY36" fmla="*/ 81260 h 225703"/>
              <a:gd name="connsiteX37" fmla="*/ 580828 w 1647090"/>
              <a:gd name="connsiteY37" fmla="*/ 144177 h 225703"/>
              <a:gd name="connsiteX38" fmla="*/ 616909 w 1647090"/>
              <a:gd name="connsiteY38" fmla="*/ 180510 h 225703"/>
              <a:gd name="connsiteX39" fmla="*/ 715035 w 1647090"/>
              <a:gd name="connsiteY39" fmla="*/ 180510 h 225703"/>
              <a:gd name="connsiteX40" fmla="*/ 715035 w 1647090"/>
              <a:gd name="connsiteY40" fmla="*/ 105186 h 225703"/>
              <a:gd name="connsiteX41" fmla="*/ 759828 w 1647090"/>
              <a:gd name="connsiteY41" fmla="*/ 105186 h 225703"/>
              <a:gd name="connsiteX42" fmla="*/ 759828 w 1647090"/>
              <a:gd name="connsiteY42" fmla="*/ 225261 h 225703"/>
              <a:gd name="connsiteX43" fmla="*/ 611189 w 1647090"/>
              <a:gd name="connsiteY43" fmla="*/ 225261 h 225703"/>
              <a:gd name="connsiteX44" fmla="*/ 536825 w 1647090"/>
              <a:gd name="connsiteY44" fmla="*/ 150381 h 225703"/>
              <a:gd name="connsiteX45" fmla="*/ 536825 w 1647090"/>
              <a:gd name="connsiteY45" fmla="*/ 75057 h 225703"/>
              <a:gd name="connsiteX46" fmla="*/ 611189 w 1647090"/>
              <a:gd name="connsiteY46" fmla="*/ 177 h 225703"/>
              <a:gd name="connsiteX47" fmla="*/ 759916 w 1647090"/>
              <a:gd name="connsiteY47" fmla="*/ 177 h 225703"/>
              <a:gd name="connsiteX48" fmla="*/ 1118094 w 1647090"/>
              <a:gd name="connsiteY48" fmla="*/ 177 h 225703"/>
              <a:gd name="connsiteX49" fmla="*/ 1118006 w 1647090"/>
              <a:gd name="connsiteY49" fmla="*/ 225261 h 225703"/>
              <a:gd name="connsiteX50" fmla="*/ 1073212 w 1647090"/>
              <a:gd name="connsiteY50" fmla="*/ 225261 h 225703"/>
              <a:gd name="connsiteX51" fmla="*/ 1073212 w 1647090"/>
              <a:gd name="connsiteY51" fmla="*/ 177 h 225703"/>
              <a:gd name="connsiteX52" fmla="*/ 1118094 w 1647090"/>
              <a:gd name="connsiteY52" fmla="*/ 177 h 225703"/>
              <a:gd name="connsiteX53" fmla="*/ 1386418 w 1647090"/>
              <a:gd name="connsiteY53" fmla="*/ 177 h 225703"/>
              <a:gd name="connsiteX54" fmla="*/ 1386418 w 1647090"/>
              <a:gd name="connsiteY54" fmla="*/ 45371 h 225703"/>
              <a:gd name="connsiteX55" fmla="*/ 1243411 w 1647090"/>
              <a:gd name="connsiteY55" fmla="*/ 45371 h 225703"/>
              <a:gd name="connsiteX56" fmla="*/ 1207328 w 1647090"/>
              <a:gd name="connsiteY56" fmla="*/ 81260 h 225703"/>
              <a:gd name="connsiteX57" fmla="*/ 1207328 w 1647090"/>
              <a:gd name="connsiteY57" fmla="*/ 144177 h 225703"/>
              <a:gd name="connsiteX58" fmla="*/ 1243411 w 1647090"/>
              <a:gd name="connsiteY58" fmla="*/ 180510 h 225703"/>
              <a:gd name="connsiteX59" fmla="*/ 1341628 w 1647090"/>
              <a:gd name="connsiteY59" fmla="*/ 180510 h 225703"/>
              <a:gd name="connsiteX60" fmla="*/ 1341628 w 1647090"/>
              <a:gd name="connsiteY60" fmla="*/ 105186 h 225703"/>
              <a:gd name="connsiteX61" fmla="*/ 1386418 w 1647090"/>
              <a:gd name="connsiteY61" fmla="*/ 105186 h 225703"/>
              <a:gd name="connsiteX62" fmla="*/ 1386418 w 1647090"/>
              <a:gd name="connsiteY62" fmla="*/ 225261 h 225703"/>
              <a:gd name="connsiteX63" fmla="*/ 1237691 w 1647090"/>
              <a:gd name="connsiteY63" fmla="*/ 225261 h 225703"/>
              <a:gd name="connsiteX64" fmla="*/ 1163327 w 1647090"/>
              <a:gd name="connsiteY64" fmla="*/ 150381 h 225703"/>
              <a:gd name="connsiteX65" fmla="*/ 1163327 w 1647090"/>
              <a:gd name="connsiteY65" fmla="*/ 75057 h 225703"/>
              <a:gd name="connsiteX66" fmla="*/ 1237691 w 1647090"/>
              <a:gd name="connsiteY66" fmla="*/ 177 h 225703"/>
              <a:gd name="connsiteX67" fmla="*/ 1386418 w 1647090"/>
              <a:gd name="connsiteY67" fmla="*/ 177 h 225703"/>
              <a:gd name="connsiteX68" fmla="*/ 1468001 w 1647090"/>
              <a:gd name="connsiteY68" fmla="*/ 0 h 225703"/>
              <a:gd name="connsiteX69" fmla="*/ 1468435 w 1647090"/>
              <a:gd name="connsiteY69" fmla="*/ 48295 h 225703"/>
              <a:gd name="connsiteX70" fmla="*/ 1504084 w 1647090"/>
              <a:gd name="connsiteY70" fmla="*/ 84628 h 225703"/>
              <a:gd name="connsiteX71" fmla="*/ 1504084 w 1647090"/>
              <a:gd name="connsiteY71" fmla="*/ 84628 h 225703"/>
              <a:gd name="connsiteX72" fmla="*/ 1566126 w 1647090"/>
              <a:gd name="connsiteY72" fmla="*/ 84628 h 225703"/>
              <a:gd name="connsiteX73" fmla="*/ 1602210 w 1647090"/>
              <a:gd name="connsiteY73" fmla="*/ 48295 h 225703"/>
              <a:gd name="connsiteX74" fmla="*/ 1602210 w 1647090"/>
              <a:gd name="connsiteY74" fmla="*/ 48295 h 225703"/>
              <a:gd name="connsiteX75" fmla="*/ 1602210 w 1647090"/>
              <a:gd name="connsiteY75" fmla="*/ 0 h 225703"/>
              <a:gd name="connsiteX76" fmla="*/ 1647091 w 1647090"/>
              <a:gd name="connsiteY76" fmla="*/ 0 h 225703"/>
              <a:gd name="connsiteX77" fmla="*/ 1647091 w 1647090"/>
              <a:gd name="connsiteY77" fmla="*/ 13292 h 225703"/>
              <a:gd name="connsiteX78" fmla="*/ 1646645 w 1647090"/>
              <a:gd name="connsiteY78" fmla="*/ 54055 h 225703"/>
              <a:gd name="connsiteX79" fmla="*/ 1572281 w 1647090"/>
              <a:gd name="connsiteY79" fmla="*/ 128935 h 225703"/>
              <a:gd name="connsiteX80" fmla="*/ 1572281 w 1647090"/>
              <a:gd name="connsiteY80" fmla="*/ 128935 h 225703"/>
              <a:gd name="connsiteX81" fmla="*/ 1557626 w 1647090"/>
              <a:gd name="connsiteY81" fmla="*/ 128935 h 225703"/>
              <a:gd name="connsiteX82" fmla="*/ 1557626 w 1647090"/>
              <a:gd name="connsiteY82" fmla="*/ 225216 h 225703"/>
              <a:gd name="connsiteX83" fmla="*/ 1512745 w 1647090"/>
              <a:gd name="connsiteY83" fmla="*/ 225216 h 225703"/>
              <a:gd name="connsiteX84" fmla="*/ 1512745 w 1647090"/>
              <a:gd name="connsiteY84" fmla="*/ 128935 h 225703"/>
              <a:gd name="connsiteX85" fmla="*/ 1497918 w 1647090"/>
              <a:gd name="connsiteY85" fmla="*/ 128935 h 225703"/>
              <a:gd name="connsiteX86" fmla="*/ 1423554 w 1647090"/>
              <a:gd name="connsiteY86" fmla="*/ 54055 h 225703"/>
              <a:gd name="connsiteX87" fmla="*/ 1423554 w 1647090"/>
              <a:gd name="connsiteY87" fmla="*/ 54055 h 225703"/>
              <a:gd name="connsiteX88" fmla="*/ 1423554 w 1647090"/>
              <a:gd name="connsiteY88" fmla="*/ 0 h 225703"/>
              <a:gd name="connsiteX89" fmla="*/ 1468001 w 1647090"/>
              <a:gd name="connsiteY89" fmla="*/ 0 h 225703"/>
              <a:gd name="connsiteX90" fmla="*/ 409572 w 1647090"/>
              <a:gd name="connsiteY90" fmla="*/ 45371 h 225703"/>
              <a:gd name="connsiteX91" fmla="*/ 342248 w 1647090"/>
              <a:gd name="connsiteY91" fmla="*/ 45371 h 225703"/>
              <a:gd name="connsiteX92" fmla="*/ 312767 w 1647090"/>
              <a:gd name="connsiteY92" fmla="*/ 83033 h 225703"/>
              <a:gd name="connsiteX93" fmla="*/ 312767 w 1647090"/>
              <a:gd name="connsiteY93" fmla="*/ 143291 h 225703"/>
              <a:gd name="connsiteX94" fmla="*/ 350169 w 1647090"/>
              <a:gd name="connsiteY94" fmla="*/ 180952 h 225703"/>
              <a:gd name="connsiteX95" fmla="*/ 409572 w 1647090"/>
              <a:gd name="connsiteY95" fmla="*/ 180510 h 225703"/>
              <a:gd name="connsiteX96" fmla="*/ 446974 w 1647090"/>
              <a:gd name="connsiteY96" fmla="*/ 142848 h 225703"/>
              <a:gd name="connsiteX97" fmla="*/ 446974 w 1647090"/>
              <a:gd name="connsiteY97" fmla="*/ 83033 h 225703"/>
              <a:gd name="connsiteX98" fmla="*/ 409572 w 1647090"/>
              <a:gd name="connsiteY98" fmla="*/ 45371 h 22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47090" h="225703">
                <a:moveTo>
                  <a:pt x="223091" y="620"/>
                </a:moveTo>
                <a:lnTo>
                  <a:pt x="223091" y="45814"/>
                </a:lnTo>
                <a:lnTo>
                  <a:pt x="79996" y="45814"/>
                </a:lnTo>
                <a:cubicBezTo>
                  <a:pt x="56235" y="45814"/>
                  <a:pt x="43914" y="57777"/>
                  <a:pt x="43914" y="81703"/>
                </a:cubicBezTo>
                <a:lnTo>
                  <a:pt x="43914" y="144177"/>
                </a:lnTo>
                <a:cubicBezTo>
                  <a:pt x="43914" y="168103"/>
                  <a:pt x="55795" y="180510"/>
                  <a:pt x="79996" y="180510"/>
                </a:cubicBezTo>
                <a:lnTo>
                  <a:pt x="223003" y="180510"/>
                </a:lnTo>
                <a:lnTo>
                  <a:pt x="223003" y="225703"/>
                </a:lnTo>
                <a:lnTo>
                  <a:pt x="74364" y="225703"/>
                </a:lnTo>
                <a:cubicBezTo>
                  <a:pt x="24641" y="225703"/>
                  <a:pt x="0" y="200891"/>
                  <a:pt x="0" y="150823"/>
                </a:cubicBezTo>
                <a:lnTo>
                  <a:pt x="0" y="75500"/>
                </a:lnTo>
                <a:cubicBezTo>
                  <a:pt x="0" y="25433"/>
                  <a:pt x="24641" y="620"/>
                  <a:pt x="74364" y="620"/>
                </a:cubicBezTo>
                <a:lnTo>
                  <a:pt x="223091" y="620"/>
                </a:lnTo>
                <a:close/>
                <a:moveTo>
                  <a:pt x="850033" y="177"/>
                </a:moveTo>
                <a:lnTo>
                  <a:pt x="983359" y="157027"/>
                </a:lnTo>
                <a:lnTo>
                  <a:pt x="983359" y="177"/>
                </a:lnTo>
                <a:lnTo>
                  <a:pt x="1028242" y="177"/>
                </a:lnTo>
                <a:lnTo>
                  <a:pt x="1028242" y="225703"/>
                </a:lnTo>
                <a:lnTo>
                  <a:pt x="982480" y="225703"/>
                </a:lnTo>
                <a:lnTo>
                  <a:pt x="849153" y="68411"/>
                </a:lnTo>
                <a:lnTo>
                  <a:pt x="849153" y="225261"/>
                </a:lnTo>
                <a:lnTo>
                  <a:pt x="804271" y="225261"/>
                </a:lnTo>
                <a:lnTo>
                  <a:pt x="804271" y="177"/>
                </a:lnTo>
                <a:lnTo>
                  <a:pt x="850033" y="177"/>
                </a:lnTo>
                <a:close/>
                <a:moveTo>
                  <a:pt x="417140" y="177"/>
                </a:moveTo>
                <a:cubicBezTo>
                  <a:pt x="466863" y="177"/>
                  <a:pt x="491504" y="24989"/>
                  <a:pt x="491504" y="75057"/>
                </a:cubicBezTo>
                <a:lnTo>
                  <a:pt x="491504" y="149937"/>
                </a:lnTo>
                <a:cubicBezTo>
                  <a:pt x="491416" y="200005"/>
                  <a:pt x="466334" y="225261"/>
                  <a:pt x="417052" y="225261"/>
                </a:cubicBezTo>
                <a:lnTo>
                  <a:pt x="342777" y="225261"/>
                </a:lnTo>
                <a:cubicBezTo>
                  <a:pt x="293054" y="225261"/>
                  <a:pt x="268413" y="200448"/>
                  <a:pt x="268413" y="150381"/>
                </a:cubicBezTo>
                <a:lnTo>
                  <a:pt x="268413" y="75057"/>
                </a:lnTo>
                <a:cubicBezTo>
                  <a:pt x="268413" y="24989"/>
                  <a:pt x="293054" y="177"/>
                  <a:pt x="342777" y="177"/>
                </a:cubicBezTo>
                <a:lnTo>
                  <a:pt x="417140" y="177"/>
                </a:lnTo>
                <a:close/>
                <a:moveTo>
                  <a:pt x="759916" y="177"/>
                </a:moveTo>
                <a:lnTo>
                  <a:pt x="759916" y="45371"/>
                </a:lnTo>
                <a:lnTo>
                  <a:pt x="616909" y="45371"/>
                </a:lnTo>
                <a:cubicBezTo>
                  <a:pt x="593148" y="45371"/>
                  <a:pt x="580828" y="57334"/>
                  <a:pt x="580828" y="81260"/>
                </a:cubicBezTo>
                <a:lnTo>
                  <a:pt x="580828" y="144177"/>
                </a:lnTo>
                <a:cubicBezTo>
                  <a:pt x="580828" y="168103"/>
                  <a:pt x="592709" y="180510"/>
                  <a:pt x="616909" y="180510"/>
                </a:cubicBezTo>
                <a:lnTo>
                  <a:pt x="715035" y="180510"/>
                </a:lnTo>
                <a:lnTo>
                  <a:pt x="715035" y="105186"/>
                </a:lnTo>
                <a:lnTo>
                  <a:pt x="759828" y="105186"/>
                </a:lnTo>
                <a:lnTo>
                  <a:pt x="759828" y="225261"/>
                </a:lnTo>
                <a:lnTo>
                  <a:pt x="611189" y="225261"/>
                </a:lnTo>
                <a:cubicBezTo>
                  <a:pt x="561467" y="225261"/>
                  <a:pt x="536825" y="200448"/>
                  <a:pt x="536825" y="150381"/>
                </a:cubicBezTo>
                <a:lnTo>
                  <a:pt x="536825" y="75057"/>
                </a:lnTo>
                <a:cubicBezTo>
                  <a:pt x="536825" y="24989"/>
                  <a:pt x="561467" y="177"/>
                  <a:pt x="611189" y="177"/>
                </a:cubicBezTo>
                <a:lnTo>
                  <a:pt x="759916" y="177"/>
                </a:lnTo>
                <a:close/>
                <a:moveTo>
                  <a:pt x="1118094" y="177"/>
                </a:moveTo>
                <a:lnTo>
                  <a:pt x="1118006" y="225261"/>
                </a:lnTo>
                <a:lnTo>
                  <a:pt x="1073212" y="225261"/>
                </a:lnTo>
                <a:lnTo>
                  <a:pt x="1073212" y="177"/>
                </a:lnTo>
                <a:lnTo>
                  <a:pt x="1118094" y="177"/>
                </a:lnTo>
                <a:close/>
                <a:moveTo>
                  <a:pt x="1386418" y="177"/>
                </a:moveTo>
                <a:lnTo>
                  <a:pt x="1386418" y="45371"/>
                </a:lnTo>
                <a:lnTo>
                  <a:pt x="1243411" y="45371"/>
                </a:lnTo>
                <a:cubicBezTo>
                  <a:pt x="1219649" y="45371"/>
                  <a:pt x="1207328" y="57334"/>
                  <a:pt x="1207328" y="81260"/>
                </a:cubicBezTo>
                <a:lnTo>
                  <a:pt x="1207328" y="144177"/>
                </a:lnTo>
                <a:cubicBezTo>
                  <a:pt x="1207328" y="168103"/>
                  <a:pt x="1219214" y="180510"/>
                  <a:pt x="1243411" y="180510"/>
                </a:cubicBezTo>
                <a:lnTo>
                  <a:pt x="1341628" y="180510"/>
                </a:lnTo>
                <a:lnTo>
                  <a:pt x="1341628" y="105186"/>
                </a:lnTo>
                <a:lnTo>
                  <a:pt x="1386418" y="105186"/>
                </a:lnTo>
                <a:lnTo>
                  <a:pt x="1386418" y="225261"/>
                </a:lnTo>
                <a:lnTo>
                  <a:pt x="1237691" y="225261"/>
                </a:lnTo>
                <a:cubicBezTo>
                  <a:pt x="1187970" y="225261"/>
                  <a:pt x="1163327" y="200448"/>
                  <a:pt x="1163327" y="150381"/>
                </a:cubicBezTo>
                <a:lnTo>
                  <a:pt x="1163327" y="75057"/>
                </a:lnTo>
                <a:cubicBezTo>
                  <a:pt x="1163327" y="24989"/>
                  <a:pt x="1187970" y="177"/>
                  <a:pt x="1237691" y="177"/>
                </a:cubicBezTo>
                <a:lnTo>
                  <a:pt x="1386418" y="177"/>
                </a:lnTo>
                <a:close/>
                <a:moveTo>
                  <a:pt x="1468001" y="0"/>
                </a:moveTo>
                <a:lnTo>
                  <a:pt x="1468435" y="48295"/>
                </a:lnTo>
                <a:cubicBezTo>
                  <a:pt x="1468435" y="72665"/>
                  <a:pt x="1480322" y="84628"/>
                  <a:pt x="1504084" y="84628"/>
                </a:cubicBezTo>
                <a:lnTo>
                  <a:pt x="1504084" y="84628"/>
                </a:lnTo>
                <a:lnTo>
                  <a:pt x="1566126" y="84628"/>
                </a:lnTo>
                <a:cubicBezTo>
                  <a:pt x="1590323" y="84628"/>
                  <a:pt x="1602210" y="72665"/>
                  <a:pt x="1602210" y="48295"/>
                </a:cubicBezTo>
                <a:lnTo>
                  <a:pt x="1602210" y="48295"/>
                </a:lnTo>
                <a:lnTo>
                  <a:pt x="1602210" y="0"/>
                </a:lnTo>
                <a:lnTo>
                  <a:pt x="1647091" y="0"/>
                </a:lnTo>
                <a:lnTo>
                  <a:pt x="1647091" y="13292"/>
                </a:lnTo>
                <a:lnTo>
                  <a:pt x="1646645" y="54055"/>
                </a:lnTo>
                <a:cubicBezTo>
                  <a:pt x="1646645" y="104123"/>
                  <a:pt x="1622002" y="128935"/>
                  <a:pt x="1572281" y="128935"/>
                </a:cubicBezTo>
                <a:lnTo>
                  <a:pt x="1572281" y="128935"/>
                </a:lnTo>
                <a:lnTo>
                  <a:pt x="1557626" y="128935"/>
                </a:lnTo>
                <a:lnTo>
                  <a:pt x="1557626" y="225216"/>
                </a:lnTo>
                <a:lnTo>
                  <a:pt x="1512745" y="225216"/>
                </a:lnTo>
                <a:lnTo>
                  <a:pt x="1512745" y="128935"/>
                </a:lnTo>
                <a:lnTo>
                  <a:pt x="1497918" y="128935"/>
                </a:lnTo>
                <a:cubicBezTo>
                  <a:pt x="1448197" y="128935"/>
                  <a:pt x="1423554" y="104123"/>
                  <a:pt x="1423554" y="54055"/>
                </a:cubicBezTo>
                <a:lnTo>
                  <a:pt x="1423554" y="54055"/>
                </a:lnTo>
                <a:lnTo>
                  <a:pt x="1423554" y="0"/>
                </a:lnTo>
                <a:lnTo>
                  <a:pt x="1468001" y="0"/>
                </a:lnTo>
                <a:close/>
                <a:moveTo>
                  <a:pt x="409572" y="45371"/>
                </a:moveTo>
                <a:lnTo>
                  <a:pt x="342248" y="45371"/>
                </a:lnTo>
                <a:cubicBezTo>
                  <a:pt x="322007" y="45371"/>
                  <a:pt x="312767" y="57777"/>
                  <a:pt x="312767" y="83033"/>
                </a:cubicBezTo>
                <a:lnTo>
                  <a:pt x="312767" y="143291"/>
                </a:lnTo>
                <a:cubicBezTo>
                  <a:pt x="312767" y="168103"/>
                  <a:pt x="325087" y="180952"/>
                  <a:pt x="350169" y="180952"/>
                </a:cubicBezTo>
                <a:lnTo>
                  <a:pt x="409572" y="180510"/>
                </a:lnTo>
                <a:cubicBezTo>
                  <a:pt x="434213" y="180510"/>
                  <a:pt x="446974" y="168103"/>
                  <a:pt x="446974" y="142848"/>
                </a:cubicBezTo>
                <a:lnTo>
                  <a:pt x="446974" y="83033"/>
                </a:lnTo>
                <a:cubicBezTo>
                  <a:pt x="446974" y="58220"/>
                  <a:pt x="434653" y="45371"/>
                  <a:pt x="409572" y="45371"/>
                </a:cubicBezTo>
                <a:close/>
              </a:path>
            </a:pathLst>
          </a:custGeom>
          <a:solidFill>
            <a:schemeClr val="tx1"/>
          </a:solidFill>
          <a:ln w="114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050F"/>
              </a:solidFill>
              <a:effectLst/>
              <a:uLnTx/>
              <a:uFillTx/>
              <a:latin typeface="Inter"/>
              <a:ea typeface="+mn-ea"/>
              <a:cs typeface="+mn-cs"/>
            </a:endParaRPr>
          </a:p>
        </p:txBody>
      </p:sp>
      <p:sp>
        <p:nvSpPr>
          <p:cNvPr id="5" name="Content Placeholder 3">
            <a:extLst>
              <a:ext uri="{FF2B5EF4-FFF2-40B4-BE49-F238E27FC236}">
                <a16:creationId xmlns:a16="http://schemas.microsoft.com/office/drawing/2014/main" id="{65D18AAD-F60E-3E23-4A91-A1D0E200F3F0}"/>
              </a:ext>
            </a:extLst>
          </p:cNvPr>
          <p:cNvSpPr>
            <a:spLocks noGrp="1"/>
          </p:cNvSpPr>
          <p:nvPr/>
        </p:nvSpPr>
        <p:spPr>
          <a:xfrm>
            <a:off x="5443139" y="5929158"/>
            <a:ext cx="1305719" cy="219075"/>
          </a:xfrm>
          <a:prstGeom prst="rect">
            <a:avLst/>
          </a:prstGeom>
        </p:spPr>
        <p:txBody>
          <a:bodyPr vert="horz" lIns="0" tIns="45720" rIns="91440" bIns="45720" rtlCol="0">
            <a:noAutofit/>
          </a:bodyPr>
          <a:lstStyle>
            <a:lvl1pPr marL="0" indent="0" algn="l" defTabSz="914400" rtl="0" eaLnBrk="1" latinLnBrk="0" hangingPunct="1">
              <a:lnSpc>
                <a:spcPct val="110000"/>
              </a:lnSpc>
              <a:spcBef>
                <a:spcPts val="300"/>
              </a:spcBef>
              <a:buClr>
                <a:schemeClr val="accent1"/>
              </a:buClr>
              <a:buFont typeface="Wingdings" panose="05000000000000000000" pitchFamily="2" charset="2"/>
              <a:buNone/>
              <a:defRPr sz="900" kern="1200" cap="all" spc="1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10000"/>
              </a:lnSpc>
              <a:spcBef>
                <a:spcPts val="300"/>
              </a:spcBef>
              <a:buFont typeface="Arial" panose="020B0604020202020204" pitchFamily="34" charset="0"/>
              <a:buChar char="•"/>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10000"/>
              </a:lnSpc>
              <a:spcBef>
                <a:spcPts val="300"/>
              </a:spcBef>
              <a:buFont typeface="Courier New" panose="02070309020205020404" pitchFamily="49" charset="0"/>
              <a:buChar char="o"/>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10000"/>
              </a:lnSpc>
              <a:spcBef>
                <a:spcPts val="300"/>
              </a:spcBef>
              <a:buFont typeface="Wingdings" panose="05000000000000000000" pitchFamily="2" charset="2"/>
              <a:buChar char="§"/>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10000"/>
              </a:lnSpc>
              <a:spcBef>
                <a:spcPts val="300"/>
              </a:spcBef>
              <a:buFont typeface="Wingdings" panose="05000000000000000000" pitchFamily="2" charset="2"/>
              <a:buChar char="§"/>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tx1"/>
                </a:solidFill>
              </a:rPr>
              <a:t>May 1955</a:t>
            </a:r>
          </a:p>
        </p:txBody>
      </p:sp>
      <p:sp>
        <p:nvSpPr>
          <p:cNvPr id="7" name="TextBox 6">
            <a:extLst>
              <a:ext uri="{FF2B5EF4-FFF2-40B4-BE49-F238E27FC236}">
                <a16:creationId xmlns:a16="http://schemas.microsoft.com/office/drawing/2014/main" id="{0B3EADAE-CCE7-E880-2DDC-60EA210BC752}"/>
              </a:ext>
            </a:extLst>
          </p:cNvPr>
          <p:cNvSpPr txBox="1"/>
          <p:nvPr/>
        </p:nvSpPr>
        <p:spPr>
          <a:xfrm>
            <a:off x="0" y="0"/>
            <a:ext cx="12192000" cy="1727201"/>
          </a:xfrm>
          <a:prstGeom prst="rect">
            <a:avLst/>
          </a:prstGeom>
          <a:solidFill>
            <a:srgbClr val="1919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8" name="TextBox 7">
            <a:extLst>
              <a:ext uri="{FF2B5EF4-FFF2-40B4-BE49-F238E27FC236}">
                <a16:creationId xmlns:a16="http://schemas.microsoft.com/office/drawing/2014/main" id="{FF8DB5F1-2A14-7E80-8EE5-D06292423B23}"/>
              </a:ext>
            </a:extLst>
          </p:cNvPr>
          <p:cNvSpPr txBox="1"/>
          <p:nvPr/>
        </p:nvSpPr>
        <p:spPr>
          <a:xfrm>
            <a:off x="0" y="449739"/>
            <a:ext cx="12192000" cy="635470"/>
          </a:xfrm>
          <a:prstGeom prst="rect">
            <a:avLst/>
          </a:prstGeom>
          <a:noFill/>
        </p:spPr>
        <p:txBody>
          <a:bodyPr wrap="square">
            <a:noAutofit/>
          </a:bodyPr>
          <a:lstStyle/>
          <a:p>
            <a:pPr lvl="0" algn="ctr">
              <a:spcBef>
                <a:spcPct val="0"/>
              </a:spcBef>
              <a:spcAft>
                <a:spcPts val="600"/>
              </a:spcAft>
              <a:defRPr/>
            </a:pPr>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Naval Ordnance Research Calculator​</a:t>
            </a:r>
          </a:p>
          <a:p>
            <a:pPr lvl="0" algn="ctr">
              <a:spcBef>
                <a:spcPct val="0"/>
              </a:spcBef>
              <a:spcAft>
                <a:spcPts val="600"/>
              </a:spcAft>
              <a:defRPr/>
            </a:pPr>
            <a:endParaRPr kumimoji="0" lang="en-US" sz="320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9" name="Grafik 6">
            <a:extLst>
              <a:ext uri="{FF2B5EF4-FFF2-40B4-BE49-F238E27FC236}">
                <a16:creationId xmlns:a16="http://schemas.microsoft.com/office/drawing/2014/main" id="{71E3A334-310F-D71D-002C-CABEFABCABB7}"/>
              </a:ext>
            </a:extLst>
          </p:cNvPr>
          <p:cNvSpPr/>
          <p:nvPr/>
        </p:nvSpPr>
        <p:spPr>
          <a:xfrm>
            <a:off x="10256472" y="574892"/>
            <a:ext cx="1295061" cy="177464"/>
          </a:xfrm>
          <a:custGeom>
            <a:avLst/>
            <a:gdLst>
              <a:gd name="connsiteX0" fmla="*/ 223091 w 1647090"/>
              <a:gd name="connsiteY0" fmla="*/ 620 h 225703"/>
              <a:gd name="connsiteX1" fmla="*/ 223091 w 1647090"/>
              <a:gd name="connsiteY1" fmla="*/ 45814 h 225703"/>
              <a:gd name="connsiteX2" fmla="*/ 79996 w 1647090"/>
              <a:gd name="connsiteY2" fmla="*/ 45814 h 225703"/>
              <a:gd name="connsiteX3" fmla="*/ 43914 w 1647090"/>
              <a:gd name="connsiteY3" fmla="*/ 81703 h 225703"/>
              <a:gd name="connsiteX4" fmla="*/ 43914 w 1647090"/>
              <a:gd name="connsiteY4" fmla="*/ 144177 h 225703"/>
              <a:gd name="connsiteX5" fmla="*/ 79996 w 1647090"/>
              <a:gd name="connsiteY5" fmla="*/ 180510 h 225703"/>
              <a:gd name="connsiteX6" fmla="*/ 223003 w 1647090"/>
              <a:gd name="connsiteY6" fmla="*/ 180510 h 225703"/>
              <a:gd name="connsiteX7" fmla="*/ 223003 w 1647090"/>
              <a:gd name="connsiteY7" fmla="*/ 225703 h 225703"/>
              <a:gd name="connsiteX8" fmla="*/ 74364 w 1647090"/>
              <a:gd name="connsiteY8" fmla="*/ 225703 h 225703"/>
              <a:gd name="connsiteX9" fmla="*/ 0 w 1647090"/>
              <a:gd name="connsiteY9" fmla="*/ 150823 h 225703"/>
              <a:gd name="connsiteX10" fmla="*/ 0 w 1647090"/>
              <a:gd name="connsiteY10" fmla="*/ 75500 h 225703"/>
              <a:gd name="connsiteX11" fmla="*/ 74364 w 1647090"/>
              <a:gd name="connsiteY11" fmla="*/ 620 h 225703"/>
              <a:gd name="connsiteX12" fmla="*/ 223091 w 1647090"/>
              <a:gd name="connsiteY12" fmla="*/ 620 h 225703"/>
              <a:gd name="connsiteX13" fmla="*/ 850033 w 1647090"/>
              <a:gd name="connsiteY13" fmla="*/ 177 h 225703"/>
              <a:gd name="connsiteX14" fmla="*/ 983359 w 1647090"/>
              <a:gd name="connsiteY14" fmla="*/ 157027 h 225703"/>
              <a:gd name="connsiteX15" fmla="*/ 983359 w 1647090"/>
              <a:gd name="connsiteY15" fmla="*/ 177 h 225703"/>
              <a:gd name="connsiteX16" fmla="*/ 1028242 w 1647090"/>
              <a:gd name="connsiteY16" fmla="*/ 177 h 225703"/>
              <a:gd name="connsiteX17" fmla="*/ 1028242 w 1647090"/>
              <a:gd name="connsiteY17" fmla="*/ 225703 h 225703"/>
              <a:gd name="connsiteX18" fmla="*/ 982480 w 1647090"/>
              <a:gd name="connsiteY18" fmla="*/ 225703 h 225703"/>
              <a:gd name="connsiteX19" fmla="*/ 849153 w 1647090"/>
              <a:gd name="connsiteY19" fmla="*/ 68411 h 225703"/>
              <a:gd name="connsiteX20" fmla="*/ 849153 w 1647090"/>
              <a:gd name="connsiteY20" fmla="*/ 225261 h 225703"/>
              <a:gd name="connsiteX21" fmla="*/ 804271 w 1647090"/>
              <a:gd name="connsiteY21" fmla="*/ 225261 h 225703"/>
              <a:gd name="connsiteX22" fmla="*/ 804271 w 1647090"/>
              <a:gd name="connsiteY22" fmla="*/ 177 h 225703"/>
              <a:gd name="connsiteX23" fmla="*/ 850033 w 1647090"/>
              <a:gd name="connsiteY23" fmla="*/ 177 h 225703"/>
              <a:gd name="connsiteX24" fmla="*/ 417140 w 1647090"/>
              <a:gd name="connsiteY24" fmla="*/ 177 h 225703"/>
              <a:gd name="connsiteX25" fmla="*/ 491504 w 1647090"/>
              <a:gd name="connsiteY25" fmla="*/ 75057 h 225703"/>
              <a:gd name="connsiteX26" fmla="*/ 491504 w 1647090"/>
              <a:gd name="connsiteY26" fmla="*/ 149937 h 225703"/>
              <a:gd name="connsiteX27" fmla="*/ 417052 w 1647090"/>
              <a:gd name="connsiteY27" fmla="*/ 225261 h 225703"/>
              <a:gd name="connsiteX28" fmla="*/ 342777 w 1647090"/>
              <a:gd name="connsiteY28" fmla="*/ 225261 h 225703"/>
              <a:gd name="connsiteX29" fmla="*/ 268413 w 1647090"/>
              <a:gd name="connsiteY29" fmla="*/ 150381 h 225703"/>
              <a:gd name="connsiteX30" fmla="*/ 268413 w 1647090"/>
              <a:gd name="connsiteY30" fmla="*/ 75057 h 225703"/>
              <a:gd name="connsiteX31" fmla="*/ 342777 w 1647090"/>
              <a:gd name="connsiteY31" fmla="*/ 177 h 225703"/>
              <a:gd name="connsiteX32" fmla="*/ 417140 w 1647090"/>
              <a:gd name="connsiteY32" fmla="*/ 177 h 225703"/>
              <a:gd name="connsiteX33" fmla="*/ 759916 w 1647090"/>
              <a:gd name="connsiteY33" fmla="*/ 177 h 225703"/>
              <a:gd name="connsiteX34" fmla="*/ 759916 w 1647090"/>
              <a:gd name="connsiteY34" fmla="*/ 45371 h 225703"/>
              <a:gd name="connsiteX35" fmla="*/ 616909 w 1647090"/>
              <a:gd name="connsiteY35" fmla="*/ 45371 h 225703"/>
              <a:gd name="connsiteX36" fmla="*/ 580828 w 1647090"/>
              <a:gd name="connsiteY36" fmla="*/ 81260 h 225703"/>
              <a:gd name="connsiteX37" fmla="*/ 580828 w 1647090"/>
              <a:gd name="connsiteY37" fmla="*/ 144177 h 225703"/>
              <a:gd name="connsiteX38" fmla="*/ 616909 w 1647090"/>
              <a:gd name="connsiteY38" fmla="*/ 180510 h 225703"/>
              <a:gd name="connsiteX39" fmla="*/ 715035 w 1647090"/>
              <a:gd name="connsiteY39" fmla="*/ 180510 h 225703"/>
              <a:gd name="connsiteX40" fmla="*/ 715035 w 1647090"/>
              <a:gd name="connsiteY40" fmla="*/ 105186 h 225703"/>
              <a:gd name="connsiteX41" fmla="*/ 759828 w 1647090"/>
              <a:gd name="connsiteY41" fmla="*/ 105186 h 225703"/>
              <a:gd name="connsiteX42" fmla="*/ 759828 w 1647090"/>
              <a:gd name="connsiteY42" fmla="*/ 225261 h 225703"/>
              <a:gd name="connsiteX43" fmla="*/ 611189 w 1647090"/>
              <a:gd name="connsiteY43" fmla="*/ 225261 h 225703"/>
              <a:gd name="connsiteX44" fmla="*/ 536825 w 1647090"/>
              <a:gd name="connsiteY44" fmla="*/ 150381 h 225703"/>
              <a:gd name="connsiteX45" fmla="*/ 536825 w 1647090"/>
              <a:gd name="connsiteY45" fmla="*/ 75057 h 225703"/>
              <a:gd name="connsiteX46" fmla="*/ 611189 w 1647090"/>
              <a:gd name="connsiteY46" fmla="*/ 177 h 225703"/>
              <a:gd name="connsiteX47" fmla="*/ 759916 w 1647090"/>
              <a:gd name="connsiteY47" fmla="*/ 177 h 225703"/>
              <a:gd name="connsiteX48" fmla="*/ 1118094 w 1647090"/>
              <a:gd name="connsiteY48" fmla="*/ 177 h 225703"/>
              <a:gd name="connsiteX49" fmla="*/ 1118006 w 1647090"/>
              <a:gd name="connsiteY49" fmla="*/ 225261 h 225703"/>
              <a:gd name="connsiteX50" fmla="*/ 1073212 w 1647090"/>
              <a:gd name="connsiteY50" fmla="*/ 225261 h 225703"/>
              <a:gd name="connsiteX51" fmla="*/ 1073212 w 1647090"/>
              <a:gd name="connsiteY51" fmla="*/ 177 h 225703"/>
              <a:gd name="connsiteX52" fmla="*/ 1118094 w 1647090"/>
              <a:gd name="connsiteY52" fmla="*/ 177 h 225703"/>
              <a:gd name="connsiteX53" fmla="*/ 1386418 w 1647090"/>
              <a:gd name="connsiteY53" fmla="*/ 177 h 225703"/>
              <a:gd name="connsiteX54" fmla="*/ 1386418 w 1647090"/>
              <a:gd name="connsiteY54" fmla="*/ 45371 h 225703"/>
              <a:gd name="connsiteX55" fmla="*/ 1243411 w 1647090"/>
              <a:gd name="connsiteY55" fmla="*/ 45371 h 225703"/>
              <a:gd name="connsiteX56" fmla="*/ 1207328 w 1647090"/>
              <a:gd name="connsiteY56" fmla="*/ 81260 h 225703"/>
              <a:gd name="connsiteX57" fmla="*/ 1207328 w 1647090"/>
              <a:gd name="connsiteY57" fmla="*/ 144177 h 225703"/>
              <a:gd name="connsiteX58" fmla="*/ 1243411 w 1647090"/>
              <a:gd name="connsiteY58" fmla="*/ 180510 h 225703"/>
              <a:gd name="connsiteX59" fmla="*/ 1341628 w 1647090"/>
              <a:gd name="connsiteY59" fmla="*/ 180510 h 225703"/>
              <a:gd name="connsiteX60" fmla="*/ 1341628 w 1647090"/>
              <a:gd name="connsiteY60" fmla="*/ 105186 h 225703"/>
              <a:gd name="connsiteX61" fmla="*/ 1386418 w 1647090"/>
              <a:gd name="connsiteY61" fmla="*/ 105186 h 225703"/>
              <a:gd name="connsiteX62" fmla="*/ 1386418 w 1647090"/>
              <a:gd name="connsiteY62" fmla="*/ 225261 h 225703"/>
              <a:gd name="connsiteX63" fmla="*/ 1237691 w 1647090"/>
              <a:gd name="connsiteY63" fmla="*/ 225261 h 225703"/>
              <a:gd name="connsiteX64" fmla="*/ 1163327 w 1647090"/>
              <a:gd name="connsiteY64" fmla="*/ 150381 h 225703"/>
              <a:gd name="connsiteX65" fmla="*/ 1163327 w 1647090"/>
              <a:gd name="connsiteY65" fmla="*/ 75057 h 225703"/>
              <a:gd name="connsiteX66" fmla="*/ 1237691 w 1647090"/>
              <a:gd name="connsiteY66" fmla="*/ 177 h 225703"/>
              <a:gd name="connsiteX67" fmla="*/ 1386418 w 1647090"/>
              <a:gd name="connsiteY67" fmla="*/ 177 h 225703"/>
              <a:gd name="connsiteX68" fmla="*/ 1468001 w 1647090"/>
              <a:gd name="connsiteY68" fmla="*/ 0 h 225703"/>
              <a:gd name="connsiteX69" fmla="*/ 1468435 w 1647090"/>
              <a:gd name="connsiteY69" fmla="*/ 48295 h 225703"/>
              <a:gd name="connsiteX70" fmla="*/ 1504084 w 1647090"/>
              <a:gd name="connsiteY70" fmla="*/ 84628 h 225703"/>
              <a:gd name="connsiteX71" fmla="*/ 1504084 w 1647090"/>
              <a:gd name="connsiteY71" fmla="*/ 84628 h 225703"/>
              <a:gd name="connsiteX72" fmla="*/ 1566126 w 1647090"/>
              <a:gd name="connsiteY72" fmla="*/ 84628 h 225703"/>
              <a:gd name="connsiteX73" fmla="*/ 1602210 w 1647090"/>
              <a:gd name="connsiteY73" fmla="*/ 48295 h 225703"/>
              <a:gd name="connsiteX74" fmla="*/ 1602210 w 1647090"/>
              <a:gd name="connsiteY74" fmla="*/ 48295 h 225703"/>
              <a:gd name="connsiteX75" fmla="*/ 1602210 w 1647090"/>
              <a:gd name="connsiteY75" fmla="*/ 0 h 225703"/>
              <a:gd name="connsiteX76" fmla="*/ 1647091 w 1647090"/>
              <a:gd name="connsiteY76" fmla="*/ 0 h 225703"/>
              <a:gd name="connsiteX77" fmla="*/ 1647091 w 1647090"/>
              <a:gd name="connsiteY77" fmla="*/ 13292 h 225703"/>
              <a:gd name="connsiteX78" fmla="*/ 1646645 w 1647090"/>
              <a:gd name="connsiteY78" fmla="*/ 54055 h 225703"/>
              <a:gd name="connsiteX79" fmla="*/ 1572281 w 1647090"/>
              <a:gd name="connsiteY79" fmla="*/ 128935 h 225703"/>
              <a:gd name="connsiteX80" fmla="*/ 1572281 w 1647090"/>
              <a:gd name="connsiteY80" fmla="*/ 128935 h 225703"/>
              <a:gd name="connsiteX81" fmla="*/ 1557626 w 1647090"/>
              <a:gd name="connsiteY81" fmla="*/ 128935 h 225703"/>
              <a:gd name="connsiteX82" fmla="*/ 1557626 w 1647090"/>
              <a:gd name="connsiteY82" fmla="*/ 225216 h 225703"/>
              <a:gd name="connsiteX83" fmla="*/ 1512745 w 1647090"/>
              <a:gd name="connsiteY83" fmla="*/ 225216 h 225703"/>
              <a:gd name="connsiteX84" fmla="*/ 1512745 w 1647090"/>
              <a:gd name="connsiteY84" fmla="*/ 128935 h 225703"/>
              <a:gd name="connsiteX85" fmla="*/ 1497918 w 1647090"/>
              <a:gd name="connsiteY85" fmla="*/ 128935 h 225703"/>
              <a:gd name="connsiteX86" fmla="*/ 1423554 w 1647090"/>
              <a:gd name="connsiteY86" fmla="*/ 54055 h 225703"/>
              <a:gd name="connsiteX87" fmla="*/ 1423554 w 1647090"/>
              <a:gd name="connsiteY87" fmla="*/ 54055 h 225703"/>
              <a:gd name="connsiteX88" fmla="*/ 1423554 w 1647090"/>
              <a:gd name="connsiteY88" fmla="*/ 0 h 225703"/>
              <a:gd name="connsiteX89" fmla="*/ 1468001 w 1647090"/>
              <a:gd name="connsiteY89" fmla="*/ 0 h 225703"/>
              <a:gd name="connsiteX90" fmla="*/ 409572 w 1647090"/>
              <a:gd name="connsiteY90" fmla="*/ 45371 h 225703"/>
              <a:gd name="connsiteX91" fmla="*/ 342248 w 1647090"/>
              <a:gd name="connsiteY91" fmla="*/ 45371 h 225703"/>
              <a:gd name="connsiteX92" fmla="*/ 312767 w 1647090"/>
              <a:gd name="connsiteY92" fmla="*/ 83033 h 225703"/>
              <a:gd name="connsiteX93" fmla="*/ 312767 w 1647090"/>
              <a:gd name="connsiteY93" fmla="*/ 143291 h 225703"/>
              <a:gd name="connsiteX94" fmla="*/ 350169 w 1647090"/>
              <a:gd name="connsiteY94" fmla="*/ 180952 h 225703"/>
              <a:gd name="connsiteX95" fmla="*/ 409572 w 1647090"/>
              <a:gd name="connsiteY95" fmla="*/ 180510 h 225703"/>
              <a:gd name="connsiteX96" fmla="*/ 446974 w 1647090"/>
              <a:gd name="connsiteY96" fmla="*/ 142848 h 225703"/>
              <a:gd name="connsiteX97" fmla="*/ 446974 w 1647090"/>
              <a:gd name="connsiteY97" fmla="*/ 83033 h 225703"/>
              <a:gd name="connsiteX98" fmla="*/ 409572 w 1647090"/>
              <a:gd name="connsiteY98" fmla="*/ 45371 h 22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47090" h="225703">
                <a:moveTo>
                  <a:pt x="223091" y="620"/>
                </a:moveTo>
                <a:lnTo>
                  <a:pt x="223091" y="45814"/>
                </a:lnTo>
                <a:lnTo>
                  <a:pt x="79996" y="45814"/>
                </a:lnTo>
                <a:cubicBezTo>
                  <a:pt x="56235" y="45814"/>
                  <a:pt x="43914" y="57777"/>
                  <a:pt x="43914" y="81703"/>
                </a:cubicBezTo>
                <a:lnTo>
                  <a:pt x="43914" y="144177"/>
                </a:lnTo>
                <a:cubicBezTo>
                  <a:pt x="43914" y="168103"/>
                  <a:pt x="55795" y="180510"/>
                  <a:pt x="79996" y="180510"/>
                </a:cubicBezTo>
                <a:lnTo>
                  <a:pt x="223003" y="180510"/>
                </a:lnTo>
                <a:lnTo>
                  <a:pt x="223003" y="225703"/>
                </a:lnTo>
                <a:lnTo>
                  <a:pt x="74364" y="225703"/>
                </a:lnTo>
                <a:cubicBezTo>
                  <a:pt x="24641" y="225703"/>
                  <a:pt x="0" y="200891"/>
                  <a:pt x="0" y="150823"/>
                </a:cubicBezTo>
                <a:lnTo>
                  <a:pt x="0" y="75500"/>
                </a:lnTo>
                <a:cubicBezTo>
                  <a:pt x="0" y="25433"/>
                  <a:pt x="24641" y="620"/>
                  <a:pt x="74364" y="620"/>
                </a:cubicBezTo>
                <a:lnTo>
                  <a:pt x="223091" y="620"/>
                </a:lnTo>
                <a:close/>
                <a:moveTo>
                  <a:pt x="850033" y="177"/>
                </a:moveTo>
                <a:lnTo>
                  <a:pt x="983359" y="157027"/>
                </a:lnTo>
                <a:lnTo>
                  <a:pt x="983359" y="177"/>
                </a:lnTo>
                <a:lnTo>
                  <a:pt x="1028242" y="177"/>
                </a:lnTo>
                <a:lnTo>
                  <a:pt x="1028242" y="225703"/>
                </a:lnTo>
                <a:lnTo>
                  <a:pt x="982480" y="225703"/>
                </a:lnTo>
                <a:lnTo>
                  <a:pt x="849153" y="68411"/>
                </a:lnTo>
                <a:lnTo>
                  <a:pt x="849153" y="225261"/>
                </a:lnTo>
                <a:lnTo>
                  <a:pt x="804271" y="225261"/>
                </a:lnTo>
                <a:lnTo>
                  <a:pt x="804271" y="177"/>
                </a:lnTo>
                <a:lnTo>
                  <a:pt x="850033" y="177"/>
                </a:lnTo>
                <a:close/>
                <a:moveTo>
                  <a:pt x="417140" y="177"/>
                </a:moveTo>
                <a:cubicBezTo>
                  <a:pt x="466863" y="177"/>
                  <a:pt x="491504" y="24989"/>
                  <a:pt x="491504" y="75057"/>
                </a:cubicBezTo>
                <a:lnTo>
                  <a:pt x="491504" y="149937"/>
                </a:lnTo>
                <a:cubicBezTo>
                  <a:pt x="491416" y="200005"/>
                  <a:pt x="466334" y="225261"/>
                  <a:pt x="417052" y="225261"/>
                </a:cubicBezTo>
                <a:lnTo>
                  <a:pt x="342777" y="225261"/>
                </a:lnTo>
                <a:cubicBezTo>
                  <a:pt x="293054" y="225261"/>
                  <a:pt x="268413" y="200448"/>
                  <a:pt x="268413" y="150381"/>
                </a:cubicBezTo>
                <a:lnTo>
                  <a:pt x="268413" y="75057"/>
                </a:lnTo>
                <a:cubicBezTo>
                  <a:pt x="268413" y="24989"/>
                  <a:pt x="293054" y="177"/>
                  <a:pt x="342777" y="177"/>
                </a:cubicBezTo>
                <a:lnTo>
                  <a:pt x="417140" y="177"/>
                </a:lnTo>
                <a:close/>
                <a:moveTo>
                  <a:pt x="759916" y="177"/>
                </a:moveTo>
                <a:lnTo>
                  <a:pt x="759916" y="45371"/>
                </a:lnTo>
                <a:lnTo>
                  <a:pt x="616909" y="45371"/>
                </a:lnTo>
                <a:cubicBezTo>
                  <a:pt x="593148" y="45371"/>
                  <a:pt x="580828" y="57334"/>
                  <a:pt x="580828" y="81260"/>
                </a:cubicBezTo>
                <a:lnTo>
                  <a:pt x="580828" y="144177"/>
                </a:lnTo>
                <a:cubicBezTo>
                  <a:pt x="580828" y="168103"/>
                  <a:pt x="592709" y="180510"/>
                  <a:pt x="616909" y="180510"/>
                </a:cubicBezTo>
                <a:lnTo>
                  <a:pt x="715035" y="180510"/>
                </a:lnTo>
                <a:lnTo>
                  <a:pt x="715035" y="105186"/>
                </a:lnTo>
                <a:lnTo>
                  <a:pt x="759828" y="105186"/>
                </a:lnTo>
                <a:lnTo>
                  <a:pt x="759828" y="225261"/>
                </a:lnTo>
                <a:lnTo>
                  <a:pt x="611189" y="225261"/>
                </a:lnTo>
                <a:cubicBezTo>
                  <a:pt x="561467" y="225261"/>
                  <a:pt x="536825" y="200448"/>
                  <a:pt x="536825" y="150381"/>
                </a:cubicBezTo>
                <a:lnTo>
                  <a:pt x="536825" y="75057"/>
                </a:lnTo>
                <a:cubicBezTo>
                  <a:pt x="536825" y="24989"/>
                  <a:pt x="561467" y="177"/>
                  <a:pt x="611189" y="177"/>
                </a:cubicBezTo>
                <a:lnTo>
                  <a:pt x="759916" y="177"/>
                </a:lnTo>
                <a:close/>
                <a:moveTo>
                  <a:pt x="1118094" y="177"/>
                </a:moveTo>
                <a:lnTo>
                  <a:pt x="1118006" y="225261"/>
                </a:lnTo>
                <a:lnTo>
                  <a:pt x="1073212" y="225261"/>
                </a:lnTo>
                <a:lnTo>
                  <a:pt x="1073212" y="177"/>
                </a:lnTo>
                <a:lnTo>
                  <a:pt x="1118094" y="177"/>
                </a:lnTo>
                <a:close/>
                <a:moveTo>
                  <a:pt x="1386418" y="177"/>
                </a:moveTo>
                <a:lnTo>
                  <a:pt x="1386418" y="45371"/>
                </a:lnTo>
                <a:lnTo>
                  <a:pt x="1243411" y="45371"/>
                </a:lnTo>
                <a:cubicBezTo>
                  <a:pt x="1219649" y="45371"/>
                  <a:pt x="1207328" y="57334"/>
                  <a:pt x="1207328" y="81260"/>
                </a:cubicBezTo>
                <a:lnTo>
                  <a:pt x="1207328" y="144177"/>
                </a:lnTo>
                <a:cubicBezTo>
                  <a:pt x="1207328" y="168103"/>
                  <a:pt x="1219214" y="180510"/>
                  <a:pt x="1243411" y="180510"/>
                </a:cubicBezTo>
                <a:lnTo>
                  <a:pt x="1341628" y="180510"/>
                </a:lnTo>
                <a:lnTo>
                  <a:pt x="1341628" y="105186"/>
                </a:lnTo>
                <a:lnTo>
                  <a:pt x="1386418" y="105186"/>
                </a:lnTo>
                <a:lnTo>
                  <a:pt x="1386418" y="225261"/>
                </a:lnTo>
                <a:lnTo>
                  <a:pt x="1237691" y="225261"/>
                </a:lnTo>
                <a:cubicBezTo>
                  <a:pt x="1187970" y="225261"/>
                  <a:pt x="1163327" y="200448"/>
                  <a:pt x="1163327" y="150381"/>
                </a:cubicBezTo>
                <a:lnTo>
                  <a:pt x="1163327" y="75057"/>
                </a:lnTo>
                <a:cubicBezTo>
                  <a:pt x="1163327" y="24989"/>
                  <a:pt x="1187970" y="177"/>
                  <a:pt x="1237691" y="177"/>
                </a:cubicBezTo>
                <a:lnTo>
                  <a:pt x="1386418" y="177"/>
                </a:lnTo>
                <a:close/>
                <a:moveTo>
                  <a:pt x="1468001" y="0"/>
                </a:moveTo>
                <a:lnTo>
                  <a:pt x="1468435" y="48295"/>
                </a:lnTo>
                <a:cubicBezTo>
                  <a:pt x="1468435" y="72665"/>
                  <a:pt x="1480322" y="84628"/>
                  <a:pt x="1504084" y="84628"/>
                </a:cubicBezTo>
                <a:lnTo>
                  <a:pt x="1504084" y="84628"/>
                </a:lnTo>
                <a:lnTo>
                  <a:pt x="1566126" y="84628"/>
                </a:lnTo>
                <a:cubicBezTo>
                  <a:pt x="1590323" y="84628"/>
                  <a:pt x="1602210" y="72665"/>
                  <a:pt x="1602210" y="48295"/>
                </a:cubicBezTo>
                <a:lnTo>
                  <a:pt x="1602210" y="48295"/>
                </a:lnTo>
                <a:lnTo>
                  <a:pt x="1602210" y="0"/>
                </a:lnTo>
                <a:lnTo>
                  <a:pt x="1647091" y="0"/>
                </a:lnTo>
                <a:lnTo>
                  <a:pt x="1647091" y="13292"/>
                </a:lnTo>
                <a:lnTo>
                  <a:pt x="1646645" y="54055"/>
                </a:lnTo>
                <a:cubicBezTo>
                  <a:pt x="1646645" y="104123"/>
                  <a:pt x="1622002" y="128935"/>
                  <a:pt x="1572281" y="128935"/>
                </a:cubicBezTo>
                <a:lnTo>
                  <a:pt x="1572281" y="128935"/>
                </a:lnTo>
                <a:lnTo>
                  <a:pt x="1557626" y="128935"/>
                </a:lnTo>
                <a:lnTo>
                  <a:pt x="1557626" y="225216"/>
                </a:lnTo>
                <a:lnTo>
                  <a:pt x="1512745" y="225216"/>
                </a:lnTo>
                <a:lnTo>
                  <a:pt x="1512745" y="128935"/>
                </a:lnTo>
                <a:lnTo>
                  <a:pt x="1497918" y="128935"/>
                </a:lnTo>
                <a:cubicBezTo>
                  <a:pt x="1448197" y="128935"/>
                  <a:pt x="1423554" y="104123"/>
                  <a:pt x="1423554" y="54055"/>
                </a:cubicBezTo>
                <a:lnTo>
                  <a:pt x="1423554" y="54055"/>
                </a:lnTo>
                <a:lnTo>
                  <a:pt x="1423554" y="0"/>
                </a:lnTo>
                <a:lnTo>
                  <a:pt x="1468001" y="0"/>
                </a:lnTo>
                <a:close/>
                <a:moveTo>
                  <a:pt x="409572" y="45371"/>
                </a:moveTo>
                <a:lnTo>
                  <a:pt x="342248" y="45371"/>
                </a:lnTo>
                <a:cubicBezTo>
                  <a:pt x="322007" y="45371"/>
                  <a:pt x="312767" y="57777"/>
                  <a:pt x="312767" y="83033"/>
                </a:cubicBezTo>
                <a:lnTo>
                  <a:pt x="312767" y="143291"/>
                </a:lnTo>
                <a:cubicBezTo>
                  <a:pt x="312767" y="168103"/>
                  <a:pt x="325087" y="180952"/>
                  <a:pt x="350169" y="180952"/>
                </a:cubicBezTo>
                <a:lnTo>
                  <a:pt x="409572" y="180510"/>
                </a:lnTo>
                <a:cubicBezTo>
                  <a:pt x="434213" y="180510"/>
                  <a:pt x="446974" y="168103"/>
                  <a:pt x="446974" y="142848"/>
                </a:cubicBezTo>
                <a:lnTo>
                  <a:pt x="446974" y="83033"/>
                </a:lnTo>
                <a:cubicBezTo>
                  <a:pt x="446974" y="58220"/>
                  <a:pt x="434653" y="45371"/>
                  <a:pt x="409572" y="45371"/>
                </a:cubicBezTo>
                <a:close/>
              </a:path>
            </a:pathLst>
          </a:custGeom>
          <a:solidFill>
            <a:schemeClr val="bg1"/>
          </a:solidFill>
          <a:ln w="114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1026" name="Picture 2">
            <a:extLst>
              <a:ext uri="{FF2B5EF4-FFF2-40B4-BE49-F238E27FC236}">
                <a16:creationId xmlns:a16="http://schemas.microsoft.com/office/drawing/2014/main" id="{17AD7458-4A33-7EC4-AB4D-9152F2E93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062" y="1336145"/>
            <a:ext cx="9027875" cy="4451615"/>
          </a:xfrm>
          <a:prstGeom prst="rect">
            <a:avLst/>
          </a:prstGeom>
          <a:noFill/>
          <a:effectLst>
            <a:outerShdw blurRad="444500" dist="342900" dir="5400000" algn="tl" rotWithShape="0">
              <a:schemeClr val="accent1">
                <a:lumMod val="50000"/>
                <a:alpha val="28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468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51C158C-E3C4-0AD6-CA77-8EC1A077DE05}"/>
              </a:ext>
            </a:extLst>
          </p:cNvPr>
          <p:cNvSpPr/>
          <p:nvPr/>
        </p:nvSpPr>
        <p:spPr>
          <a:xfrm>
            <a:off x="0" y="355"/>
            <a:ext cx="12192000" cy="7153858"/>
          </a:xfrm>
          <a:prstGeom prst="rect">
            <a:avLst/>
          </a:prstGeom>
          <a:gradFill>
            <a:gsLst>
              <a:gs pos="0">
                <a:srgbClr val="111134"/>
              </a:gs>
              <a:gs pos="100000">
                <a:srgbClr val="19194B"/>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E427647B-E51B-86D3-8D96-6A8E7FF14003}"/>
              </a:ext>
            </a:extLst>
          </p:cNvPr>
          <p:cNvSpPr txBox="1"/>
          <p:nvPr/>
        </p:nvSpPr>
        <p:spPr>
          <a:xfrm>
            <a:off x="0" y="3007548"/>
            <a:ext cx="12192000" cy="1536695"/>
          </a:xfrm>
          <a:prstGeom prst="rect">
            <a:avLst/>
          </a:prstGeom>
        </p:spPr>
        <p:txBody>
          <a:bodyPr vert="horz" lIns="91440" tIns="45720" rIns="91440" bIns="45720" rtlCol="0" anchor="t">
            <a:normAutofit/>
          </a:bodyPr>
          <a:lstStyle/>
          <a:p>
            <a:pPr marL="0" marR="0" lvl="0" indent="0" algn="ctr" defTabSz="914400" rtl="0" eaLnBrk="1" fontAlgn="auto" latinLnBrk="0" hangingPunct="1">
              <a:lnSpc>
                <a:spcPct val="100000"/>
              </a:lnSpc>
              <a:spcBef>
                <a:spcPct val="0"/>
              </a:spcBef>
              <a:spcAft>
                <a:spcPts val="600"/>
              </a:spcAft>
              <a:buClrTx/>
              <a:buSzTx/>
              <a:buFontTx/>
              <a:buNone/>
              <a:tabLst/>
              <a:defRPr/>
            </a:pPr>
            <a:r>
              <a:rPr lang="en-US" sz="3100" kern="1200" dirty="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rPr>
              <a:t>Visit us at</a:t>
            </a:r>
            <a:br>
              <a:rPr lang="en-US" sz="3100" kern="1200" dirty="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rPr>
            </a:br>
            <a:r>
              <a:rPr lang="en-US" sz="4000" b="1" kern="1200" dirty="0">
                <a:gradFill>
                  <a:gsLst>
                    <a:gs pos="0">
                      <a:srgbClr val="3EBBE7"/>
                    </a:gs>
                    <a:gs pos="100000">
                      <a:srgbClr val="3CD278"/>
                    </a:gs>
                  </a:gsLst>
                  <a:lin ang="0" scaled="0"/>
                </a:gradFill>
                <a:latin typeface="Open Sans" panose="020B0606030504020204" pitchFamily="34" charset="0"/>
                <a:ea typeface="Open Sans" panose="020B0606030504020204" pitchFamily="34" charset="0"/>
                <a:cs typeface="Open Sans" panose="020B0606030504020204" pitchFamily="34" charset="0"/>
              </a:rPr>
              <a:t>Booth 406 </a:t>
            </a:r>
            <a:endParaRPr lang="en-US" sz="3100" kern="1200" dirty="0">
              <a:gradFill>
                <a:gsLst>
                  <a:gs pos="0">
                    <a:srgbClr val="3EBBE7"/>
                  </a:gs>
                  <a:gs pos="100000">
                    <a:srgbClr val="3CD278"/>
                  </a:gs>
                </a:gsLst>
                <a:lin ang="0" scaled="0"/>
              </a:gradFill>
              <a:latin typeface="Open Sans" panose="020B0606030504020204" pitchFamily="34" charset="0"/>
              <a:ea typeface="Open Sans" panose="020B0606030504020204" pitchFamily="34" charset="0"/>
              <a:cs typeface="Open Sans" panose="020B0606030504020204" pitchFamily="34" charset="0"/>
            </a:endParaRPr>
          </a:p>
        </p:txBody>
      </p:sp>
      <p:sp>
        <p:nvSpPr>
          <p:cNvPr id="46" name="Grafik 6">
            <a:extLst>
              <a:ext uri="{FF2B5EF4-FFF2-40B4-BE49-F238E27FC236}">
                <a16:creationId xmlns:a16="http://schemas.microsoft.com/office/drawing/2014/main" id="{76371DF0-6154-E230-6DB2-EE603E41F131}"/>
              </a:ext>
            </a:extLst>
          </p:cNvPr>
          <p:cNvSpPr/>
          <p:nvPr/>
        </p:nvSpPr>
        <p:spPr>
          <a:xfrm>
            <a:off x="10256472" y="574891"/>
            <a:ext cx="1295061" cy="177464"/>
          </a:xfrm>
          <a:custGeom>
            <a:avLst/>
            <a:gdLst>
              <a:gd name="connsiteX0" fmla="*/ 223091 w 1647090"/>
              <a:gd name="connsiteY0" fmla="*/ 620 h 225703"/>
              <a:gd name="connsiteX1" fmla="*/ 223091 w 1647090"/>
              <a:gd name="connsiteY1" fmla="*/ 45814 h 225703"/>
              <a:gd name="connsiteX2" fmla="*/ 79996 w 1647090"/>
              <a:gd name="connsiteY2" fmla="*/ 45814 h 225703"/>
              <a:gd name="connsiteX3" fmla="*/ 43914 w 1647090"/>
              <a:gd name="connsiteY3" fmla="*/ 81703 h 225703"/>
              <a:gd name="connsiteX4" fmla="*/ 43914 w 1647090"/>
              <a:gd name="connsiteY4" fmla="*/ 144177 h 225703"/>
              <a:gd name="connsiteX5" fmla="*/ 79996 w 1647090"/>
              <a:gd name="connsiteY5" fmla="*/ 180510 h 225703"/>
              <a:gd name="connsiteX6" fmla="*/ 223003 w 1647090"/>
              <a:gd name="connsiteY6" fmla="*/ 180510 h 225703"/>
              <a:gd name="connsiteX7" fmla="*/ 223003 w 1647090"/>
              <a:gd name="connsiteY7" fmla="*/ 225703 h 225703"/>
              <a:gd name="connsiteX8" fmla="*/ 74364 w 1647090"/>
              <a:gd name="connsiteY8" fmla="*/ 225703 h 225703"/>
              <a:gd name="connsiteX9" fmla="*/ 0 w 1647090"/>
              <a:gd name="connsiteY9" fmla="*/ 150823 h 225703"/>
              <a:gd name="connsiteX10" fmla="*/ 0 w 1647090"/>
              <a:gd name="connsiteY10" fmla="*/ 75500 h 225703"/>
              <a:gd name="connsiteX11" fmla="*/ 74364 w 1647090"/>
              <a:gd name="connsiteY11" fmla="*/ 620 h 225703"/>
              <a:gd name="connsiteX12" fmla="*/ 223091 w 1647090"/>
              <a:gd name="connsiteY12" fmla="*/ 620 h 225703"/>
              <a:gd name="connsiteX13" fmla="*/ 850033 w 1647090"/>
              <a:gd name="connsiteY13" fmla="*/ 177 h 225703"/>
              <a:gd name="connsiteX14" fmla="*/ 983359 w 1647090"/>
              <a:gd name="connsiteY14" fmla="*/ 157027 h 225703"/>
              <a:gd name="connsiteX15" fmla="*/ 983359 w 1647090"/>
              <a:gd name="connsiteY15" fmla="*/ 177 h 225703"/>
              <a:gd name="connsiteX16" fmla="*/ 1028242 w 1647090"/>
              <a:gd name="connsiteY16" fmla="*/ 177 h 225703"/>
              <a:gd name="connsiteX17" fmla="*/ 1028242 w 1647090"/>
              <a:gd name="connsiteY17" fmla="*/ 225703 h 225703"/>
              <a:gd name="connsiteX18" fmla="*/ 982480 w 1647090"/>
              <a:gd name="connsiteY18" fmla="*/ 225703 h 225703"/>
              <a:gd name="connsiteX19" fmla="*/ 849153 w 1647090"/>
              <a:gd name="connsiteY19" fmla="*/ 68411 h 225703"/>
              <a:gd name="connsiteX20" fmla="*/ 849153 w 1647090"/>
              <a:gd name="connsiteY20" fmla="*/ 225261 h 225703"/>
              <a:gd name="connsiteX21" fmla="*/ 804271 w 1647090"/>
              <a:gd name="connsiteY21" fmla="*/ 225261 h 225703"/>
              <a:gd name="connsiteX22" fmla="*/ 804271 w 1647090"/>
              <a:gd name="connsiteY22" fmla="*/ 177 h 225703"/>
              <a:gd name="connsiteX23" fmla="*/ 850033 w 1647090"/>
              <a:gd name="connsiteY23" fmla="*/ 177 h 225703"/>
              <a:gd name="connsiteX24" fmla="*/ 417140 w 1647090"/>
              <a:gd name="connsiteY24" fmla="*/ 177 h 225703"/>
              <a:gd name="connsiteX25" fmla="*/ 491504 w 1647090"/>
              <a:gd name="connsiteY25" fmla="*/ 75057 h 225703"/>
              <a:gd name="connsiteX26" fmla="*/ 491504 w 1647090"/>
              <a:gd name="connsiteY26" fmla="*/ 149937 h 225703"/>
              <a:gd name="connsiteX27" fmla="*/ 417052 w 1647090"/>
              <a:gd name="connsiteY27" fmla="*/ 225261 h 225703"/>
              <a:gd name="connsiteX28" fmla="*/ 342777 w 1647090"/>
              <a:gd name="connsiteY28" fmla="*/ 225261 h 225703"/>
              <a:gd name="connsiteX29" fmla="*/ 268413 w 1647090"/>
              <a:gd name="connsiteY29" fmla="*/ 150381 h 225703"/>
              <a:gd name="connsiteX30" fmla="*/ 268413 w 1647090"/>
              <a:gd name="connsiteY30" fmla="*/ 75057 h 225703"/>
              <a:gd name="connsiteX31" fmla="*/ 342777 w 1647090"/>
              <a:gd name="connsiteY31" fmla="*/ 177 h 225703"/>
              <a:gd name="connsiteX32" fmla="*/ 417140 w 1647090"/>
              <a:gd name="connsiteY32" fmla="*/ 177 h 225703"/>
              <a:gd name="connsiteX33" fmla="*/ 759916 w 1647090"/>
              <a:gd name="connsiteY33" fmla="*/ 177 h 225703"/>
              <a:gd name="connsiteX34" fmla="*/ 759916 w 1647090"/>
              <a:gd name="connsiteY34" fmla="*/ 45371 h 225703"/>
              <a:gd name="connsiteX35" fmla="*/ 616909 w 1647090"/>
              <a:gd name="connsiteY35" fmla="*/ 45371 h 225703"/>
              <a:gd name="connsiteX36" fmla="*/ 580828 w 1647090"/>
              <a:gd name="connsiteY36" fmla="*/ 81260 h 225703"/>
              <a:gd name="connsiteX37" fmla="*/ 580828 w 1647090"/>
              <a:gd name="connsiteY37" fmla="*/ 144177 h 225703"/>
              <a:gd name="connsiteX38" fmla="*/ 616909 w 1647090"/>
              <a:gd name="connsiteY38" fmla="*/ 180510 h 225703"/>
              <a:gd name="connsiteX39" fmla="*/ 715035 w 1647090"/>
              <a:gd name="connsiteY39" fmla="*/ 180510 h 225703"/>
              <a:gd name="connsiteX40" fmla="*/ 715035 w 1647090"/>
              <a:gd name="connsiteY40" fmla="*/ 105186 h 225703"/>
              <a:gd name="connsiteX41" fmla="*/ 759828 w 1647090"/>
              <a:gd name="connsiteY41" fmla="*/ 105186 h 225703"/>
              <a:gd name="connsiteX42" fmla="*/ 759828 w 1647090"/>
              <a:gd name="connsiteY42" fmla="*/ 225261 h 225703"/>
              <a:gd name="connsiteX43" fmla="*/ 611189 w 1647090"/>
              <a:gd name="connsiteY43" fmla="*/ 225261 h 225703"/>
              <a:gd name="connsiteX44" fmla="*/ 536825 w 1647090"/>
              <a:gd name="connsiteY44" fmla="*/ 150381 h 225703"/>
              <a:gd name="connsiteX45" fmla="*/ 536825 w 1647090"/>
              <a:gd name="connsiteY45" fmla="*/ 75057 h 225703"/>
              <a:gd name="connsiteX46" fmla="*/ 611189 w 1647090"/>
              <a:gd name="connsiteY46" fmla="*/ 177 h 225703"/>
              <a:gd name="connsiteX47" fmla="*/ 759916 w 1647090"/>
              <a:gd name="connsiteY47" fmla="*/ 177 h 225703"/>
              <a:gd name="connsiteX48" fmla="*/ 1118094 w 1647090"/>
              <a:gd name="connsiteY48" fmla="*/ 177 h 225703"/>
              <a:gd name="connsiteX49" fmla="*/ 1118006 w 1647090"/>
              <a:gd name="connsiteY49" fmla="*/ 225261 h 225703"/>
              <a:gd name="connsiteX50" fmla="*/ 1073212 w 1647090"/>
              <a:gd name="connsiteY50" fmla="*/ 225261 h 225703"/>
              <a:gd name="connsiteX51" fmla="*/ 1073212 w 1647090"/>
              <a:gd name="connsiteY51" fmla="*/ 177 h 225703"/>
              <a:gd name="connsiteX52" fmla="*/ 1118094 w 1647090"/>
              <a:gd name="connsiteY52" fmla="*/ 177 h 225703"/>
              <a:gd name="connsiteX53" fmla="*/ 1386418 w 1647090"/>
              <a:gd name="connsiteY53" fmla="*/ 177 h 225703"/>
              <a:gd name="connsiteX54" fmla="*/ 1386418 w 1647090"/>
              <a:gd name="connsiteY54" fmla="*/ 45371 h 225703"/>
              <a:gd name="connsiteX55" fmla="*/ 1243411 w 1647090"/>
              <a:gd name="connsiteY55" fmla="*/ 45371 h 225703"/>
              <a:gd name="connsiteX56" fmla="*/ 1207328 w 1647090"/>
              <a:gd name="connsiteY56" fmla="*/ 81260 h 225703"/>
              <a:gd name="connsiteX57" fmla="*/ 1207328 w 1647090"/>
              <a:gd name="connsiteY57" fmla="*/ 144177 h 225703"/>
              <a:gd name="connsiteX58" fmla="*/ 1243411 w 1647090"/>
              <a:gd name="connsiteY58" fmla="*/ 180510 h 225703"/>
              <a:gd name="connsiteX59" fmla="*/ 1341628 w 1647090"/>
              <a:gd name="connsiteY59" fmla="*/ 180510 h 225703"/>
              <a:gd name="connsiteX60" fmla="*/ 1341628 w 1647090"/>
              <a:gd name="connsiteY60" fmla="*/ 105186 h 225703"/>
              <a:gd name="connsiteX61" fmla="*/ 1386418 w 1647090"/>
              <a:gd name="connsiteY61" fmla="*/ 105186 h 225703"/>
              <a:gd name="connsiteX62" fmla="*/ 1386418 w 1647090"/>
              <a:gd name="connsiteY62" fmla="*/ 225261 h 225703"/>
              <a:gd name="connsiteX63" fmla="*/ 1237691 w 1647090"/>
              <a:gd name="connsiteY63" fmla="*/ 225261 h 225703"/>
              <a:gd name="connsiteX64" fmla="*/ 1163327 w 1647090"/>
              <a:gd name="connsiteY64" fmla="*/ 150381 h 225703"/>
              <a:gd name="connsiteX65" fmla="*/ 1163327 w 1647090"/>
              <a:gd name="connsiteY65" fmla="*/ 75057 h 225703"/>
              <a:gd name="connsiteX66" fmla="*/ 1237691 w 1647090"/>
              <a:gd name="connsiteY66" fmla="*/ 177 h 225703"/>
              <a:gd name="connsiteX67" fmla="*/ 1386418 w 1647090"/>
              <a:gd name="connsiteY67" fmla="*/ 177 h 225703"/>
              <a:gd name="connsiteX68" fmla="*/ 1468001 w 1647090"/>
              <a:gd name="connsiteY68" fmla="*/ 0 h 225703"/>
              <a:gd name="connsiteX69" fmla="*/ 1468435 w 1647090"/>
              <a:gd name="connsiteY69" fmla="*/ 48295 h 225703"/>
              <a:gd name="connsiteX70" fmla="*/ 1504084 w 1647090"/>
              <a:gd name="connsiteY70" fmla="*/ 84628 h 225703"/>
              <a:gd name="connsiteX71" fmla="*/ 1504084 w 1647090"/>
              <a:gd name="connsiteY71" fmla="*/ 84628 h 225703"/>
              <a:gd name="connsiteX72" fmla="*/ 1566126 w 1647090"/>
              <a:gd name="connsiteY72" fmla="*/ 84628 h 225703"/>
              <a:gd name="connsiteX73" fmla="*/ 1602210 w 1647090"/>
              <a:gd name="connsiteY73" fmla="*/ 48295 h 225703"/>
              <a:gd name="connsiteX74" fmla="*/ 1602210 w 1647090"/>
              <a:gd name="connsiteY74" fmla="*/ 48295 h 225703"/>
              <a:gd name="connsiteX75" fmla="*/ 1602210 w 1647090"/>
              <a:gd name="connsiteY75" fmla="*/ 0 h 225703"/>
              <a:gd name="connsiteX76" fmla="*/ 1647091 w 1647090"/>
              <a:gd name="connsiteY76" fmla="*/ 0 h 225703"/>
              <a:gd name="connsiteX77" fmla="*/ 1647091 w 1647090"/>
              <a:gd name="connsiteY77" fmla="*/ 13292 h 225703"/>
              <a:gd name="connsiteX78" fmla="*/ 1646645 w 1647090"/>
              <a:gd name="connsiteY78" fmla="*/ 54055 h 225703"/>
              <a:gd name="connsiteX79" fmla="*/ 1572281 w 1647090"/>
              <a:gd name="connsiteY79" fmla="*/ 128935 h 225703"/>
              <a:gd name="connsiteX80" fmla="*/ 1572281 w 1647090"/>
              <a:gd name="connsiteY80" fmla="*/ 128935 h 225703"/>
              <a:gd name="connsiteX81" fmla="*/ 1557626 w 1647090"/>
              <a:gd name="connsiteY81" fmla="*/ 128935 h 225703"/>
              <a:gd name="connsiteX82" fmla="*/ 1557626 w 1647090"/>
              <a:gd name="connsiteY82" fmla="*/ 225216 h 225703"/>
              <a:gd name="connsiteX83" fmla="*/ 1512745 w 1647090"/>
              <a:gd name="connsiteY83" fmla="*/ 225216 h 225703"/>
              <a:gd name="connsiteX84" fmla="*/ 1512745 w 1647090"/>
              <a:gd name="connsiteY84" fmla="*/ 128935 h 225703"/>
              <a:gd name="connsiteX85" fmla="*/ 1497918 w 1647090"/>
              <a:gd name="connsiteY85" fmla="*/ 128935 h 225703"/>
              <a:gd name="connsiteX86" fmla="*/ 1423554 w 1647090"/>
              <a:gd name="connsiteY86" fmla="*/ 54055 h 225703"/>
              <a:gd name="connsiteX87" fmla="*/ 1423554 w 1647090"/>
              <a:gd name="connsiteY87" fmla="*/ 54055 h 225703"/>
              <a:gd name="connsiteX88" fmla="*/ 1423554 w 1647090"/>
              <a:gd name="connsiteY88" fmla="*/ 0 h 225703"/>
              <a:gd name="connsiteX89" fmla="*/ 1468001 w 1647090"/>
              <a:gd name="connsiteY89" fmla="*/ 0 h 225703"/>
              <a:gd name="connsiteX90" fmla="*/ 409572 w 1647090"/>
              <a:gd name="connsiteY90" fmla="*/ 45371 h 225703"/>
              <a:gd name="connsiteX91" fmla="*/ 342248 w 1647090"/>
              <a:gd name="connsiteY91" fmla="*/ 45371 h 225703"/>
              <a:gd name="connsiteX92" fmla="*/ 312767 w 1647090"/>
              <a:gd name="connsiteY92" fmla="*/ 83033 h 225703"/>
              <a:gd name="connsiteX93" fmla="*/ 312767 w 1647090"/>
              <a:gd name="connsiteY93" fmla="*/ 143291 h 225703"/>
              <a:gd name="connsiteX94" fmla="*/ 350169 w 1647090"/>
              <a:gd name="connsiteY94" fmla="*/ 180952 h 225703"/>
              <a:gd name="connsiteX95" fmla="*/ 409572 w 1647090"/>
              <a:gd name="connsiteY95" fmla="*/ 180510 h 225703"/>
              <a:gd name="connsiteX96" fmla="*/ 446974 w 1647090"/>
              <a:gd name="connsiteY96" fmla="*/ 142848 h 225703"/>
              <a:gd name="connsiteX97" fmla="*/ 446974 w 1647090"/>
              <a:gd name="connsiteY97" fmla="*/ 83033 h 225703"/>
              <a:gd name="connsiteX98" fmla="*/ 409572 w 1647090"/>
              <a:gd name="connsiteY98" fmla="*/ 45371 h 22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47090" h="225703">
                <a:moveTo>
                  <a:pt x="223091" y="620"/>
                </a:moveTo>
                <a:lnTo>
                  <a:pt x="223091" y="45814"/>
                </a:lnTo>
                <a:lnTo>
                  <a:pt x="79996" y="45814"/>
                </a:lnTo>
                <a:cubicBezTo>
                  <a:pt x="56235" y="45814"/>
                  <a:pt x="43914" y="57777"/>
                  <a:pt x="43914" y="81703"/>
                </a:cubicBezTo>
                <a:lnTo>
                  <a:pt x="43914" y="144177"/>
                </a:lnTo>
                <a:cubicBezTo>
                  <a:pt x="43914" y="168103"/>
                  <a:pt x="55795" y="180510"/>
                  <a:pt x="79996" y="180510"/>
                </a:cubicBezTo>
                <a:lnTo>
                  <a:pt x="223003" y="180510"/>
                </a:lnTo>
                <a:lnTo>
                  <a:pt x="223003" y="225703"/>
                </a:lnTo>
                <a:lnTo>
                  <a:pt x="74364" y="225703"/>
                </a:lnTo>
                <a:cubicBezTo>
                  <a:pt x="24641" y="225703"/>
                  <a:pt x="0" y="200891"/>
                  <a:pt x="0" y="150823"/>
                </a:cubicBezTo>
                <a:lnTo>
                  <a:pt x="0" y="75500"/>
                </a:lnTo>
                <a:cubicBezTo>
                  <a:pt x="0" y="25433"/>
                  <a:pt x="24641" y="620"/>
                  <a:pt x="74364" y="620"/>
                </a:cubicBezTo>
                <a:lnTo>
                  <a:pt x="223091" y="620"/>
                </a:lnTo>
                <a:close/>
                <a:moveTo>
                  <a:pt x="850033" y="177"/>
                </a:moveTo>
                <a:lnTo>
                  <a:pt x="983359" y="157027"/>
                </a:lnTo>
                <a:lnTo>
                  <a:pt x="983359" y="177"/>
                </a:lnTo>
                <a:lnTo>
                  <a:pt x="1028242" y="177"/>
                </a:lnTo>
                <a:lnTo>
                  <a:pt x="1028242" y="225703"/>
                </a:lnTo>
                <a:lnTo>
                  <a:pt x="982480" y="225703"/>
                </a:lnTo>
                <a:lnTo>
                  <a:pt x="849153" y="68411"/>
                </a:lnTo>
                <a:lnTo>
                  <a:pt x="849153" y="225261"/>
                </a:lnTo>
                <a:lnTo>
                  <a:pt x="804271" y="225261"/>
                </a:lnTo>
                <a:lnTo>
                  <a:pt x="804271" y="177"/>
                </a:lnTo>
                <a:lnTo>
                  <a:pt x="850033" y="177"/>
                </a:lnTo>
                <a:close/>
                <a:moveTo>
                  <a:pt x="417140" y="177"/>
                </a:moveTo>
                <a:cubicBezTo>
                  <a:pt x="466863" y="177"/>
                  <a:pt x="491504" y="24989"/>
                  <a:pt x="491504" y="75057"/>
                </a:cubicBezTo>
                <a:lnTo>
                  <a:pt x="491504" y="149937"/>
                </a:lnTo>
                <a:cubicBezTo>
                  <a:pt x="491416" y="200005"/>
                  <a:pt x="466334" y="225261"/>
                  <a:pt x="417052" y="225261"/>
                </a:cubicBezTo>
                <a:lnTo>
                  <a:pt x="342777" y="225261"/>
                </a:lnTo>
                <a:cubicBezTo>
                  <a:pt x="293054" y="225261"/>
                  <a:pt x="268413" y="200448"/>
                  <a:pt x="268413" y="150381"/>
                </a:cubicBezTo>
                <a:lnTo>
                  <a:pt x="268413" y="75057"/>
                </a:lnTo>
                <a:cubicBezTo>
                  <a:pt x="268413" y="24989"/>
                  <a:pt x="293054" y="177"/>
                  <a:pt x="342777" y="177"/>
                </a:cubicBezTo>
                <a:lnTo>
                  <a:pt x="417140" y="177"/>
                </a:lnTo>
                <a:close/>
                <a:moveTo>
                  <a:pt x="759916" y="177"/>
                </a:moveTo>
                <a:lnTo>
                  <a:pt x="759916" y="45371"/>
                </a:lnTo>
                <a:lnTo>
                  <a:pt x="616909" y="45371"/>
                </a:lnTo>
                <a:cubicBezTo>
                  <a:pt x="593148" y="45371"/>
                  <a:pt x="580828" y="57334"/>
                  <a:pt x="580828" y="81260"/>
                </a:cubicBezTo>
                <a:lnTo>
                  <a:pt x="580828" y="144177"/>
                </a:lnTo>
                <a:cubicBezTo>
                  <a:pt x="580828" y="168103"/>
                  <a:pt x="592709" y="180510"/>
                  <a:pt x="616909" y="180510"/>
                </a:cubicBezTo>
                <a:lnTo>
                  <a:pt x="715035" y="180510"/>
                </a:lnTo>
                <a:lnTo>
                  <a:pt x="715035" y="105186"/>
                </a:lnTo>
                <a:lnTo>
                  <a:pt x="759828" y="105186"/>
                </a:lnTo>
                <a:lnTo>
                  <a:pt x="759828" y="225261"/>
                </a:lnTo>
                <a:lnTo>
                  <a:pt x="611189" y="225261"/>
                </a:lnTo>
                <a:cubicBezTo>
                  <a:pt x="561467" y="225261"/>
                  <a:pt x="536825" y="200448"/>
                  <a:pt x="536825" y="150381"/>
                </a:cubicBezTo>
                <a:lnTo>
                  <a:pt x="536825" y="75057"/>
                </a:lnTo>
                <a:cubicBezTo>
                  <a:pt x="536825" y="24989"/>
                  <a:pt x="561467" y="177"/>
                  <a:pt x="611189" y="177"/>
                </a:cubicBezTo>
                <a:lnTo>
                  <a:pt x="759916" y="177"/>
                </a:lnTo>
                <a:close/>
                <a:moveTo>
                  <a:pt x="1118094" y="177"/>
                </a:moveTo>
                <a:lnTo>
                  <a:pt x="1118006" y="225261"/>
                </a:lnTo>
                <a:lnTo>
                  <a:pt x="1073212" y="225261"/>
                </a:lnTo>
                <a:lnTo>
                  <a:pt x="1073212" y="177"/>
                </a:lnTo>
                <a:lnTo>
                  <a:pt x="1118094" y="177"/>
                </a:lnTo>
                <a:close/>
                <a:moveTo>
                  <a:pt x="1386418" y="177"/>
                </a:moveTo>
                <a:lnTo>
                  <a:pt x="1386418" y="45371"/>
                </a:lnTo>
                <a:lnTo>
                  <a:pt x="1243411" y="45371"/>
                </a:lnTo>
                <a:cubicBezTo>
                  <a:pt x="1219649" y="45371"/>
                  <a:pt x="1207328" y="57334"/>
                  <a:pt x="1207328" y="81260"/>
                </a:cubicBezTo>
                <a:lnTo>
                  <a:pt x="1207328" y="144177"/>
                </a:lnTo>
                <a:cubicBezTo>
                  <a:pt x="1207328" y="168103"/>
                  <a:pt x="1219214" y="180510"/>
                  <a:pt x="1243411" y="180510"/>
                </a:cubicBezTo>
                <a:lnTo>
                  <a:pt x="1341628" y="180510"/>
                </a:lnTo>
                <a:lnTo>
                  <a:pt x="1341628" y="105186"/>
                </a:lnTo>
                <a:lnTo>
                  <a:pt x="1386418" y="105186"/>
                </a:lnTo>
                <a:lnTo>
                  <a:pt x="1386418" y="225261"/>
                </a:lnTo>
                <a:lnTo>
                  <a:pt x="1237691" y="225261"/>
                </a:lnTo>
                <a:cubicBezTo>
                  <a:pt x="1187970" y="225261"/>
                  <a:pt x="1163327" y="200448"/>
                  <a:pt x="1163327" y="150381"/>
                </a:cubicBezTo>
                <a:lnTo>
                  <a:pt x="1163327" y="75057"/>
                </a:lnTo>
                <a:cubicBezTo>
                  <a:pt x="1163327" y="24989"/>
                  <a:pt x="1187970" y="177"/>
                  <a:pt x="1237691" y="177"/>
                </a:cubicBezTo>
                <a:lnTo>
                  <a:pt x="1386418" y="177"/>
                </a:lnTo>
                <a:close/>
                <a:moveTo>
                  <a:pt x="1468001" y="0"/>
                </a:moveTo>
                <a:lnTo>
                  <a:pt x="1468435" y="48295"/>
                </a:lnTo>
                <a:cubicBezTo>
                  <a:pt x="1468435" y="72665"/>
                  <a:pt x="1480322" y="84628"/>
                  <a:pt x="1504084" y="84628"/>
                </a:cubicBezTo>
                <a:lnTo>
                  <a:pt x="1504084" y="84628"/>
                </a:lnTo>
                <a:lnTo>
                  <a:pt x="1566126" y="84628"/>
                </a:lnTo>
                <a:cubicBezTo>
                  <a:pt x="1590323" y="84628"/>
                  <a:pt x="1602210" y="72665"/>
                  <a:pt x="1602210" y="48295"/>
                </a:cubicBezTo>
                <a:lnTo>
                  <a:pt x="1602210" y="48295"/>
                </a:lnTo>
                <a:lnTo>
                  <a:pt x="1602210" y="0"/>
                </a:lnTo>
                <a:lnTo>
                  <a:pt x="1647091" y="0"/>
                </a:lnTo>
                <a:lnTo>
                  <a:pt x="1647091" y="13292"/>
                </a:lnTo>
                <a:lnTo>
                  <a:pt x="1646645" y="54055"/>
                </a:lnTo>
                <a:cubicBezTo>
                  <a:pt x="1646645" y="104123"/>
                  <a:pt x="1622002" y="128935"/>
                  <a:pt x="1572281" y="128935"/>
                </a:cubicBezTo>
                <a:lnTo>
                  <a:pt x="1572281" y="128935"/>
                </a:lnTo>
                <a:lnTo>
                  <a:pt x="1557626" y="128935"/>
                </a:lnTo>
                <a:lnTo>
                  <a:pt x="1557626" y="225216"/>
                </a:lnTo>
                <a:lnTo>
                  <a:pt x="1512745" y="225216"/>
                </a:lnTo>
                <a:lnTo>
                  <a:pt x="1512745" y="128935"/>
                </a:lnTo>
                <a:lnTo>
                  <a:pt x="1497918" y="128935"/>
                </a:lnTo>
                <a:cubicBezTo>
                  <a:pt x="1448197" y="128935"/>
                  <a:pt x="1423554" y="104123"/>
                  <a:pt x="1423554" y="54055"/>
                </a:cubicBezTo>
                <a:lnTo>
                  <a:pt x="1423554" y="54055"/>
                </a:lnTo>
                <a:lnTo>
                  <a:pt x="1423554" y="0"/>
                </a:lnTo>
                <a:lnTo>
                  <a:pt x="1468001" y="0"/>
                </a:lnTo>
                <a:close/>
                <a:moveTo>
                  <a:pt x="409572" y="45371"/>
                </a:moveTo>
                <a:lnTo>
                  <a:pt x="342248" y="45371"/>
                </a:lnTo>
                <a:cubicBezTo>
                  <a:pt x="322007" y="45371"/>
                  <a:pt x="312767" y="57777"/>
                  <a:pt x="312767" y="83033"/>
                </a:cubicBezTo>
                <a:lnTo>
                  <a:pt x="312767" y="143291"/>
                </a:lnTo>
                <a:cubicBezTo>
                  <a:pt x="312767" y="168103"/>
                  <a:pt x="325087" y="180952"/>
                  <a:pt x="350169" y="180952"/>
                </a:cubicBezTo>
                <a:lnTo>
                  <a:pt x="409572" y="180510"/>
                </a:lnTo>
                <a:cubicBezTo>
                  <a:pt x="434213" y="180510"/>
                  <a:pt x="446974" y="168103"/>
                  <a:pt x="446974" y="142848"/>
                </a:cubicBezTo>
                <a:lnTo>
                  <a:pt x="446974" y="83033"/>
                </a:lnTo>
                <a:cubicBezTo>
                  <a:pt x="446974" y="58220"/>
                  <a:pt x="434653" y="45371"/>
                  <a:pt x="409572" y="45371"/>
                </a:cubicBezTo>
                <a:close/>
              </a:path>
            </a:pathLst>
          </a:custGeom>
          <a:solidFill>
            <a:schemeClr val="bg1"/>
          </a:solidFill>
          <a:ln w="114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050F"/>
              </a:solidFill>
              <a:effectLst/>
              <a:uLnTx/>
              <a:uFillTx/>
              <a:latin typeface="Inter"/>
              <a:ea typeface="+mn-ea"/>
              <a:cs typeface="+mn-cs"/>
            </a:endParaRPr>
          </a:p>
        </p:txBody>
      </p:sp>
      <p:sp>
        <p:nvSpPr>
          <p:cNvPr id="3" name="TextBox 2">
            <a:extLst>
              <a:ext uri="{FF2B5EF4-FFF2-40B4-BE49-F238E27FC236}">
                <a16:creationId xmlns:a16="http://schemas.microsoft.com/office/drawing/2014/main" id="{8B2E5899-F154-E587-A470-1721D9D76D63}"/>
              </a:ext>
            </a:extLst>
          </p:cNvPr>
          <p:cNvSpPr txBox="1"/>
          <p:nvPr/>
        </p:nvSpPr>
        <p:spPr>
          <a:xfrm>
            <a:off x="0" y="-295858"/>
            <a:ext cx="12192000" cy="260961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70000"/>
              </a:lnSpc>
              <a:spcBef>
                <a:spcPct val="0"/>
              </a:spcBef>
              <a:spcAft>
                <a:spcPts val="600"/>
              </a:spcAft>
              <a:buClrTx/>
              <a:buSzTx/>
              <a:buFontTx/>
              <a:buNone/>
              <a:tabLst/>
              <a:defRPr/>
            </a:pPr>
            <a:r>
              <a:rPr lang="en-US" sz="5000" b="1" kern="1200" spc="-150" dirty="0">
                <a:gradFill>
                  <a:gsLst>
                    <a:gs pos="0">
                      <a:srgbClr val="3EBBE7"/>
                    </a:gs>
                    <a:gs pos="100000">
                      <a:srgbClr val="3CD278"/>
                    </a:gs>
                  </a:gsLst>
                  <a:lin ang="0" scaled="0"/>
                </a:gradFill>
                <a:latin typeface="Open Sans" panose="020B0606030504020204" pitchFamily="34" charset="0"/>
                <a:ea typeface="Open Sans" panose="020B0606030504020204" pitchFamily="34" charset="0"/>
                <a:cs typeface="Open Sans" panose="020B0606030504020204" pitchFamily="34" charset="0"/>
              </a:rPr>
              <a:t>Thank You</a:t>
            </a:r>
          </a:p>
        </p:txBody>
      </p:sp>
      <p:sp>
        <p:nvSpPr>
          <p:cNvPr id="4" name="Rectangle 3">
            <a:extLst>
              <a:ext uri="{FF2B5EF4-FFF2-40B4-BE49-F238E27FC236}">
                <a16:creationId xmlns:a16="http://schemas.microsoft.com/office/drawing/2014/main" id="{F0DBF319-8456-B587-D0C4-405394206C0A}"/>
              </a:ext>
            </a:extLst>
          </p:cNvPr>
          <p:cNvSpPr/>
          <p:nvPr/>
        </p:nvSpPr>
        <p:spPr>
          <a:xfrm>
            <a:off x="361434" y="4210571"/>
            <a:ext cx="4364569" cy="27340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2400" b="1" dirty="0">
                <a:latin typeface="Open Sans" panose="020B0606030504020204" pitchFamily="34" charset="0"/>
                <a:ea typeface="Open Sans" panose="020B0606030504020204" pitchFamily="34" charset="0"/>
                <a:cs typeface="Open Sans" panose="020B0606030504020204" pitchFamily="34" charset="0"/>
              </a:rPr>
              <a:t>Sebastian Glock</a:t>
            </a:r>
          </a:p>
          <a:p>
            <a:endParaRPr lang="de-DE" dirty="0">
              <a:latin typeface="Open Sans" panose="020B0606030504020204" pitchFamily="34" charset="0"/>
              <a:ea typeface="Open Sans" panose="020B0606030504020204" pitchFamily="34" charset="0"/>
              <a:cs typeface="Open Sans" panose="020B0606030504020204" pitchFamily="34" charset="0"/>
            </a:endParaRPr>
          </a:p>
          <a:p>
            <a:endParaRPr lang="de-DE" dirty="0">
              <a:latin typeface="Open Sans" panose="020B0606030504020204" pitchFamily="34" charset="0"/>
              <a:ea typeface="Open Sans" panose="020B0606030504020204" pitchFamily="34" charset="0"/>
              <a:cs typeface="Open Sans" panose="020B0606030504020204" pitchFamily="34" charset="0"/>
            </a:endParaRPr>
          </a:p>
          <a:p>
            <a:r>
              <a:rPr lang="de-DE" dirty="0">
                <a:latin typeface="Open Sans" panose="020B0606030504020204" pitchFamily="34" charset="0"/>
                <a:ea typeface="Open Sans" panose="020B0606030504020204" pitchFamily="34" charset="0"/>
                <a:cs typeface="Open Sans" panose="020B0606030504020204" pitchFamily="34" charset="0"/>
              </a:rPr>
              <a:t>       s.glock@cognigy.com</a:t>
            </a:r>
          </a:p>
          <a:p>
            <a:endParaRPr lang="de-DE"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       linkedin.com/in/</a:t>
            </a:r>
            <a:r>
              <a:rPr lang="en-US" dirty="0" err="1">
                <a:latin typeface="Open Sans" panose="020B0606030504020204" pitchFamily="34" charset="0"/>
                <a:ea typeface="Open Sans" panose="020B0606030504020204" pitchFamily="34" charset="0"/>
                <a:cs typeface="Open Sans" panose="020B0606030504020204" pitchFamily="34" charset="0"/>
              </a:rPr>
              <a:t>sebastian-glock</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3078" name="Picture 6" descr="Free White Linkedin Icon - Download White Linkedin Icon">
            <a:extLst>
              <a:ext uri="{FF2B5EF4-FFF2-40B4-BE49-F238E27FC236}">
                <a16:creationId xmlns:a16="http://schemas.microsoft.com/office/drawing/2014/main" id="{407F1F86-B273-A31E-6D5F-D8E362782E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436" y="6125991"/>
            <a:ext cx="294059" cy="294059"/>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Google mail - Kostenlose logo Icons">
            <a:extLst>
              <a:ext uri="{FF2B5EF4-FFF2-40B4-BE49-F238E27FC236}">
                <a16:creationId xmlns:a16="http://schemas.microsoft.com/office/drawing/2014/main" id="{B1121020-BA88-1A63-2F53-2DFE5B6D1BB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448061" y="5600235"/>
            <a:ext cx="314285" cy="314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34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A4CA9A3A-146F-7FD3-AA8C-08F4DB67A5F6}"/>
              </a:ext>
            </a:extLst>
          </p:cNvPr>
          <p:cNvSpPr txBox="1"/>
          <p:nvPr/>
        </p:nvSpPr>
        <p:spPr>
          <a:xfrm>
            <a:off x="900962" y="732975"/>
            <a:ext cx="8080991" cy="1536695"/>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sz="3200" b="0" i="0" u="none" strike="noStrike" kern="1200" cap="none" spc="0" normalizeH="0" baseline="0" noProof="0" dirty="0">
                <a:ln>
                  <a:noFill/>
                </a:ln>
                <a:solidFill>
                  <a:srgbClr val="14143E"/>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What Generative AI ads to</a:t>
            </a:r>
            <a:br>
              <a:rPr lang="en-US" sz="3200" dirty="0">
                <a:solidFill>
                  <a:srgbClr val="14143E"/>
                </a:solidFill>
                <a:latin typeface="Open Sans Light" panose="020B0606030504020204" pitchFamily="34" charset="0"/>
                <a:ea typeface="Open Sans Light" panose="020B0606030504020204" pitchFamily="34" charset="0"/>
                <a:cs typeface="Open Sans Light" panose="020B0606030504020204" pitchFamily="34" charset="0"/>
                <a:sym typeface="Arial"/>
              </a:rPr>
            </a:br>
            <a:r>
              <a:rPr kumimoji="0" lang="en-US" sz="4000" b="1" i="0" u="none" strike="noStrike" kern="1200" cap="none" spc="0" normalizeH="0" baseline="0" noProof="0" dirty="0">
                <a:ln>
                  <a:noFill/>
                </a:ln>
                <a:gradFill>
                  <a:gsLst>
                    <a:gs pos="0">
                      <a:srgbClr val="0056FB"/>
                    </a:gs>
                    <a:gs pos="100000">
                      <a:srgbClr val="3CD278"/>
                    </a:gs>
                  </a:gsLst>
                  <a:lin ang="0" scaled="0"/>
                </a:gradFill>
                <a:effectLst/>
                <a:uLnTx/>
                <a:uFillTx/>
                <a:latin typeface="Open Sans" panose="020B0606030504020204" pitchFamily="34" charset="0"/>
                <a:ea typeface="Open Sans" panose="020B0606030504020204" pitchFamily="34" charset="0"/>
                <a:cs typeface="Open Sans" panose="020B0606030504020204" pitchFamily="34" charset="0"/>
                <a:sym typeface="Arial"/>
              </a:rPr>
              <a:t>Conversational AI</a:t>
            </a:r>
            <a:endParaRPr kumimoji="0" lang="en-US" sz="2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grpSp>
        <p:nvGrpSpPr>
          <p:cNvPr id="4" name="Group 3">
            <a:extLst>
              <a:ext uri="{FF2B5EF4-FFF2-40B4-BE49-F238E27FC236}">
                <a16:creationId xmlns:a16="http://schemas.microsoft.com/office/drawing/2014/main" id="{67FE6BB4-2CEB-C4DB-6390-A81A7E4FA515}"/>
              </a:ext>
            </a:extLst>
          </p:cNvPr>
          <p:cNvGrpSpPr/>
          <p:nvPr/>
        </p:nvGrpSpPr>
        <p:grpSpPr>
          <a:xfrm>
            <a:off x="996371" y="4222330"/>
            <a:ext cx="6675040" cy="1475998"/>
            <a:chOff x="996371" y="4222330"/>
            <a:chExt cx="6675040" cy="1475998"/>
          </a:xfrm>
        </p:grpSpPr>
        <p:sp>
          <p:nvSpPr>
            <p:cNvPr id="40" name="Rectangle: Rounded Corners 39">
              <a:extLst>
                <a:ext uri="{FF2B5EF4-FFF2-40B4-BE49-F238E27FC236}">
                  <a16:creationId xmlns:a16="http://schemas.microsoft.com/office/drawing/2014/main" id="{16DA8D69-BD39-D23F-2321-4529E3A13494}"/>
                </a:ext>
              </a:extLst>
            </p:cNvPr>
            <p:cNvSpPr/>
            <p:nvPr/>
          </p:nvSpPr>
          <p:spPr>
            <a:xfrm>
              <a:off x="4523167" y="4222330"/>
              <a:ext cx="1335513" cy="1475998"/>
            </a:xfrm>
            <a:prstGeom prst="roundRect">
              <a:avLst/>
            </a:prstGeom>
            <a:solidFill>
              <a:srgbClr val="14143D"/>
            </a:solidFill>
            <a:ln w="63500">
              <a:gradFill>
                <a:gsLst>
                  <a:gs pos="0">
                    <a:srgbClr val="1B8DF0"/>
                  </a:gs>
                  <a:gs pos="100000">
                    <a:srgbClr val="3BCF97"/>
                  </a:gs>
                </a:gsLst>
                <a:lin ang="5400000" scaled="1"/>
              </a:gradFill>
            </a:ln>
            <a:effectLst>
              <a:outerShdw blurRad="1270000" dist="495300" dir="7800000" algn="t" rotWithShape="0">
                <a:schemeClr val="accent1">
                  <a:lumMod val="50000"/>
                  <a:alpha val="20000"/>
                </a:schemeClr>
              </a:outerShdw>
            </a:effectLst>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lIns="274320" tIns="0" rIns="0" bIns="274320" rtlCol="0" anchor="b" anchorCtr="0">
              <a:noAutofit/>
            </a:bodyPr>
            <a:lstStyle/>
            <a:p>
              <a:pPr marL="0" marR="0" lvl="0" indent="0" algn="l" defTabSz="914330" rtl="0" eaLnBrk="1" fontAlgn="auto" latinLnBrk="0" hangingPunct="1">
                <a:lnSpc>
                  <a:spcPct val="130000"/>
                </a:lnSpc>
                <a:spcBef>
                  <a:spcPts val="1000"/>
                </a:spcBef>
                <a:spcAft>
                  <a:spcPts val="0"/>
                </a:spcAft>
                <a:buClrTx/>
                <a:buSzTx/>
                <a:buFont typeface="Arial"/>
                <a:buNone/>
                <a:tabLst/>
                <a:defRPr/>
              </a:pPr>
              <a:endParaRPr kumimoji="0" lang="en-US" sz="1600" b="0" i="0" u="none" strike="noStrike" kern="1200" cap="none" spc="0" normalizeH="0" baseline="0" noProof="0">
                <a:ln>
                  <a:noFill/>
                </a:ln>
                <a:solidFill>
                  <a:srgbClr val="FFFFFF"/>
                </a:solidFill>
                <a:effectLst/>
                <a:uLnTx/>
                <a:uFillTx/>
                <a:latin typeface="Montserrat Bold"/>
                <a:ea typeface="+mn-ea"/>
                <a:cs typeface="+mn-cs"/>
                <a:sym typeface="Arial"/>
              </a:endParaRPr>
            </a:p>
          </p:txBody>
        </p:sp>
        <p:sp>
          <p:nvSpPr>
            <p:cNvPr id="58" name="Oval 57">
              <a:extLst>
                <a:ext uri="{FF2B5EF4-FFF2-40B4-BE49-F238E27FC236}">
                  <a16:creationId xmlns:a16="http://schemas.microsoft.com/office/drawing/2014/main" id="{C3713E82-4AF7-8AF7-0A5E-F703736B8E41}"/>
                </a:ext>
              </a:extLst>
            </p:cNvPr>
            <p:cNvSpPr/>
            <p:nvPr/>
          </p:nvSpPr>
          <p:spPr>
            <a:xfrm rot="6552394">
              <a:off x="7391297" y="4862807"/>
              <a:ext cx="200699" cy="200699"/>
            </a:xfrm>
            <a:prstGeom prst="ellipse">
              <a:avLst/>
            </a:prstGeom>
            <a:gradFill>
              <a:gsLst>
                <a:gs pos="0">
                  <a:srgbClr val="0157FB"/>
                </a:gs>
                <a:gs pos="100000">
                  <a:srgbClr val="3CD187"/>
                </a:gs>
              </a:gsLst>
              <a:lin ang="2400000" scaled="0"/>
            </a:gradFill>
            <a:ln>
              <a:noFill/>
            </a:ln>
            <a:effectLst>
              <a:outerShdw blurRad="977900" dist="38100" dir="5400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59" name="Straight Connector 58">
              <a:extLst>
                <a:ext uri="{FF2B5EF4-FFF2-40B4-BE49-F238E27FC236}">
                  <a16:creationId xmlns:a16="http://schemas.microsoft.com/office/drawing/2014/main" id="{C2BFBAB5-0001-C88E-1D67-6AFD0A19E29C}"/>
                </a:ext>
              </a:extLst>
            </p:cNvPr>
            <p:cNvCxnSpPr>
              <a:cxnSpLocks/>
              <a:endCxn id="60" idx="2"/>
            </p:cNvCxnSpPr>
            <p:nvPr/>
          </p:nvCxnSpPr>
          <p:spPr>
            <a:xfrm>
              <a:off x="6192574" y="4960330"/>
              <a:ext cx="1118589" cy="0"/>
            </a:xfrm>
            <a:prstGeom prst="line">
              <a:avLst/>
            </a:prstGeom>
            <a:solidFill>
              <a:srgbClr val="0157FB"/>
            </a:solidFill>
            <a:ln w="12700">
              <a:solidFill>
                <a:srgbClr val="156DFF"/>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6A1A730C-2E3F-B086-E3D5-295D6D78CA0A}"/>
                </a:ext>
              </a:extLst>
            </p:cNvPr>
            <p:cNvSpPr/>
            <p:nvPr/>
          </p:nvSpPr>
          <p:spPr>
            <a:xfrm>
              <a:off x="7311163" y="4780207"/>
              <a:ext cx="360248" cy="360245"/>
            </a:xfrm>
            <a:prstGeom prst="ellipse">
              <a:avLst/>
            </a:prstGeom>
            <a:noFill/>
            <a:ln>
              <a:solidFill>
                <a:srgbClr val="156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a:ea typeface="+mn-ea"/>
                <a:cs typeface="+mn-cs"/>
                <a:sym typeface="Arial"/>
              </a:endParaRPr>
            </a:p>
          </p:txBody>
        </p:sp>
        <p:sp>
          <p:nvSpPr>
            <p:cNvPr id="76" name="Oval 75">
              <a:extLst>
                <a:ext uri="{FF2B5EF4-FFF2-40B4-BE49-F238E27FC236}">
                  <a16:creationId xmlns:a16="http://schemas.microsoft.com/office/drawing/2014/main" id="{407D322E-6073-CE91-25A4-D1883F63942F}"/>
                </a:ext>
              </a:extLst>
            </p:cNvPr>
            <p:cNvSpPr/>
            <p:nvPr/>
          </p:nvSpPr>
          <p:spPr>
            <a:xfrm rot="6552394">
              <a:off x="996371" y="4862807"/>
              <a:ext cx="200699" cy="200699"/>
            </a:xfrm>
            <a:prstGeom prst="ellipse">
              <a:avLst/>
            </a:prstGeom>
            <a:gradFill>
              <a:gsLst>
                <a:gs pos="0">
                  <a:srgbClr val="0157FB"/>
                </a:gs>
                <a:gs pos="100000">
                  <a:srgbClr val="3CD187"/>
                </a:gs>
              </a:gsLst>
              <a:lin ang="2400000" scaled="0"/>
            </a:gradFill>
            <a:ln>
              <a:noFill/>
            </a:ln>
            <a:effectLst>
              <a:outerShdw blurRad="977900" dist="38100" dir="5400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TextBox 22">
              <a:extLst>
                <a:ext uri="{FF2B5EF4-FFF2-40B4-BE49-F238E27FC236}">
                  <a16:creationId xmlns:a16="http://schemas.microsoft.com/office/drawing/2014/main" id="{4AE9E1A6-FB1C-023B-6F85-FC1F4637A264}"/>
                </a:ext>
              </a:extLst>
            </p:cNvPr>
            <p:cNvSpPr txBox="1"/>
            <p:nvPr/>
          </p:nvSpPr>
          <p:spPr>
            <a:xfrm>
              <a:off x="1381568" y="4738177"/>
              <a:ext cx="2566535" cy="652605"/>
            </a:xfrm>
            <a:prstGeom prst="rect">
              <a:avLst/>
            </a:prstGeom>
            <a:noFill/>
          </p:spPr>
          <p:txBody>
            <a:bodyPr wrap="square" lIns="0" tIns="36000" rIns="216000" bIns="36000" rtlCol="0">
              <a:spAutoFit/>
            </a:bodyPr>
            <a:lstStyle/>
            <a:p>
              <a:pPr defTabSz="914330">
                <a:lnSpc>
                  <a:spcPct val="130000"/>
                </a:lnSpc>
                <a:spcBef>
                  <a:spcPts val="600"/>
                </a:spcBef>
                <a:defRPr/>
              </a:pPr>
              <a:r>
                <a:rPr kumimoji="0" lang="en-US" sz="1800" b="0" i="0" u="none" strike="noStrike" kern="1200" cap="none" spc="0" normalizeH="0" baseline="0" noProof="0" dirty="0">
                  <a:ln>
                    <a:noFill/>
                  </a:ln>
                  <a:solidFill>
                    <a:srgbClr val="14143E"/>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Knowledge Access</a:t>
              </a:r>
              <a:br>
                <a:rPr kumimoji="0" lang="en-US" sz="1800" b="0" i="0" u="none" strike="noStrike" kern="1200" cap="none" spc="0" normalizeH="0" baseline="0" noProof="0" dirty="0">
                  <a:ln>
                    <a:noFill/>
                  </a:ln>
                  <a:solidFill>
                    <a:srgbClr val="14143E"/>
                  </a:solidFill>
                  <a:effectLst/>
                  <a:uLnTx/>
                  <a:uFillTx/>
                  <a:latin typeface="Open Sans Light" panose="020B0606030504020204" pitchFamily="34" charset="0"/>
                  <a:ea typeface="Open Sans Light" panose="020B0606030504020204" pitchFamily="34" charset="0"/>
                  <a:cs typeface="Open Sans Light" panose="020B0606030504020204" pitchFamily="34" charset="0"/>
                  <a:sym typeface="Arial"/>
                </a:rPr>
              </a:br>
              <a:r>
                <a:rPr kumimoji="0" lang="en-US" sz="1200" b="0" i="0" u="none" strike="noStrike" kern="1200" cap="none" spc="0" normalizeH="0" baseline="0" noProof="0" dirty="0">
                  <a:ln>
                    <a:noFill/>
                  </a:ln>
                  <a:solidFill>
                    <a:srgbClr val="14143E"/>
                  </a:solidFill>
                  <a:effectLst/>
                  <a:uLnTx/>
                  <a:uFillTx/>
                  <a:latin typeface="Open Sans Light" panose="020B0606030504020204" pitchFamily="34" charset="0"/>
                  <a:ea typeface="Open Sans Light" panose="020B0606030504020204" pitchFamily="34" charset="0"/>
                  <a:cs typeface="Open Sans Light" panose="020B0606030504020204" pitchFamily="34" charset="0"/>
                  <a:sym typeface="Arial"/>
                </a:rPr>
                <a:t>Extracting the truth from </a:t>
              </a:r>
            </a:p>
          </p:txBody>
        </p:sp>
      </p:grpSp>
      <p:sp>
        <p:nvSpPr>
          <p:cNvPr id="2" name="circle shape">
            <a:extLst>
              <a:ext uri="{FF2B5EF4-FFF2-40B4-BE49-F238E27FC236}">
                <a16:creationId xmlns:a16="http://schemas.microsoft.com/office/drawing/2014/main" id="{73A39054-AF4D-F415-4671-42AF3AEC350E}"/>
              </a:ext>
            </a:extLst>
          </p:cNvPr>
          <p:cNvSpPr/>
          <p:nvPr/>
        </p:nvSpPr>
        <p:spPr>
          <a:xfrm rot="16200000">
            <a:off x="8395019" y="3813446"/>
            <a:ext cx="3243483" cy="3569122"/>
          </a:xfrm>
          <a:prstGeom prst="ellipse">
            <a:avLst/>
          </a:prstGeom>
          <a:gradFill>
            <a:gsLst>
              <a:gs pos="0">
                <a:srgbClr val="025AFB"/>
              </a:gs>
              <a:gs pos="100000">
                <a:srgbClr val="38C9AD"/>
              </a:gs>
            </a:gsLst>
            <a:lin ang="5400000" scaled="1"/>
          </a:gradFill>
          <a:ln w="50800" cap="rnd">
            <a:noFill/>
          </a:ln>
          <a:effectLst>
            <a:outerShdw blurRad="508000" dist="254000" dir="5400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r"/>
              <a:ea typeface="+mn-ea"/>
              <a:cs typeface="+mn-cs"/>
              <a:sym typeface="Arial"/>
            </a:endParaRPr>
          </a:p>
        </p:txBody>
      </p:sp>
      <p:pic>
        <p:nvPicPr>
          <p:cNvPr id="3" name="Picture 2" descr="A person wearing headphones&#10;&#10;Description automatically generated">
            <a:extLst>
              <a:ext uri="{FF2B5EF4-FFF2-40B4-BE49-F238E27FC236}">
                <a16:creationId xmlns:a16="http://schemas.microsoft.com/office/drawing/2014/main" id="{4EDF70AE-740C-D347-BF9C-EAF0F837A8C4}"/>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89000"/>
                    </a14:imgEffect>
                    <a14:imgEffect>
                      <a14:brightnessContrast contrast="4000"/>
                    </a14:imgEffect>
                  </a14:imgLayer>
                </a14:imgProps>
              </a:ext>
              <a:ext uri="{28A0092B-C50C-407E-A947-70E740481C1C}">
                <a14:useLocalDpi xmlns:a14="http://schemas.microsoft.com/office/drawing/2010/main"/>
              </a:ext>
            </a:extLst>
          </a:blip>
          <a:srcRect b="32771"/>
          <a:stretch/>
        </p:blipFill>
        <p:spPr>
          <a:xfrm flipH="1">
            <a:off x="8338010" y="2723544"/>
            <a:ext cx="3529722" cy="4163864"/>
          </a:xfrm>
          <a:prstGeom prst="rect">
            <a:avLst/>
          </a:prstGeom>
        </p:spPr>
      </p:pic>
      <p:sp>
        <p:nvSpPr>
          <p:cNvPr id="7" name="Grafik 6">
            <a:extLst>
              <a:ext uri="{FF2B5EF4-FFF2-40B4-BE49-F238E27FC236}">
                <a16:creationId xmlns:a16="http://schemas.microsoft.com/office/drawing/2014/main" id="{97AC666F-11C8-3173-6D74-6608647608B1}"/>
              </a:ext>
            </a:extLst>
          </p:cNvPr>
          <p:cNvSpPr/>
          <p:nvPr/>
        </p:nvSpPr>
        <p:spPr>
          <a:xfrm>
            <a:off x="10256472" y="574891"/>
            <a:ext cx="1295061" cy="177464"/>
          </a:xfrm>
          <a:custGeom>
            <a:avLst/>
            <a:gdLst>
              <a:gd name="connsiteX0" fmla="*/ 223091 w 1647090"/>
              <a:gd name="connsiteY0" fmla="*/ 620 h 225703"/>
              <a:gd name="connsiteX1" fmla="*/ 223091 w 1647090"/>
              <a:gd name="connsiteY1" fmla="*/ 45814 h 225703"/>
              <a:gd name="connsiteX2" fmla="*/ 79996 w 1647090"/>
              <a:gd name="connsiteY2" fmla="*/ 45814 h 225703"/>
              <a:gd name="connsiteX3" fmla="*/ 43914 w 1647090"/>
              <a:gd name="connsiteY3" fmla="*/ 81703 h 225703"/>
              <a:gd name="connsiteX4" fmla="*/ 43914 w 1647090"/>
              <a:gd name="connsiteY4" fmla="*/ 144177 h 225703"/>
              <a:gd name="connsiteX5" fmla="*/ 79996 w 1647090"/>
              <a:gd name="connsiteY5" fmla="*/ 180510 h 225703"/>
              <a:gd name="connsiteX6" fmla="*/ 223003 w 1647090"/>
              <a:gd name="connsiteY6" fmla="*/ 180510 h 225703"/>
              <a:gd name="connsiteX7" fmla="*/ 223003 w 1647090"/>
              <a:gd name="connsiteY7" fmla="*/ 225703 h 225703"/>
              <a:gd name="connsiteX8" fmla="*/ 74364 w 1647090"/>
              <a:gd name="connsiteY8" fmla="*/ 225703 h 225703"/>
              <a:gd name="connsiteX9" fmla="*/ 0 w 1647090"/>
              <a:gd name="connsiteY9" fmla="*/ 150823 h 225703"/>
              <a:gd name="connsiteX10" fmla="*/ 0 w 1647090"/>
              <a:gd name="connsiteY10" fmla="*/ 75500 h 225703"/>
              <a:gd name="connsiteX11" fmla="*/ 74364 w 1647090"/>
              <a:gd name="connsiteY11" fmla="*/ 620 h 225703"/>
              <a:gd name="connsiteX12" fmla="*/ 223091 w 1647090"/>
              <a:gd name="connsiteY12" fmla="*/ 620 h 225703"/>
              <a:gd name="connsiteX13" fmla="*/ 850033 w 1647090"/>
              <a:gd name="connsiteY13" fmla="*/ 177 h 225703"/>
              <a:gd name="connsiteX14" fmla="*/ 983359 w 1647090"/>
              <a:gd name="connsiteY14" fmla="*/ 157027 h 225703"/>
              <a:gd name="connsiteX15" fmla="*/ 983359 w 1647090"/>
              <a:gd name="connsiteY15" fmla="*/ 177 h 225703"/>
              <a:gd name="connsiteX16" fmla="*/ 1028242 w 1647090"/>
              <a:gd name="connsiteY16" fmla="*/ 177 h 225703"/>
              <a:gd name="connsiteX17" fmla="*/ 1028242 w 1647090"/>
              <a:gd name="connsiteY17" fmla="*/ 225703 h 225703"/>
              <a:gd name="connsiteX18" fmla="*/ 982480 w 1647090"/>
              <a:gd name="connsiteY18" fmla="*/ 225703 h 225703"/>
              <a:gd name="connsiteX19" fmla="*/ 849153 w 1647090"/>
              <a:gd name="connsiteY19" fmla="*/ 68411 h 225703"/>
              <a:gd name="connsiteX20" fmla="*/ 849153 w 1647090"/>
              <a:gd name="connsiteY20" fmla="*/ 225261 h 225703"/>
              <a:gd name="connsiteX21" fmla="*/ 804271 w 1647090"/>
              <a:gd name="connsiteY21" fmla="*/ 225261 h 225703"/>
              <a:gd name="connsiteX22" fmla="*/ 804271 w 1647090"/>
              <a:gd name="connsiteY22" fmla="*/ 177 h 225703"/>
              <a:gd name="connsiteX23" fmla="*/ 850033 w 1647090"/>
              <a:gd name="connsiteY23" fmla="*/ 177 h 225703"/>
              <a:gd name="connsiteX24" fmla="*/ 417140 w 1647090"/>
              <a:gd name="connsiteY24" fmla="*/ 177 h 225703"/>
              <a:gd name="connsiteX25" fmla="*/ 491504 w 1647090"/>
              <a:gd name="connsiteY25" fmla="*/ 75057 h 225703"/>
              <a:gd name="connsiteX26" fmla="*/ 491504 w 1647090"/>
              <a:gd name="connsiteY26" fmla="*/ 149937 h 225703"/>
              <a:gd name="connsiteX27" fmla="*/ 417052 w 1647090"/>
              <a:gd name="connsiteY27" fmla="*/ 225261 h 225703"/>
              <a:gd name="connsiteX28" fmla="*/ 342777 w 1647090"/>
              <a:gd name="connsiteY28" fmla="*/ 225261 h 225703"/>
              <a:gd name="connsiteX29" fmla="*/ 268413 w 1647090"/>
              <a:gd name="connsiteY29" fmla="*/ 150381 h 225703"/>
              <a:gd name="connsiteX30" fmla="*/ 268413 w 1647090"/>
              <a:gd name="connsiteY30" fmla="*/ 75057 h 225703"/>
              <a:gd name="connsiteX31" fmla="*/ 342777 w 1647090"/>
              <a:gd name="connsiteY31" fmla="*/ 177 h 225703"/>
              <a:gd name="connsiteX32" fmla="*/ 417140 w 1647090"/>
              <a:gd name="connsiteY32" fmla="*/ 177 h 225703"/>
              <a:gd name="connsiteX33" fmla="*/ 759916 w 1647090"/>
              <a:gd name="connsiteY33" fmla="*/ 177 h 225703"/>
              <a:gd name="connsiteX34" fmla="*/ 759916 w 1647090"/>
              <a:gd name="connsiteY34" fmla="*/ 45371 h 225703"/>
              <a:gd name="connsiteX35" fmla="*/ 616909 w 1647090"/>
              <a:gd name="connsiteY35" fmla="*/ 45371 h 225703"/>
              <a:gd name="connsiteX36" fmla="*/ 580828 w 1647090"/>
              <a:gd name="connsiteY36" fmla="*/ 81260 h 225703"/>
              <a:gd name="connsiteX37" fmla="*/ 580828 w 1647090"/>
              <a:gd name="connsiteY37" fmla="*/ 144177 h 225703"/>
              <a:gd name="connsiteX38" fmla="*/ 616909 w 1647090"/>
              <a:gd name="connsiteY38" fmla="*/ 180510 h 225703"/>
              <a:gd name="connsiteX39" fmla="*/ 715035 w 1647090"/>
              <a:gd name="connsiteY39" fmla="*/ 180510 h 225703"/>
              <a:gd name="connsiteX40" fmla="*/ 715035 w 1647090"/>
              <a:gd name="connsiteY40" fmla="*/ 105186 h 225703"/>
              <a:gd name="connsiteX41" fmla="*/ 759828 w 1647090"/>
              <a:gd name="connsiteY41" fmla="*/ 105186 h 225703"/>
              <a:gd name="connsiteX42" fmla="*/ 759828 w 1647090"/>
              <a:gd name="connsiteY42" fmla="*/ 225261 h 225703"/>
              <a:gd name="connsiteX43" fmla="*/ 611189 w 1647090"/>
              <a:gd name="connsiteY43" fmla="*/ 225261 h 225703"/>
              <a:gd name="connsiteX44" fmla="*/ 536825 w 1647090"/>
              <a:gd name="connsiteY44" fmla="*/ 150381 h 225703"/>
              <a:gd name="connsiteX45" fmla="*/ 536825 w 1647090"/>
              <a:gd name="connsiteY45" fmla="*/ 75057 h 225703"/>
              <a:gd name="connsiteX46" fmla="*/ 611189 w 1647090"/>
              <a:gd name="connsiteY46" fmla="*/ 177 h 225703"/>
              <a:gd name="connsiteX47" fmla="*/ 759916 w 1647090"/>
              <a:gd name="connsiteY47" fmla="*/ 177 h 225703"/>
              <a:gd name="connsiteX48" fmla="*/ 1118094 w 1647090"/>
              <a:gd name="connsiteY48" fmla="*/ 177 h 225703"/>
              <a:gd name="connsiteX49" fmla="*/ 1118006 w 1647090"/>
              <a:gd name="connsiteY49" fmla="*/ 225261 h 225703"/>
              <a:gd name="connsiteX50" fmla="*/ 1073212 w 1647090"/>
              <a:gd name="connsiteY50" fmla="*/ 225261 h 225703"/>
              <a:gd name="connsiteX51" fmla="*/ 1073212 w 1647090"/>
              <a:gd name="connsiteY51" fmla="*/ 177 h 225703"/>
              <a:gd name="connsiteX52" fmla="*/ 1118094 w 1647090"/>
              <a:gd name="connsiteY52" fmla="*/ 177 h 225703"/>
              <a:gd name="connsiteX53" fmla="*/ 1386418 w 1647090"/>
              <a:gd name="connsiteY53" fmla="*/ 177 h 225703"/>
              <a:gd name="connsiteX54" fmla="*/ 1386418 w 1647090"/>
              <a:gd name="connsiteY54" fmla="*/ 45371 h 225703"/>
              <a:gd name="connsiteX55" fmla="*/ 1243411 w 1647090"/>
              <a:gd name="connsiteY55" fmla="*/ 45371 h 225703"/>
              <a:gd name="connsiteX56" fmla="*/ 1207328 w 1647090"/>
              <a:gd name="connsiteY56" fmla="*/ 81260 h 225703"/>
              <a:gd name="connsiteX57" fmla="*/ 1207328 w 1647090"/>
              <a:gd name="connsiteY57" fmla="*/ 144177 h 225703"/>
              <a:gd name="connsiteX58" fmla="*/ 1243411 w 1647090"/>
              <a:gd name="connsiteY58" fmla="*/ 180510 h 225703"/>
              <a:gd name="connsiteX59" fmla="*/ 1341628 w 1647090"/>
              <a:gd name="connsiteY59" fmla="*/ 180510 h 225703"/>
              <a:gd name="connsiteX60" fmla="*/ 1341628 w 1647090"/>
              <a:gd name="connsiteY60" fmla="*/ 105186 h 225703"/>
              <a:gd name="connsiteX61" fmla="*/ 1386418 w 1647090"/>
              <a:gd name="connsiteY61" fmla="*/ 105186 h 225703"/>
              <a:gd name="connsiteX62" fmla="*/ 1386418 w 1647090"/>
              <a:gd name="connsiteY62" fmla="*/ 225261 h 225703"/>
              <a:gd name="connsiteX63" fmla="*/ 1237691 w 1647090"/>
              <a:gd name="connsiteY63" fmla="*/ 225261 h 225703"/>
              <a:gd name="connsiteX64" fmla="*/ 1163327 w 1647090"/>
              <a:gd name="connsiteY64" fmla="*/ 150381 h 225703"/>
              <a:gd name="connsiteX65" fmla="*/ 1163327 w 1647090"/>
              <a:gd name="connsiteY65" fmla="*/ 75057 h 225703"/>
              <a:gd name="connsiteX66" fmla="*/ 1237691 w 1647090"/>
              <a:gd name="connsiteY66" fmla="*/ 177 h 225703"/>
              <a:gd name="connsiteX67" fmla="*/ 1386418 w 1647090"/>
              <a:gd name="connsiteY67" fmla="*/ 177 h 225703"/>
              <a:gd name="connsiteX68" fmla="*/ 1468001 w 1647090"/>
              <a:gd name="connsiteY68" fmla="*/ 0 h 225703"/>
              <a:gd name="connsiteX69" fmla="*/ 1468435 w 1647090"/>
              <a:gd name="connsiteY69" fmla="*/ 48295 h 225703"/>
              <a:gd name="connsiteX70" fmla="*/ 1504084 w 1647090"/>
              <a:gd name="connsiteY70" fmla="*/ 84628 h 225703"/>
              <a:gd name="connsiteX71" fmla="*/ 1504084 w 1647090"/>
              <a:gd name="connsiteY71" fmla="*/ 84628 h 225703"/>
              <a:gd name="connsiteX72" fmla="*/ 1566126 w 1647090"/>
              <a:gd name="connsiteY72" fmla="*/ 84628 h 225703"/>
              <a:gd name="connsiteX73" fmla="*/ 1602210 w 1647090"/>
              <a:gd name="connsiteY73" fmla="*/ 48295 h 225703"/>
              <a:gd name="connsiteX74" fmla="*/ 1602210 w 1647090"/>
              <a:gd name="connsiteY74" fmla="*/ 48295 h 225703"/>
              <a:gd name="connsiteX75" fmla="*/ 1602210 w 1647090"/>
              <a:gd name="connsiteY75" fmla="*/ 0 h 225703"/>
              <a:gd name="connsiteX76" fmla="*/ 1647091 w 1647090"/>
              <a:gd name="connsiteY76" fmla="*/ 0 h 225703"/>
              <a:gd name="connsiteX77" fmla="*/ 1647091 w 1647090"/>
              <a:gd name="connsiteY77" fmla="*/ 13292 h 225703"/>
              <a:gd name="connsiteX78" fmla="*/ 1646645 w 1647090"/>
              <a:gd name="connsiteY78" fmla="*/ 54055 h 225703"/>
              <a:gd name="connsiteX79" fmla="*/ 1572281 w 1647090"/>
              <a:gd name="connsiteY79" fmla="*/ 128935 h 225703"/>
              <a:gd name="connsiteX80" fmla="*/ 1572281 w 1647090"/>
              <a:gd name="connsiteY80" fmla="*/ 128935 h 225703"/>
              <a:gd name="connsiteX81" fmla="*/ 1557626 w 1647090"/>
              <a:gd name="connsiteY81" fmla="*/ 128935 h 225703"/>
              <a:gd name="connsiteX82" fmla="*/ 1557626 w 1647090"/>
              <a:gd name="connsiteY82" fmla="*/ 225216 h 225703"/>
              <a:gd name="connsiteX83" fmla="*/ 1512745 w 1647090"/>
              <a:gd name="connsiteY83" fmla="*/ 225216 h 225703"/>
              <a:gd name="connsiteX84" fmla="*/ 1512745 w 1647090"/>
              <a:gd name="connsiteY84" fmla="*/ 128935 h 225703"/>
              <a:gd name="connsiteX85" fmla="*/ 1497918 w 1647090"/>
              <a:gd name="connsiteY85" fmla="*/ 128935 h 225703"/>
              <a:gd name="connsiteX86" fmla="*/ 1423554 w 1647090"/>
              <a:gd name="connsiteY86" fmla="*/ 54055 h 225703"/>
              <a:gd name="connsiteX87" fmla="*/ 1423554 w 1647090"/>
              <a:gd name="connsiteY87" fmla="*/ 54055 h 225703"/>
              <a:gd name="connsiteX88" fmla="*/ 1423554 w 1647090"/>
              <a:gd name="connsiteY88" fmla="*/ 0 h 225703"/>
              <a:gd name="connsiteX89" fmla="*/ 1468001 w 1647090"/>
              <a:gd name="connsiteY89" fmla="*/ 0 h 225703"/>
              <a:gd name="connsiteX90" fmla="*/ 409572 w 1647090"/>
              <a:gd name="connsiteY90" fmla="*/ 45371 h 225703"/>
              <a:gd name="connsiteX91" fmla="*/ 342248 w 1647090"/>
              <a:gd name="connsiteY91" fmla="*/ 45371 h 225703"/>
              <a:gd name="connsiteX92" fmla="*/ 312767 w 1647090"/>
              <a:gd name="connsiteY92" fmla="*/ 83033 h 225703"/>
              <a:gd name="connsiteX93" fmla="*/ 312767 w 1647090"/>
              <a:gd name="connsiteY93" fmla="*/ 143291 h 225703"/>
              <a:gd name="connsiteX94" fmla="*/ 350169 w 1647090"/>
              <a:gd name="connsiteY94" fmla="*/ 180952 h 225703"/>
              <a:gd name="connsiteX95" fmla="*/ 409572 w 1647090"/>
              <a:gd name="connsiteY95" fmla="*/ 180510 h 225703"/>
              <a:gd name="connsiteX96" fmla="*/ 446974 w 1647090"/>
              <a:gd name="connsiteY96" fmla="*/ 142848 h 225703"/>
              <a:gd name="connsiteX97" fmla="*/ 446974 w 1647090"/>
              <a:gd name="connsiteY97" fmla="*/ 83033 h 225703"/>
              <a:gd name="connsiteX98" fmla="*/ 409572 w 1647090"/>
              <a:gd name="connsiteY98" fmla="*/ 45371 h 22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47090" h="225703">
                <a:moveTo>
                  <a:pt x="223091" y="620"/>
                </a:moveTo>
                <a:lnTo>
                  <a:pt x="223091" y="45814"/>
                </a:lnTo>
                <a:lnTo>
                  <a:pt x="79996" y="45814"/>
                </a:lnTo>
                <a:cubicBezTo>
                  <a:pt x="56235" y="45814"/>
                  <a:pt x="43914" y="57777"/>
                  <a:pt x="43914" y="81703"/>
                </a:cubicBezTo>
                <a:lnTo>
                  <a:pt x="43914" y="144177"/>
                </a:lnTo>
                <a:cubicBezTo>
                  <a:pt x="43914" y="168103"/>
                  <a:pt x="55795" y="180510"/>
                  <a:pt x="79996" y="180510"/>
                </a:cubicBezTo>
                <a:lnTo>
                  <a:pt x="223003" y="180510"/>
                </a:lnTo>
                <a:lnTo>
                  <a:pt x="223003" y="225703"/>
                </a:lnTo>
                <a:lnTo>
                  <a:pt x="74364" y="225703"/>
                </a:lnTo>
                <a:cubicBezTo>
                  <a:pt x="24641" y="225703"/>
                  <a:pt x="0" y="200891"/>
                  <a:pt x="0" y="150823"/>
                </a:cubicBezTo>
                <a:lnTo>
                  <a:pt x="0" y="75500"/>
                </a:lnTo>
                <a:cubicBezTo>
                  <a:pt x="0" y="25433"/>
                  <a:pt x="24641" y="620"/>
                  <a:pt x="74364" y="620"/>
                </a:cubicBezTo>
                <a:lnTo>
                  <a:pt x="223091" y="620"/>
                </a:lnTo>
                <a:close/>
                <a:moveTo>
                  <a:pt x="850033" y="177"/>
                </a:moveTo>
                <a:lnTo>
                  <a:pt x="983359" y="157027"/>
                </a:lnTo>
                <a:lnTo>
                  <a:pt x="983359" y="177"/>
                </a:lnTo>
                <a:lnTo>
                  <a:pt x="1028242" y="177"/>
                </a:lnTo>
                <a:lnTo>
                  <a:pt x="1028242" y="225703"/>
                </a:lnTo>
                <a:lnTo>
                  <a:pt x="982480" y="225703"/>
                </a:lnTo>
                <a:lnTo>
                  <a:pt x="849153" y="68411"/>
                </a:lnTo>
                <a:lnTo>
                  <a:pt x="849153" y="225261"/>
                </a:lnTo>
                <a:lnTo>
                  <a:pt x="804271" y="225261"/>
                </a:lnTo>
                <a:lnTo>
                  <a:pt x="804271" y="177"/>
                </a:lnTo>
                <a:lnTo>
                  <a:pt x="850033" y="177"/>
                </a:lnTo>
                <a:close/>
                <a:moveTo>
                  <a:pt x="417140" y="177"/>
                </a:moveTo>
                <a:cubicBezTo>
                  <a:pt x="466863" y="177"/>
                  <a:pt x="491504" y="24989"/>
                  <a:pt x="491504" y="75057"/>
                </a:cubicBezTo>
                <a:lnTo>
                  <a:pt x="491504" y="149937"/>
                </a:lnTo>
                <a:cubicBezTo>
                  <a:pt x="491416" y="200005"/>
                  <a:pt x="466334" y="225261"/>
                  <a:pt x="417052" y="225261"/>
                </a:cubicBezTo>
                <a:lnTo>
                  <a:pt x="342777" y="225261"/>
                </a:lnTo>
                <a:cubicBezTo>
                  <a:pt x="293054" y="225261"/>
                  <a:pt x="268413" y="200448"/>
                  <a:pt x="268413" y="150381"/>
                </a:cubicBezTo>
                <a:lnTo>
                  <a:pt x="268413" y="75057"/>
                </a:lnTo>
                <a:cubicBezTo>
                  <a:pt x="268413" y="24989"/>
                  <a:pt x="293054" y="177"/>
                  <a:pt x="342777" y="177"/>
                </a:cubicBezTo>
                <a:lnTo>
                  <a:pt x="417140" y="177"/>
                </a:lnTo>
                <a:close/>
                <a:moveTo>
                  <a:pt x="759916" y="177"/>
                </a:moveTo>
                <a:lnTo>
                  <a:pt x="759916" y="45371"/>
                </a:lnTo>
                <a:lnTo>
                  <a:pt x="616909" y="45371"/>
                </a:lnTo>
                <a:cubicBezTo>
                  <a:pt x="593148" y="45371"/>
                  <a:pt x="580828" y="57334"/>
                  <a:pt x="580828" y="81260"/>
                </a:cubicBezTo>
                <a:lnTo>
                  <a:pt x="580828" y="144177"/>
                </a:lnTo>
                <a:cubicBezTo>
                  <a:pt x="580828" y="168103"/>
                  <a:pt x="592709" y="180510"/>
                  <a:pt x="616909" y="180510"/>
                </a:cubicBezTo>
                <a:lnTo>
                  <a:pt x="715035" y="180510"/>
                </a:lnTo>
                <a:lnTo>
                  <a:pt x="715035" y="105186"/>
                </a:lnTo>
                <a:lnTo>
                  <a:pt x="759828" y="105186"/>
                </a:lnTo>
                <a:lnTo>
                  <a:pt x="759828" y="225261"/>
                </a:lnTo>
                <a:lnTo>
                  <a:pt x="611189" y="225261"/>
                </a:lnTo>
                <a:cubicBezTo>
                  <a:pt x="561467" y="225261"/>
                  <a:pt x="536825" y="200448"/>
                  <a:pt x="536825" y="150381"/>
                </a:cubicBezTo>
                <a:lnTo>
                  <a:pt x="536825" y="75057"/>
                </a:lnTo>
                <a:cubicBezTo>
                  <a:pt x="536825" y="24989"/>
                  <a:pt x="561467" y="177"/>
                  <a:pt x="611189" y="177"/>
                </a:cubicBezTo>
                <a:lnTo>
                  <a:pt x="759916" y="177"/>
                </a:lnTo>
                <a:close/>
                <a:moveTo>
                  <a:pt x="1118094" y="177"/>
                </a:moveTo>
                <a:lnTo>
                  <a:pt x="1118006" y="225261"/>
                </a:lnTo>
                <a:lnTo>
                  <a:pt x="1073212" y="225261"/>
                </a:lnTo>
                <a:lnTo>
                  <a:pt x="1073212" y="177"/>
                </a:lnTo>
                <a:lnTo>
                  <a:pt x="1118094" y="177"/>
                </a:lnTo>
                <a:close/>
                <a:moveTo>
                  <a:pt x="1386418" y="177"/>
                </a:moveTo>
                <a:lnTo>
                  <a:pt x="1386418" y="45371"/>
                </a:lnTo>
                <a:lnTo>
                  <a:pt x="1243411" y="45371"/>
                </a:lnTo>
                <a:cubicBezTo>
                  <a:pt x="1219649" y="45371"/>
                  <a:pt x="1207328" y="57334"/>
                  <a:pt x="1207328" y="81260"/>
                </a:cubicBezTo>
                <a:lnTo>
                  <a:pt x="1207328" y="144177"/>
                </a:lnTo>
                <a:cubicBezTo>
                  <a:pt x="1207328" y="168103"/>
                  <a:pt x="1219214" y="180510"/>
                  <a:pt x="1243411" y="180510"/>
                </a:cubicBezTo>
                <a:lnTo>
                  <a:pt x="1341628" y="180510"/>
                </a:lnTo>
                <a:lnTo>
                  <a:pt x="1341628" y="105186"/>
                </a:lnTo>
                <a:lnTo>
                  <a:pt x="1386418" y="105186"/>
                </a:lnTo>
                <a:lnTo>
                  <a:pt x="1386418" y="225261"/>
                </a:lnTo>
                <a:lnTo>
                  <a:pt x="1237691" y="225261"/>
                </a:lnTo>
                <a:cubicBezTo>
                  <a:pt x="1187970" y="225261"/>
                  <a:pt x="1163327" y="200448"/>
                  <a:pt x="1163327" y="150381"/>
                </a:cubicBezTo>
                <a:lnTo>
                  <a:pt x="1163327" y="75057"/>
                </a:lnTo>
                <a:cubicBezTo>
                  <a:pt x="1163327" y="24989"/>
                  <a:pt x="1187970" y="177"/>
                  <a:pt x="1237691" y="177"/>
                </a:cubicBezTo>
                <a:lnTo>
                  <a:pt x="1386418" y="177"/>
                </a:lnTo>
                <a:close/>
                <a:moveTo>
                  <a:pt x="1468001" y="0"/>
                </a:moveTo>
                <a:lnTo>
                  <a:pt x="1468435" y="48295"/>
                </a:lnTo>
                <a:cubicBezTo>
                  <a:pt x="1468435" y="72665"/>
                  <a:pt x="1480322" y="84628"/>
                  <a:pt x="1504084" y="84628"/>
                </a:cubicBezTo>
                <a:lnTo>
                  <a:pt x="1504084" y="84628"/>
                </a:lnTo>
                <a:lnTo>
                  <a:pt x="1566126" y="84628"/>
                </a:lnTo>
                <a:cubicBezTo>
                  <a:pt x="1590323" y="84628"/>
                  <a:pt x="1602210" y="72665"/>
                  <a:pt x="1602210" y="48295"/>
                </a:cubicBezTo>
                <a:lnTo>
                  <a:pt x="1602210" y="48295"/>
                </a:lnTo>
                <a:lnTo>
                  <a:pt x="1602210" y="0"/>
                </a:lnTo>
                <a:lnTo>
                  <a:pt x="1647091" y="0"/>
                </a:lnTo>
                <a:lnTo>
                  <a:pt x="1647091" y="13292"/>
                </a:lnTo>
                <a:lnTo>
                  <a:pt x="1646645" y="54055"/>
                </a:lnTo>
                <a:cubicBezTo>
                  <a:pt x="1646645" y="104123"/>
                  <a:pt x="1622002" y="128935"/>
                  <a:pt x="1572281" y="128935"/>
                </a:cubicBezTo>
                <a:lnTo>
                  <a:pt x="1572281" y="128935"/>
                </a:lnTo>
                <a:lnTo>
                  <a:pt x="1557626" y="128935"/>
                </a:lnTo>
                <a:lnTo>
                  <a:pt x="1557626" y="225216"/>
                </a:lnTo>
                <a:lnTo>
                  <a:pt x="1512745" y="225216"/>
                </a:lnTo>
                <a:lnTo>
                  <a:pt x="1512745" y="128935"/>
                </a:lnTo>
                <a:lnTo>
                  <a:pt x="1497918" y="128935"/>
                </a:lnTo>
                <a:cubicBezTo>
                  <a:pt x="1448197" y="128935"/>
                  <a:pt x="1423554" y="104123"/>
                  <a:pt x="1423554" y="54055"/>
                </a:cubicBezTo>
                <a:lnTo>
                  <a:pt x="1423554" y="54055"/>
                </a:lnTo>
                <a:lnTo>
                  <a:pt x="1423554" y="0"/>
                </a:lnTo>
                <a:lnTo>
                  <a:pt x="1468001" y="0"/>
                </a:lnTo>
                <a:close/>
                <a:moveTo>
                  <a:pt x="409572" y="45371"/>
                </a:moveTo>
                <a:lnTo>
                  <a:pt x="342248" y="45371"/>
                </a:lnTo>
                <a:cubicBezTo>
                  <a:pt x="322007" y="45371"/>
                  <a:pt x="312767" y="57777"/>
                  <a:pt x="312767" y="83033"/>
                </a:cubicBezTo>
                <a:lnTo>
                  <a:pt x="312767" y="143291"/>
                </a:lnTo>
                <a:cubicBezTo>
                  <a:pt x="312767" y="168103"/>
                  <a:pt x="325087" y="180952"/>
                  <a:pt x="350169" y="180952"/>
                </a:cubicBezTo>
                <a:lnTo>
                  <a:pt x="409572" y="180510"/>
                </a:lnTo>
                <a:cubicBezTo>
                  <a:pt x="434213" y="180510"/>
                  <a:pt x="446974" y="168103"/>
                  <a:pt x="446974" y="142848"/>
                </a:cubicBezTo>
                <a:lnTo>
                  <a:pt x="446974" y="83033"/>
                </a:lnTo>
                <a:cubicBezTo>
                  <a:pt x="446974" y="58220"/>
                  <a:pt x="434653" y="45371"/>
                  <a:pt x="409572" y="45371"/>
                </a:cubicBezTo>
                <a:close/>
              </a:path>
            </a:pathLst>
          </a:custGeom>
          <a:solidFill>
            <a:schemeClr val="tx1"/>
          </a:solidFill>
          <a:ln w="114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050F"/>
              </a:solidFill>
              <a:effectLst/>
              <a:uLnTx/>
              <a:uFillTx/>
              <a:latin typeface="Inter"/>
              <a:ea typeface="+mn-ea"/>
              <a:cs typeface="Arial"/>
              <a:sym typeface="Arial"/>
            </a:endParaRPr>
          </a:p>
        </p:txBody>
      </p:sp>
      <p:grpSp>
        <p:nvGrpSpPr>
          <p:cNvPr id="8" name="Group 7">
            <a:extLst>
              <a:ext uri="{FF2B5EF4-FFF2-40B4-BE49-F238E27FC236}">
                <a16:creationId xmlns:a16="http://schemas.microsoft.com/office/drawing/2014/main" id="{A09C7910-C75D-4A5E-0095-E904610D803C}"/>
              </a:ext>
            </a:extLst>
          </p:cNvPr>
          <p:cNvGrpSpPr/>
          <p:nvPr/>
        </p:nvGrpSpPr>
        <p:grpSpPr>
          <a:xfrm>
            <a:off x="9796473" y="5732927"/>
            <a:ext cx="766747" cy="745557"/>
            <a:chOff x="2311676" y="4039148"/>
            <a:chExt cx="777129" cy="755652"/>
          </a:xfrm>
        </p:grpSpPr>
        <p:sp>
          <p:nvSpPr>
            <p:cNvPr id="20" name="Oval 19">
              <a:extLst>
                <a:ext uri="{FF2B5EF4-FFF2-40B4-BE49-F238E27FC236}">
                  <a16:creationId xmlns:a16="http://schemas.microsoft.com/office/drawing/2014/main" id="{05339DEA-46AC-AAE4-93D2-8EAC6C65A1CE}"/>
                </a:ext>
              </a:extLst>
            </p:cNvPr>
            <p:cNvSpPr/>
            <p:nvPr/>
          </p:nvSpPr>
          <p:spPr>
            <a:xfrm>
              <a:off x="2311676" y="4039148"/>
              <a:ext cx="777129" cy="755652"/>
            </a:xfrm>
            <a:prstGeom prst="ellipse">
              <a:avLst/>
            </a:prstGeom>
            <a:solidFill>
              <a:srgbClr val="19194A"/>
            </a:solidFill>
            <a:ln w="66675">
              <a:gradFill>
                <a:gsLst>
                  <a:gs pos="0">
                    <a:srgbClr val="38C8B6"/>
                  </a:gs>
                  <a:gs pos="100000">
                    <a:srgbClr val="0865FB"/>
                  </a:gs>
                </a:gsLst>
                <a:lin ang="0" scaled="0"/>
              </a:gradFill>
            </a:ln>
            <a:effectLst>
              <a:outerShdw blurRad="5715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18288" rtlCol="0" anchor="ctr" anchorCtr="1">
              <a:noAutofit/>
            </a:bodyPr>
            <a:lstStyle/>
            <a:p>
              <a:pPr marL="0" marR="0" lvl="0" indent="0" algn="ctr" defTabSz="914330" rtl="0" eaLnBrk="1" fontAlgn="auto" latinLnBrk="0" hangingPunct="1">
                <a:lnSpc>
                  <a:spcPct val="130000"/>
                </a:lnSpc>
                <a:spcBef>
                  <a:spcPts val="600"/>
                </a:spcBef>
                <a:spcAft>
                  <a:spcPts val="0"/>
                </a:spcAft>
                <a:buClrTx/>
                <a:buSzTx/>
                <a:buFontTx/>
                <a:buNone/>
                <a:tabLst/>
                <a:defRPr/>
              </a:pPr>
              <a:endParaRPr kumimoji="0" lang="en-US" sz="1000" b="1" i="0" u="none" strike="noStrike" kern="1200" cap="none" spc="0" normalizeH="0" baseline="0" noProof="0">
                <a:ln>
                  <a:noFill/>
                </a:ln>
                <a:solidFill>
                  <a:srgbClr val="262626"/>
                </a:solidFill>
                <a:effectLst/>
                <a:uLnTx/>
                <a:uFillTx/>
                <a:latin typeface="Open Sans ExtraBold"/>
                <a:ea typeface="+mn-ea"/>
                <a:cs typeface="+mn-cs"/>
                <a:sym typeface="Arial"/>
              </a:endParaRPr>
            </a:p>
          </p:txBody>
        </p:sp>
        <p:pic>
          <p:nvPicPr>
            <p:cNvPr id="24" name="Picture 23" descr="A white letter on a black background&#10;&#10;Description automatically generated with medium confidence">
              <a:extLst>
                <a:ext uri="{FF2B5EF4-FFF2-40B4-BE49-F238E27FC236}">
                  <a16:creationId xmlns:a16="http://schemas.microsoft.com/office/drawing/2014/main" id="{BA4B456F-C48A-E22B-4DB4-D789FE6B583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529435" y="4247567"/>
              <a:ext cx="332219" cy="338814"/>
            </a:xfrm>
            <a:prstGeom prst="rect">
              <a:avLst/>
            </a:prstGeom>
          </p:spPr>
        </p:pic>
      </p:grpSp>
      <p:grpSp>
        <p:nvGrpSpPr>
          <p:cNvPr id="25" name="Group 24">
            <a:extLst>
              <a:ext uri="{FF2B5EF4-FFF2-40B4-BE49-F238E27FC236}">
                <a16:creationId xmlns:a16="http://schemas.microsoft.com/office/drawing/2014/main" id="{0D02FF4C-99D8-BC9D-FFA2-7ED2A192A7ED}"/>
              </a:ext>
            </a:extLst>
          </p:cNvPr>
          <p:cNvGrpSpPr/>
          <p:nvPr/>
        </p:nvGrpSpPr>
        <p:grpSpPr>
          <a:xfrm>
            <a:off x="1000771" y="3410005"/>
            <a:ext cx="6926193" cy="1572949"/>
            <a:chOff x="1000771" y="3410005"/>
            <a:chExt cx="6926193" cy="1572949"/>
          </a:xfrm>
        </p:grpSpPr>
        <p:sp>
          <p:nvSpPr>
            <p:cNvPr id="16" name="Oval 15">
              <a:extLst>
                <a:ext uri="{FF2B5EF4-FFF2-40B4-BE49-F238E27FC236}">
                  <a16:creationId xmlns:a16="http://schemas.microsoft.com/office/drawing/2014/main" id="{F4991B46-E49C-6B29-7495-AA4EC73DA9DB}"/>
                </a:ext>
              </a:extLst>
            </p:cNvPr>
            <p:cNvSpPr/>
            <p:nvPr/>
          </p:nvSpPr>
          <p:spPr>
            <a:xfrm>
              <a:off x="7566716" y="3965473"/>
              <a:ext cx="360248" cy="360245"/>
            </a:xfrm>
            <a:prstGeom prst="ellipse">
              <a:avLst/>
            </a:prstGeom>
            <a:noFill/>
            <a:ln>
              <a:solidFill>
                <a:srgbClr val="156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a:ea typeface="+mn-ea"/>
                <a:cs typeface="+mn-cs"/>
                <a:sym typeface="Arial"/>
              </a:endParaRPr>
            </a:p>
          </p:txBody>
        </p:sp>
        <p:sp>
          <p:nvSpPr>
            <p:cNvPr id="9" name="TextBox 8">
              <a:extLst>
                <a:ext uri="{FF2B5EF4-FFF2-40B4-BE49-F238E27FC236}">
                  <a16:creationId xmlns:a16="http://schemas.microsoft.com/office/drawing/2014/main" id="{F19031BD-B94F-C2CB-C380-85988AB25E18}"/>
                </a:ext>
              </a:extLst>
            </p:cNvPr>
            <p:cNvSpPr txBox="1"/>
            <p:nvPr/>
          </p:nvSpPr>
          <p:spPr>
            <a:xfrm>
              <a:off x="1391340" y="3663371"/>
              <a:ext cx="2745699" cy="1319583"/>
            </a:xfrm>
            <a:prstGeom prst="rect">
              <a:avLst/>
            </a:prstGeom>
            <a:noFill/>
          </p:spPr>
          <p:txBody>
            <a:bodyPr wrap="square" lIns="0" tIns="36000" rIns="216000" bIns="36000" rtlCol="0">
              <a:spAutoFit/>
            </a:bodyPr>
            <a:lstStyle/>
            <a:p>
              <a:pPr defTabSz="914330">
                <a:lnSpc>
                  <a:spcPct val="130000"/>
                </a:lnSpc>
                <a:spcBef>
                  <a:spcPts val="600"/>
                </a:spcBef>
                <a:defRPr/>
              </a:pPr>
              <a:r>
                <a:rPr kumimoji="0" lang="en-US" sz="1800" b="0" i="0" u="none" strike="noStrike" kern="1200" cap="none" spc="0" normalizeH="0" baseline="0" noProof="0" dirty="0">
                  <a:ln>
                    <a:noFill/>
                  </a:ln>
                  <a:solidFill>
                    <a:srgbClr val="14143E"/>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Supercharged NLP</a:t>
              </a:r>
              <a:br>
                <a:rPr kumimoji="0" lang="en-US" sz="1800" b="0" i="0" u="none" strike="noStrike" kern="1200" cap="none" spc="0" normalizeH="0" baseline="0" noProof="0" dirty="0">
                  <a:ln>
                    <a:noFill/>
                  </a:ln>
                  <a:solidFill>
                    <a:srgbClr val="14143E"/>
                  </a:solidFill>
                  <a:effectLst/>
                  <a:uLnTx/>
                  <a:uFillTx/>
                  <a:latin typeface="Open Sans Light" panose="020B0606030504020204" pitchFamily="34" charset="0"/>
                  <a:ea typeface="Open Sans Light" panose="020B0606030504020204" pitchFamily="34" charset="0"/>
                  <a:cs typeface="Open Sans Light" panose="020B0606030504020204" pitchFamily="34" charset="0"/>
                  <a:sym typeface="Arial"/>
                </a:rPr>
              </a:br>
              <a:r>
                <a:rPr kumimoji="0" lang="en-US" sz="1200" b="0" i="0" u="none" strike="noStrike" kern="1200" cap="none" spc="0" normalizeH="0" baseline="0" noProof="0" dirty="0">
                  <a:ln>
                    <a:noFill/>
                  </a:ln>
                  <a:solidFill>
                    <a:srgbClr val="14143E"/>
                  </a:solidFill>
                  <a:effectLst/>
                  <a:uLnTx/>
                  <a:uFillTx/>
                  <a:latin typeface="Open Sans Light" panose="020B0606030504020204" pitchFamily="34" charset="0"/>
                  <a:ea typeface="Open Sans Light" panose="020B0606030504020204" pitchFamily="34" charset="0"/>
                  <a:cs typeface="Open Sans Light" panose="020B0606030504020204" pitchFamily="34" charset="0"/>
                  <a:sym typeface="Arial"/>
                </a:rPr>
                <a:t>Better understanding, hyper-personalized responses</a:t>
              </a:r>
            </a:p>
            <a:p>
              <a:pPr marL="0" marR="0" lvl="0" indent="0" algn="l" defTabSz="914330" rtl="0" eaLnBrk="1" fontAlgn="auto" latinLnBrk="0" hangingPunct="1">
                <a:lnSpc>
                  <a:spcPct val="130000"/>
                </a:lnSpc>
                <a:spcBef>
                  <a:spcPts val="600"/>
                </a:spcBef>
                <a:spcAft>
                  <a:spcPts val="0"/>
                </a:spcAft>
                <a:buClrTx/>
                <a:buSzTx/>
                <a:buFontTx/>
                <a:buNone/>
                <a:tabLst/>
                <a:defRPr/>
              </a:pPr>
              <a:endParaRPr kumimoji="0" lang="en-US" sz="1800" b="0" i="0" u="none" strike="noStrike" kern="1200" cap="none" spc="0" normalizeH="0" baseline="0" noProof="0" dirty="0">
                <a:ln>
                  <a:noFill/>
                </a:ln>
                <a:solidFill>
                  <a:srgbClr val="14143E"/>
                </a:solidFill>
                <a:effectLst/>
                <a:uLnTx/>
                <a:uFillTx/>
                <a:latin typeface="Open Sans Light" panose="020B0606030504020204" pitchFamily="34" charset="0"/>
                <a:ea typeface="Open Sans Light" panose="020B0606030504020204" pitchFamily="34" charset="0"/>
                <a:cs typeface="Open Sans Light" panose="020B0606030504020204" pitchFamily="34" charset="0"/>
                <a:sym typeface="Arial"/>
              </a:endParaRPr>
            </a:p>
          </p:txBody>
        </p:sp>
        <p:sp>
          <p:nvSpPr>
            <p:cNvPr id="14" name="Oval 13">
              <a:extLst>
                <a:ext uri="{FF2B5EF4-FFF2-40B4-BE49-F238E27FC236}">
                  <a16:creationId xmlns:a16="http://schemas.microsoft.com/office/drawing/2014/main" id="{3EF404F1-E6BD-4D8C-7DF7-2A616C583036}"/>
                </a:ext>
              </a:extLst>
            </p:cNvPr>
            <p:cNvSpPr/>
            <p:nvPr/>
          </p:nvSpPr>
          <p:spPr>
            <a:xfrm rot="6552394">
              <a:off x="7646850" y="4048073"/>
              <a:ext cx="200699" cy="200699"/>
            </a:xfrm>
            <a:prstGeom prst="ellipse">
              <a:avLst/>
            </a:prstGeom>
            <a:gradFill>
              <a:gsLst>
                <a:gs pos="0">
                  <a:srgbClr val="0157FB"/>
                </a:gs>
                <a:gs pos="100000">
                  <a:srgbClr val="3CD187"/>
                </a:gs>
              </a:gsLst>
              <a:lin ang="2400000" scaled="0"/>
            </a:gradFill>
            <a:ln>
              <a:noFill/>
            </a:ln>
            <a:effectLst>
              <a:outerShdw blurRad="977900" dist="38100" dir="5400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15" name="Straight Connector 14">
              <a:extLst>
                <a:ext uri="{FF2B5EF4-FFF2-40B4-BE49-F238E27FC236}">
                  <a16:creationId xmlns:a16="http://schemas.microsoft.com/office/drawing/2014/main" id="{FAF4E868-57B4-B3FC-2577-9F589001CEBA}"/>
                </a:ext>
              </a:extLst>
            </p:cNvPr>
            <p:cNvCxnSpPr>
              <a:cxnSpLocks/>
              <a:endCxn id="16" idx="2"/>
            </p:cNvCxnSpPr>
            <p:nvPr/>
          </p:nvCxnSpPr>
          <p:spPr>
            <a:xfrm>
              <a:off x="6192575" y="4145596"/>
              <a:ext cx="1374141" cy="0"/>
            </a:xfrm>
            <a:prstGeom prst="line">
              <a:avLst/>
            </a:prstGeom>
            <a:solidFill>
              <a:srgbClr val="0157FB"/>
            </a:solidFill>
            <a:ln w="12700">
              <a:solidFill>
                <a:srgbClr val="156DFF"/>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AEE97D7B-7DC8-051C-85BC-F100BEAE42D9}"/>
                </a:ext>
              </a:extLst>
            </p:cNvPr>
            <p:cNvSpPr/>
            <p:nvPr/>
          </p:nvSpPr>
          <p:spPr>
            <a:xfrm rot="6552394">
              <a:off x="1000771" y="3944273"/>
              <a:ext cx="200699" cy="200699"/>
            </a:xfrm>
            <a:prstGeom prst="ellipse">
              <a:avLst/>
            </a:prstGeom>
            <a:gradFill>
              <a:gsLst>
                <a:gs pos="0">
                  <a:srgbClr val="0157FB"/>
                </a:gs>
                <a:gs pos="100000">
                  <a:srgbClr val="3CD187"/>
                </a:gs>
              </a:gsLst>
              <a:lin ang="2400000" scaled="0"/>
            </a:gradFill>
            <a:ln>
              <a:noFill/>
            </a:ln>
            <a:effectLst>
              <a:outerShdw blurRad="977900" dist="38100" dir="5400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 name="Rectangle: Rounded Corners 18">
              <a:extLst>
                <a:ext uri="{FF2B5EF4-FFF2-40B4-BE49-F238E27FC236}">
                  <a16:creationId xmlns:a16="http://schemas.microsoft.com/office/drawing/2014/main" id="{653EF5BA-FC6A-857E-A16B-3FCF97F19DEC}"/>
                </a:ext>
              </a:extLst>
            </p:cNvPr>
            <p:cNvSpPr/>
            <p:nvPr/>
          </p:nvSpPr>
          <p:spPr>
            <a:xfrm>
              <a:off x="4497051" y="3410005"/>
              <a:ext cx="1335513" cy="1475998"/>
            </a:xfrm>
            <a:prstGeom prst="roundRect">
              <a:avLst/>
            </a:prstGeom>
            <a:solidFill>
              <a:srgbClr val="025BFB">
                <a:alpha val="50196"/>
              </a:srgbClr>
            </a:solidFill>
            <a:ln>
              <a:solidFill>
                <a:schemeClr val="accent2"/>
              </a:solidFill>
            </a:ln>
            <a:effectLst>
              <a:outerShdw blurRad="1270000" dist="495300" dir="7800000" algn="t" rotWithShape="0">
                <a:schemeClr val="accent1">
                  <a:lumMod val="50000"/>
                  <a:alpha val="20000"/>
                </a:schemeClr>
              </a:outerShdw>
            </a:effectLst>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lIns="274320" tIns="0" rIns="0" bIns="274320" rtlCol="0" anchor="b" anchorCtr="0">
              <a:noAutofit/>
            </a:bodyPr>
            <a:lstStyle/>
            <a:p>
              <a:pPr marL="0" marR="0" lvl="0" indent="0" algn="l" defTabSz="914330" rtl="0" eaLnBrk="1" fontAlgn="auto" latinLnBrk="0" hangingPunct="1">
                <a:lnSpc>
                  <a:spcPct val="130000"/>
                </a:lnSpc>
                <a:spcBef>
                  <a:spcPts val="1000"/>
                </a:spcBef>
                <a:spcAft>
                  <a:spcPts val="0"/>
                </a:spcAft>
                <a:buClrTx/>
                <a:buSzTx/>
                <a:buFont typeface="Arial"/>
                <a:buNone/>
                <a:tabLst/>
                <a:defRPr/>
              </a:pPr>
              <a:endParaRPr kumimoji="0" lang="en-US" sz="1600" b="0" i="0" u="none" strike="noStrike" kern="1200" cap="none" spc="0" normalizeH="0" baseline="0" noProof="0">
                <a:ln>
                  <a:noFill/>
                </a:ln>
                <a:solidFill>
                  <a:srgbClr val="FFFFFF"/>
                </a:solidFill>
                <a:effectLst/>
                <a:uLnTx/>
                <a:uFillTx/>
                <a:latin typeface="Montserrat Bold"/>
                <a:ea typeface="+mn-ea"/>
                <a:cs typeface="+mn-cs"/>
                <a:sym typeface="Arial"/>
              </a:endParaRPr>
            </a:p>
          </p:txBody>
        </p:sp>
      </p:grpSp>
      <p:grpSp>
        <p:nvGrpSpPr>
          <p:cNvPr id="5" name="Group 4">
            <a:extLst>
              <a:ext uri="{FF2B5EF4-FFF2-40B4-BE49-F238E27FC236}">
                <a16:creationId xmlns:a16="http://schemas.microsoft.com/office/drawing/2014/main" id="{FF697A28-7F7E-79A6-0A64-3B268743BEDA}"/>
              </a:ext>
            </a:extLst>
          </p:cNvPr>
          <p:cNvGrpSpPr/>
          <p:nvPr/>
        </p:nvGrpSpPr>
        <p:grpSpPr>
          <a:xfrm>
            <a:off x="1000772" y="2604270"/>
            <a:ext cx="7389227" cy="1475998"/>
            <a:chOff x="1000772" y="2604270"/>
            <a:chExt cx="7389227" cy="1475998"/>
          </a:xfrm>
        </p:grpSpPr>
        <p:sp>
          <p:nvSpPr>
            <p:cNvPr id="10" name="TextBox 9">
              <a:extLst>
                <a:ext uri="{FF2B5EF4-FFF2-40B4-BE49-F238E27FC236}">
                  <a16:creationId xmlns:a16="http://schemas.microsoft.com/office/drawing/2014/main" id="{EE7001E7-B543-47EB-65AD-AF745952E8B8}"/>
                </a:ext>
              </a:extLst>
            </p:cNvPr>
            <p:cNvSpPr txBox="1"/>
            <p:nvPr/>
          </p:nvSpPr>
          <p:spPr>
            <a:xfrm>
              <a:off x="1383026" y="2779065"/>
              <a:ext cx="3354343" cy="652605"/>
            </a:xfrm>
            <a:prstGeom prst="rect">
              <a:avLst/>
            </a:prstGeom>
            <a:noFill/>
          </p:spPr>
          <p:txBody>
            <a:bodyPr wrap="square" lIns="0" tIns="36000" rIns="216000" bIns="36000" rtlCol="0">
              <a:spAutoFit/>
            </a:bodyPr>
            <a:lstStyle/>
            <a:p>
              <a:pPr marL="0" marR="0" lvl="0" indent="0" algn="l" defTabSz="914330" rtl="0" eaLnBrk="1" fontAlgn="auto" latinLnBrk="0" hangingPunct="1">
                <a:lnSpc>
                  <a:spcPct val="130000"/>
                </a:lnSpc>
                <a:spcBef>
                  <a:spcPts val="600"/>
                </a:spcBef>
                <a:spcAft>
                  <a:spcPts val="0"/>
                </a:spcAft>
                <a:buClrTx/>
                <a:buSzTx/>
                <a:buFontTx/>
                <a:buNone/>
                <a:tabLst/>
                <a:defRPr/>
              </a:pPr>
              <a:r>
                <a:rPr kumimoji="0" lang="en-US" sz="1800" i="0" u="none" strike="noStrike" kern="1200" cap="none" spc="0" normalizeH="0" baseline="0" noProof="0" dirty="0">
                  <a:ln>
                    <a:noFill/>
                  </a:ln>
                  <a:solidFill>
                    <a:srgbClr val="14143E"/>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Faster &amp; </a:t>
              </a:r>
              <a:r>
                <a:rPr lang="en-US" dirty="0">
                  <a:solidFill>
                    <a:srgbClr val="14143E"/>
                  </a:solidFill>
                  <a:latin typeface="Open Sans" panose="020B0606030504020204" pitchFamily="34" charset="0"/>
                  <a:ea typeface="Open Sans" panose="020B0606030504020204" pitchFamily="34" charset="0"/>
                  <a:cs typeface="Open Sans" panose="020B0606030504020204" pitchFamily="34" charset="0"/>
                  <a:sym typeface="Arial"/>
                </a:rPr>
                <a:t>Easier </a:t>
              </a:r>
              <a:r>
                <a:rPr kumimoji="0" lang="en-US" sz="1800" i="0" u="none" strike="noStrike" kern="1200" cap="none" spc="0" normalizeH="0" baseline="0" noProof="0" dirty="0">
                  <a:ln>
                    <a:noFill/>
                  </a:ln>
                  <a:solidFill>
                    <a:srgbClr val="14143E"/>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Building </a:t>
              </a:r>
              <a:br>
                <a:rPr kumimoji="0" lang="en-US" sz="1800" b="0" i="0" u="none" strike="noStrike" kern="1200" cap="none" spc="0" normalizeH="0" baseline="0" noProof="0" dirty="0">
                  <a:ln>
                    <a:noFill/>
                  </a:ln>
                  <a:solidFill>
                    <a:srgbClr val="14143E"/>
                  </a:solidFill>
                  <a:effectLst/>
                  <a:uLnTx/>
                  <a:uFillTx/>
                  <a:latin typeface="Open Sans Light" panose="020B0606030504020204" pitchFamily="34" charset="0"/>
                  <a:ea typeface="Open Sans Light" panose="020B0606030504020204" pitchFamily="34" charset="0"/>
                  <a:cs typeface="Open Sans Light" panose="020B0606030504020204" pitchFamily="34" charset="0"/>
                  <a:sym typeface="Arial"/>
                </a:rPr>
              </a:br>
              <a:r>
                <a:rPr kumimoji="0" lang="en-US" sz="1200" b="0" i="0" u="none" strike="noStrike" kern="1200" cap="none" spc="0" normalizeH="0" baseline="0" noProof="0" dirty="0">
                  <a:ln>
                    <a:noFill/>
                  </a:ln>
                  <a:solidFill>
                    <a:srgbClr val="14143E"/>
                  </a:solidFill>
                  <a:effectLst/>
                  <a:uLnTx/>
                  <a:uFillTx/>
                  <a:latin typeface="Open Sans Light" panose="020B0606030504020204" pitchFamily="34" charset="0"/>
                  <a:ea typeface="Open Sans Light" panose="020B0606030504020204" pitchFamily="34" charset="0"/>
                  <a:cs typeface="Open Sans Light" panose="020B0606030504020204" pitchFamily="34" charset="0"/>
                  <a:sym typeface="Arial"/>
                </a:rPr>
                <a:t>Co-pilot for Experience Management</a:t>
              </a:r>
            </a:p>
          </p:txBody>
        </p:sp>
        <p:sp>
          <p:nvSpPr>
            <p:cNvPr id="11" name="Oval 10">
              <a:extLst>
                <a:ext uri="{FF2B5EF4-FFF2-40B4-BE49-F238E27FC236}">
                  <a16:creationId xmlns:a16="http://schemas.microsoft.com/office/drawing/2014/main" id="{EA730D96-06E3-495F-3513-A07FD9F27953}"/>
                </a:ext>
              </a:extLst>
            </p:cNvPr>
            <p:cNvSpPr/>
            <p:nvPr/>
          </p:nvSpPr>
          <p:spPr>
            <a:xfrm rot="6552394">
              <a:off x="8109884" y="3244746"/>
              <a:ext cx="200699" cy="200699"/>
            </a:xfrm>
            <a:prstGeom prst="ellipse">
              <a:avLst/>
            </a:prstGeom>
            <a:gradFill>
              <a:gsLst>
                <a:gs pos="0">
                  <a:srgbClr val="0157FB"/>
                </a:gs>
                <a:gs pos="100000">
                  <a:srgbClr val="3CD187"/>
                </a:gs>
              </a:gsLst>
              <a:lin ang="2400000" scaled="0"/>
            </a:gradFill>
            <a:ln>
              <a:noFill/>
            </a:ln>
            <a:effectLst>
              <a:outerShdw blurRad="977900" dist="38100" dir="5400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12" name="Straight Connector 11">
              <a:extLst>
                <a:ext uri="{FF2B5EF4-FFF2-40B4-BE49-F238E27FC236}">
                  <a16:creationId xmlns:a16="http://schemas.microsoft.com/office/drawing/2014/main" id="{41631EBD-F9D4-6954-EF28-7922EF00DFD1}"/>
                </a:ext>
              </a:extLst>
            </p:cNvPr>
            <p:cNvCxnSpPr>
              <a:cxnSpLocks/>
              <a:endCxn id="13" idx="2"/>
            </p:cNvCxnSpPr>
            <p:nvPr/>
          </p:nvCxnSpPr>
          <p:spPr>
            <a:xfrm>
              <a:off x="6192574" y="3342269"/>
              <a:ext cx="1837177" cy="0"/>
            </a:xfrm>
            <a:prstGeom prst="line">
              <a:avLst/>
            </a:prstGeom>
            <a:solidFill>
              <a:srgbClr val="0157FB"/>
            </a:solidFill>
            <a:ln w="12700">
              <a:solidFill>
                <a:srgbClr val="156DFF"/>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3AE3AAD8-B5E8-792E-81F1-FE00827E4BC1}"/>
                </a:ext>
              </a:extLst>
            </p:cNvPr>
            <p:cNvSpPr/>
            <p:nvPr/>
          </p:nvSpPr>
          <p:spPr>
            <a:xfrm>
              <a:off x="8029751" y="3162146"/>
              <a:ext cx="360248" cy="360245"/>
            </a:xfrm>
            <a:prstGeom prst="ellipse">
              <a:avLst/>
            </a:prstGeom>
            <a:noFill/>
            <a:ln>
              <a:solidFill>
                <a:srgbClr val="156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a:ea typeface="+mn-ea"/>
                <a:cs typeface="+mn-cs"/>
                <a:sym typeface="Arial"/>
              </a:endParaRPr>
            </a:p>
          </p:txBody>
        </p:sp>
        <p:sp>
          <p:nvSpPr>
            <p:cNvPr id="17" name="Oval 16">
              <a:extLst>
                <a:ext uri="{FF2B5EF4-FFF2-40B4-BE49-F238E27FC236}">
                  <a16:creationId xmlns:a16="http://schemas.microsoft.com/office/drawing/2014/main" id="{DFE94AA1-8481-DC96-DEC9-C4B8599EDFE5}"/>
                </a:ext>
              </a:extLst>
            </p:cNvPr>
            <p:cNvSpPr/>
            <p:nvPr/>
          </p:nvSpPr>
          <p:spPr>
            <a:xfrm rot="6552394">
              <a:off x="1000772" y="3059969"/>
              <a:ext cx="200699" cy="200699"/>
            </a:xfrm>
            <a:prstGeom prst="ellipse">
              <a:avLst/>
            </a:prstGeom>
            <a:gradFill>
              <a:gsLst>
                <a:gs pos="0">
                  <a:srgbClr val="0157FB"/>
                </a:gs>
                <a:gs pos="100000">
                  <a:srgbClr val="3CD187"/>
                </a:gs>
              </a:gsLst>
              <a:lin ang="2400000" scaled="0"/>
            </a:gradFill>
            <a:ln>
              <a:noFill/>
            </a:ln>
            <a:effectLst>
              <a:outerShdw blurRad="977900" dist="38100" dir="5400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1" name="Rectangle: Rounded Corners 20">
              <a:extLst>
                <a:ext uri="{FF2B5EF4-FFF2-40B4-BE49-F238E27FC236}">
                  <a16:creationId xmlns:a16="http://schemas.microsoft.com/office/drawing/2014/main" id="{57A75C8E-C515-F08F-EC33-F6BD317C68AB}"/>
                </a:ext>
              </a:extLst>
            </p:cNvPr>
            <p:cNvSpPr/>
            <p:nvPr/>
          </p:nvSpPr>
          <p:spPr>
            <a:xfrm>
              <a:off x="4511420" y="2604270"/>
              <a:ext cx="1335513" cy="1475998"/>
            </a:xfrm>
            <a:prstGeom prst="roundRect">
              <a:avLst/>
            </a:prstGeom>
            <a:solidFill>
              <a:schemeClr val="accent2">
                <a:lumMod val="20000"/>
                <a:lumOff val="80000"/>
                <a:alpha val="50196"/>
              </a:schemeClr>
            </a:solidFill>
            <a:ln>
              <a:solidFill>
                <a:schemeClr val="accent2"/>
              </a:solidFill>
            </a:ln>
            <a:effectLst>
              <a:outerShdw blurRad="1270000" dist="495300" dir="7800000" algn="t" rotWithShape="0">
                <a:schemeClr val="accent1">
                  <a:lumMod val="50000"/>
                  <a:alpha val="20000"/>
                </a:schemeClr>
              </a:outerShdw>
            </a:effectLst>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lIns="274320" tIns="0" rIns="0" bIns="274320" rtlCol="0" anchor="b" anchorCtr="0">
              <a:noAutofit/>
            </a:bodyPr>
            <a:lstStyle/>
            <a:p>
              <a:pPr marL="0" marR="0" lvl="0" indent="0" algn="l" defTabSz="914330" rtl="0" eaLnBrk="1" fontAlgn="auto" latinLnBrk="0" hangingPunct="1">
                <a:lnSpc>
                  <a:spcPct val="130000"/>
                </a:lnSpc>
                <a:spcBef>
                  <a:spcPts val="1000"/>
                </a:spcBef>
                <a:spcAft>
                  <a:spcPts val="0"/>
                </a:spcAft>
                <a:buClrTx/>
                <a:buSzTx/>
                <a:buFont typeface="Arial"/>
                <a:buNone/>
                <a:tabLst/>
                <a:defRPr/>
              </a:pPr>
              <a:endParaRPr kumimoji="0" lang="en-US" sz="1600" b="0" i="0" u="none" strike="noStrike" kern="1200" cap="none" spc="0" normalizeH="0" baseline="0" noProof="0">
                <a:ln>
                  <a:noFill/>
                </a:ln>
                <a:solidFill>
                  <a:srgbClr val="FFFFFF"/>
                </a:solidFill>
                <a:effectLst/>
                <a:uLnTx/>
                <a:uFillTx/>
                <a:latin typeface="Montserrat Bold"/>
                <a:ea typeface="+mn-ea"/>
                <a:cs typeface="+mn-cs"/>
                <a:sym typeface="Arial"/>
              </a:endParaRPr>
            </a:p>
          </p:txBody>
        </p:sp>
      </p:grpSp>
    </p:spTree>
    <p:extLst>
      <p:ext uri="{BB962C8B-B14F-4D97-AF65-F5344CB8AC3E}">
        <p14:creationId xmlns:p14="http://schemas.microsoft.com/office/powerpoint/2010/main" val="22385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B62DDE7E-692F-1292-8E85-4B2D4843FCCC}"/>
              </a:ext>
            </a:extLst>
          </p:cNvPr>
          <p:cNvSpPr txBox="1"/>
          <p:nvPr/>
        </p:nvSpPr>
        <p:spPr>
          <a:xfrm>
            <a:off x="0" y="-1"/>
            <a:ext cx="12192000" cy="1727201"/>
          </a:xfrm>
          <a:prstGeom prst="rect">
            <a:avLst/>
          </a:prstGeom>
          <a:solidFill>
            <a:srgbClr val="1919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8" name="Rectangle: Rounded Corners 7">
            <a:extLst>
              <a:ext uri="{FF2B5EF4-FFF2-40B4-BE49-F238E27FC236}">
                <a16:creationId xmlns:a16="http://schemas.microsoft.com/office/drawing/2014/main" id="{501C4869-8A1E-5D09-C7C5-A6141A84D8FB}"/>
              </a:ext>
            </a:extLst>
          </p:cNvPr>
          <p:cNvSpPr/>
          <p:nvPr/>
        </p:nvSpPr>
        <p:spPr>
          <a:xfrm rot="10800000" flipH="1" flipV="1">
            <a:off x="1647825" y="1376748"/>
            <a:ext cx="8608647" cy="4890702"/>
          </a:xfrm>
          <a:prstGeom prst="roundRect">
            <a:avLst>
              <a:gd name="adj" fmla="val 0"/>
            </a:avLst>
          </a:prstGeom>
          <a:solidFill>
            <a:schemeClr val="bg1"/>
          </a:solidFill>
          <a:ln>
            <a:solidFill>
              <a:schemeClr val="tx1">
                <a:lumMod val="10000"/>
                <a:lumOff val="90000"/>
              </a:schemeClr>
            </a:solidFill>
          </a:ln>
          <a:effectLst>
            <a:outerShdw blurRad="3048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182880" rtlCol="0" anchor="t"/>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9" name="TextBox 48">
            <a:extLst>
              <a:ext uri="{FF2B5EF4-FFF2-40B4-BE49-F238E27FC236}">
                <a16:creationId xmlns:a16="http://schemas.microsoft.com/office/drawing/2014/main" id="{9FA72D8D-8302-16E9-41EA-9E29B66A7C97}"/>
              </a:ext>
            </a:extLst>
          </p:cNvPr>
          <p:cNvSpPr txBox="1"/>
          <p:nvPr/>
        </p:nvSpPr>
        <p:spPr>
          <a:xfrm>
            <a:off x="0" y="449738"/>
            <a:ext cx="12192000" cy="635470"/>
          </a:xfrm>
          <a:prstGeom prst="rect">
            <a:avLst/>
          </a:prstGeom>
          <a:noFill/>
        </p:spPr>
        <p:txBody>
          <a:bodyPr wrap="square">
            <a:noAutofit/>
          </a:bodyPr>
          <a:lstStyle/>
          <a:p>
            <a:pPr lvl="0" algn="ctr">
              <a:spcBef>
                <a:spcPct val="0"/>
              </a:spcBef>
              <a:spcAft>
                <a:spcPts val="600"/>
              </a:spcAft>
              <a:defRPr/>
            </a:pPr>
            <a:r>
              <a:rPr lang="en-US" sz="3200" b="1" dirty="0">
                <a:gradFill>
                  <a:gsLst>
                    <a:gs pos="0">
                      <a:srgbClr val="47C2FF"/>
                    </a:gs>
                    <a:gs pos="50000">
                      <a:srgbClr val="3CD278"/>
                    </a:gs>
                  </a:gsLst>
                  <a:lin ang="0" scaled="0"/>
                </a:gradFill>
                <a:latin typeface="Open Sans" panose="020B0606030504020204" pitchFamily="34" charset="0"/>
                <a:ea typeface="Open Sans" panose="020B0606030504020204" pitchFamily="34" charset="0"/>
                <a:cs typeface="Open Sans" panose="020B0606030504020204" pitchFamily="34" charset="0"/>
                <a:sym typeface="Arial"/>
              </a:rPr>
              <a:t>Base Technology:</a:t>
            </a:r>
            <a:r>
              <a:rPr kumimoji="0" lang="en-US" sz="3200" i="0" u="none" strike="noStrike" kern="1200" cap="none" spc="0" normalizeH="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Embeddings</a:t>
            </a:r>
            <a:endParaRPr kumimoji="0" lang="en-US" sz="320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35" name="Grafik 6">
            <a:extLst>
              <a:ext uri="{FF2B5EF4-FFF2-40B4-BE49-F238E27FC236}">
                <a16:creationId xmlns:a16="http://schemas.microsoft.com/office/drawing/2014/main" id="{18A02ECE-3320-2907-120B-28AE2749C4A6}"/>
              </a:ext>
            </a:extLst>
          </p:cNvPr>
          <p:cNvSpPr/>
          <p:nvPr/>
        </p:nvSpPr>
        <p:spPr>
          <a:xfrm>
            <a:off x="10256472" y="574891"/>
            <a:ext cx="1295061" cy="177464"/>
          </a:xfrm>
          <a:custGeom>
            <a:avLst/>
            <a:gdLst>
              <a:gd name="connsiteX0" fmla="*/ 223091 w 1647090"/>
              <a:gd name="connsiteY0" fmla="*/ 620 h 225703"/>
              <a:gd name="connsiteX1" fmla="*/ 223091 w 1647090"/>
              <a:gd name="connsiteY1" fmla="*/ 45814 h 225703"/>
              <a:gd name="connsiteX2" fmla="*/ 79996 w 1647090"/>
              <a:gd name="connsiteY2" fmla="*/ 45814 h 225703"/>
              <a:gd name="connsiteX3" fmla="*/ 43914 w 1647090"/>
              <a:gd name="connsiteY3" fmla="*/ 81703 h 225703"/>
              <a:gd name="connsiteX4" fmla="*/ 43914 w 1647090"/>
              <a:gd name="connsiteY4" fmla="*/ 144177 h 225703"/>
              <a:gd name="connsiteX5" fmla="*/ 79996 w 1647090"/>
              <a:gd name="connsiteY5" fmla="*/ 180510 h 225703"/>
              <a:gd name="connsiteX6" fmla="*/ 223003 w 1647090"/>
              <a:gd name="connsiteY6" fmla="*/ 180510 h 225703"/>
              <a:gd name="connsiteX7" fmla="*/ 223003 w 1647090"/>
              <a:gd name="connsiteY7" fmla="*/ 225703 h 225703"/>
              <a:gd name="connsiteX8" fmla="*/ 74364 w 1647090"/>
              <a:gd name="connsiteY8" fmla="*/ 225703 h 225703"/>
              <a:gd name="connsiteX9" fmla="*/ 0 w 1647090"/>
              <a:gd name="connsiteY9" fmla="*/ 150823 h 225703"/>
              <a:gd name="connsiteX10" fmla="*/ 0 w 1647090"/>
              <a:gd name="connsiteY10" fmla="*/ 75500 h 225703"/>
              <a:gd name="connsiteX11" fmla="*/ 74364 w 1647090"/>
              <a:gd name="connsiteY11" fmla="*/ 620 h 225703"/>
              <a:gd name="connsiteX12" fmla="*/ 223091 w 1647090"/>
              <a:gd name="connsiteY12" fmla="*/ 620 h 225703"/>
              <a:gd name="connsiteX13" fmla="*/ 850033 w 1647090"/>
              <a:gd name="connsiteY13" fmla="*/ 177 h 225703"/>
              <a:gd name="connsiteX14" fmla="*/ 983359 w 1647090"/>
              <a:gd name="connsiteY14" fmla="*/ 157027 h 225703"/>
              <a:gd name="connsiteX15" fmla="*/ 983359 w 1647090"/>
              <a:gd name="connsiteY15" fmla="*/ 177 h 225703"/>
              <a:gd name="connsiteX16" fmla="*/ 1028242 w 1647090"/>
              <a:gd name="connsiteY16" fmla="*/ 177 h 225703"/>
              <a:gd name="connsiteX17" fmla="*/ 1028242 w 1647090"/>
              <a:gd name="connsiteY17" fmla="*/ 225703 h 225703"/>
              <a:gd name="connsiteX18" fmla="*/ 982480 w 1647090"/>
              <a:gd name="connsiteY18" fmla="*/ 225703 h 225703"/>
              <a:gd name="connsiteX19" fmla="*/ 849153 w 1647090"/>
              <a:gd name="connsiteY19" fmla="*/ 68411 h 225703"/>
              <a:gd name="connsiteX20" fmla="*/ 849153 w 1647090"/>
              <a:gd name="connsiteY20" fmla="*/ 225261 h 225703"/>
              <a:gd name="connsiteX21" fmla="*/ 804271 w 1647090"/>
              <a:gd name="connsiteY21" fmla="*/ 225261 h 225703"/>
              <a:gd name="connsiteX22" fmla="*/ 804271 w 1647090"/>
              <a:gd name="connsiteY22" fmla="*/ 177 h 225703"/>
              <a:gd name="connsiteX23" fmla="*/ 850033 w 1647090"/>
              <a:gd name="connsiteY23" fmla="*/ 177 h 225703"/>
              <a:gd name="connsiteX24" fmla="*/ 417140 w 1647090"/>
              <a:gd name="connsiteY24" fmla="*/ 177 h 225703"/>
              <a:gd name="connsiteX25" fmla="*/ 491504 w 1647090"/>
              <a:gd name="connsiteY25" fmla="*/ 75057 h 225703"/>
              <a:gd name="connsiteX26" fmla="*/ 491504 w 1647090"/>
              <a:gd name="connsiteY26" fmla="*/ 149937 h 225703"/>
              <a:gd name="connsiteX27" fmla="*/ 417052 w 1647090"/>
              <a:gd name="connsiteY27" fmla="*/ 225261 h 225703"/>
              <a:gd name="connsiteX28" fmla="*/ 342777 w 1647090"/>
              <a:gd name="connsiteY28" fmla="*/ 225261 h 225703"/>
              <a:gd name="connsiteX29" fmla="*/ 268413 w 1647090"/>
              <a:gd name="connsiteY29" fmla="*/ 150381 h 225703"/>
              <a:gd name="connsiteX30" fmla="*/ 268413 w 1647090"/>
              <a:gd name="connsiteY30" fmla="*/ 75057 h 225703"/>
              <a:gd name="connsiteX31" fmla="*/ 342777 w 1647090"/>
              <a:gd name="connsiteY31" fmla="*/ 177 h 225703"/>
              <a:gd name="connsiteX32" fmla="*/ 417140 w 1647090"/>
              <a:gd name="connsiteY32" fmla="*/ 177 h 225703"/>
              <a:gd name="connsiteX33" fmla="*/ 759916 w 1647090"/>
              <a:gd name="connsiteY33" fmla="*/ 177 h 225703"/>
              <a:gd name="connsiteX34" fmla="*/ 759916 w 1647090"/>
              <a:gd name="connsiteY34" fmla="*/ 45371 h 225703"/>
              <a:gd name="connsiteX35" fmla="*/ 616909 w 1647090"/>
              <a:gd name="connsiteY35" fmla="*/ 45371 h 225703"/>
              <a:gd name="connsiteX36" fmla="*/ 580828 w 1647090"/>
              <a:gd name="connsiteY36" fmla="*/ 81260 h 225703"/>
              <a:gd name="connsiteX37" fmla="*/ 580828 w 1647090"/>
              <a:gd name="connsiteY37" fmla="*/ 144177 h 225703"/>
              <a:gd name="connsiteX38" fmla="*/ 616909 w 1647090"/>
              <a:gd name="connsiteY38" fmla="*/ 180510 h 225703"/>
              <a:gd name="connsiteX39" fmla="*/ 715035 w 1647090"/>
              <a:gd name="connsiteY39" fmla="*/ 180510 h 225703"/>
              <a:gd name="connsiteX40" fmla="*/ 715035 w 1647090"/>
              <a:gd name="connsiteY40" fmla="*/ 105186 h 225703"/>
              <a:gd name="connsiteX41" fmla="*/ 759828 w 1647090"/>
              <a:gd name="connsiteY41" fmla="*/ 105186 h 225703"/>
              <a:gd name="connsiteX42" fmla="*/ 759828 w 1647090"/>
              <a:gd name="connsiteY42" fmla="*/ 225261 h 225703"/>
              <a:gd name="connsiteX43" fmla="*/ 611189 w 1647090"/>
              <a:gd name="connsiteY43" fmla="*/ 225261 h 225703"/>
              <a:gd name="connsiteX44" fmla="*/ 536825 w 1647090"/>
              <a:gd name="connsiteY44" fmla="*/ 150381 h 225703"/>
              <a:gd name="connsiteX45" fmla="*/ 536825 w 1647090"/>
              <a:gd name="connsiteY45" fmla="*/ 75057 h 225703"/>
              <a:gd name="connsiteX46" fmla="*/ 611189 w 1647090"/>
              <a:gd name="connsiteY46" fmla="*/ 177 h 225703"/>
              <a:gd name="connsiteX47" fmla="*/ 759916 w 1647090"/>
              <a:gd name="connsiteY47" fmla="*/ 177 h 225703"/>
              <a:gd name="connsiteX48" fmla="*/ 1118094 w 1647090"/>
              <a:gd name="connsiteY48" fmla="*/ 177 h 225703"/>
              <a:gd name="connsiteX49" fmla="*/ 1118006 w 1647090"/>
              <a:gd name="connsiteY49" fmla="*/ 225261 h 225703"/>
              <a:gd name="connsiteX50" fmla="*/ 1073212 w 1647090"/>
              <a:gd name="connsiteY50" fmla="*/ 225261 h 225703"/>
              <a:gd name="connsiteX51" fmla="*/ 1073212 w 1647090"/>
              <a:gd name="connsiteY51" fmla="*/ 177 h 225703"/>
              <a:gd name="connsiteX52" fmla="*/ 1118094 w 1647090"/>
              <a:gd name="connsiteY52" fmla="*/ 177 h 225703"/>
              <a:gd name="connsiteX53" fmla="*/ 1386418 w 1647090"/>
              <a:gd name="connsiteY53" fmla="*/ 177 h 225703"/>
              <a:gd name="connsiteX54" fmla="*/ 1386418 w 1647090"/>
              <a:gd name="connsiteY54" fmla="*/ 45371 h 225703"/>
              <a:gd name="connsiteX55" fmla="*/ 1243411 w 1647090"/>
              <a:gd name="connsiteY55" fmla="*/ 45371 h 225703"/>
              <a:gd name="connsiteX56" fmla="*/ 1207328 w 1647090"/>
              <a:gd name="connsiteY56" fmla="*/ 81260 h 225703"/>
              <a:gd name="connsiteX57" fmla="*/ 1207328 w 1647090"/>
              <a:gd name="connsiteY57" fmla="*/ 144177 h 225703"/>
              <a:gd name="connsiteX58" fmla="*/ 1243411 w 1647090"/>
              <a:gd name="connsiteY58" fmla="*/ 180510 h 225703"/>
              <a:gd name="connsiteX59" fmla="*/ 1341628 w 1647090"/>
              <a:gd name="connsiteY59" fmla="*/ 180510 h 225703"/>
              <a:gd name="connsiteX60" fmla="*/ 1341628 w 1647090"/>
              <a:gd name="connsiteY60" fmla="*/ 105186 h 225703"/>
              <a:gd name="connsiteX61" fmla="*/ 1386418 w 1647090"/>
              <a:gd name="connsiteY61" fmla="*/ 105186 h 225703"/>
              <a:gd name="connsiteX62" fmla="*/ 1386418 w 1647090"/>
              <a:gd name="connsiteY62" fmla="*/ 225261 h 225703"/>
              <a:gd name="connsiteX63" fmla="*/ 1237691 w 1647090"/>
              <a:gd name="connsiteY63" fmla="*/ 225261 h 225703"/>
              <a:gd name="connsiteX64" fmla="*/ 1163327 w 1647090"/>
              <a:gd name="connsiteY64" fmla="*/ 150381 h 225703"/>
              <a:gd name="connsiteX65" fmla="*/ 1163327 w 1647090"/>
              <a:gd name="connsiteY65" fmla="*/ 75057 h 225703"/>
              <a:gd name="connsiteX66" fmla="*/ 1237691 w 1647090"/>
              <a:gd name="connsiteY66" fmla="*/ 177 h 225703"/>
              <a:gd name="connsiteX67" fmla="*/ 1386418 w 1647090"/>
              <a:gd name="connsiteY67" fmla="*/ 177 h 225703"/>
              <a:gd name="connsiteX68" fmla="*/ 1468001 w 1647090"/>
              <a:gd name="connsiteY68" fmla="*/ 0 h 225703"/>
              <a:gd name="connsiteX69" fmla="*/ 1468435 w 1647090"/>
              <a:gd name="connsiteY69" fmla="*/ 48295 h 225703"/>
              <a:gd name="connsiteX70" fmla="*/ 1504084 w 1647090"/>
              <a:gd name="connsiteY70" fmla="*/ 84628 h 225703"/>
              <a:gd name="connsiteX71" fmla="*/ 1504084 w 1647090"/>
              <a:gd name="connsiteY71" fmla="*/ 84628 h 225703"/>
              <a:gd name="connsiteX72" fmla="*/ 1566126 w 1647090"/>
              <a:gd name="connsiteY72" fmla="*/ 84628 h 225703"/>
              <a:gd name="connsiteX73" fmla="*/ 1602210 w 1647090"/>
              <a:gd name="connsiteY73" fmla="*/ 48295 h 225703"/>
              <a:gd name="connsiteX74" fmla="*/ 1602210 w 1647090"/>
              <a:gd name="connsiteY74" fmla="*/ 48295 h 225703"/>
              <a:gd name="connsiteX75" fmla="*/ 1602210 w 1647090"/>
              <a:gd name="connsiteY75" fmla="*/ 0 h 225703"/>
              <a:gd name="connsiteX76" fmla="*/ 1647091 w 1647090"/>
              <a:gd name="connsiteY76" fmla="*/ 0 h 225703"/>
              <a:gd name="connsiteX77" fmla="*/ 1647091 w 1647090"/>
              <a:gd name="connsiteY77" fmla="*/ 13292 h 225703"/>
              <a:gd name="connsiteX78" fmla="*/ 1646645 w 1647090"/>
              <a:gd name="connsiteY78" fmla="*/ 54055 h 225703"/>
              <a:gd name="connsiteX79" fmla="*/ 1572281 w 1647090"/>
              <a:gd name="connsiteY79" fmla="*/ 128935 h 225703"/>
              <a:gd name="connsiteX80" fmla="*/ 1572281 w 1647090"/>
              <a:gd name="connsiteY80" fmla="*/ 128935 h 225703"/>
              <a:gd name="connsiteX81" fmla="*/ 1557626 w 1647090"/>
              <a:gd name="connsiteY81" fmla="*/ 128935 h 225703"/>
              <a:gd name="connsiteX82" fmla="*/ 1557626 w 1647090"/>
              <a:gd name="connsiteY82" fmla="*/ 225216 h 225703"/>
              <a:gd name="connsiteX83" fmla="*/ 1512745 w 1647090"/>
              <a:gd name="connsiteY83" fmla="*/ 225216 h 225703"/>
              <a:gd name="connsiteX84" fmla="*/ 1512745 w 1647090"/>
              <a:gd name="connsiteY84" fmla="*/ 128935 h 225703"/>
              <a:gd name="connsiteX85" fmla="*/ 1497918 w 1647090"/>
              <a:gd name="connsiteY85" fmla="*/ 128935 h 225703"/>
              <a:gd name="connsiteX86" fmla="*/ 1423554 w 1647090"/>
              <a:gd name="connsiteY86" fmla="*/ 54055 h 225703"/>
              <a:gd name="connsiteX87" fmla="*/ 1423554 w 1647090"/>
              <a:gd name="connsiteY87" fmla="*/ 54055 h 225703"/>
              <a:gd name="connsiteX88" fmla="*/ 1423554 w 1647090"/>
              <a:gd name="connsiteY88" fmla="*/ 0 h 225703"/>
              <a:gd name="connsiteX89" fmla="*/ 1468001 w 1647090"/>
              <a:gd name="connsiteY89" fmla="*/ 0 h 225703"/>
              <a:gd name="connsiteX90" fmla="*/ 409572 w 1647090"/>
              <a:gd name="connsiteY90" fmla="*/ 45371 h 225703"/>
              <a:gd name="connsiteX91" fmla="*/ 342248 w 1647090"/>
              <a:gd name="connsiteY91" fmla="*/ 45371 h 225703"/>
              <a:gd name="connsiteX92" fmla="*/ 312767 w 1647090"/>
              <a:gd name="connsiteY92" fmla="*/ 83033 h 225703"/>
              <a:gd name="connsiteX93" fmla="*/ 312767 w 1647090"/>
              <a:gd name="connsiteY93" fmla="*/ 143291 h 225703"/>
              <a:gd name="connsiteX94" fmla="*/ 350169 w 1647090"/>
              <a:gd name="connsiteY94" fmla="*/ 180952 h 225703"/>
              <a:gd name="connsiteX95" fmla="*/ 409572 w 1647090"/>
              <a:gd name="connsiteY95" fmla="*/ 180510 h 225703"/>
              <a:gd name="connsiteX96" fmla="*/ 446974 w 1647090"/>
              <a:gd name="connsiteY96" fmla="*/ 142848 h 225703"/>
              <a:gd name="connsiteX97" fmla="*/ 446974 w 1647090"/>
              <a:gd name="connsiteY97" fmla="*/ 83033 h 225703"/>
              <a:gd name="connsiteX98" fmla="*/ 409572 w 1647090"/>
              <a:gd name="connsiteY98" fmla="*/ 45371 h 22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47090" h="225703">
                <a:moveTo>
                  <a:pt x="223091" y="620"/>
                </a:moveTo>
                <a:lnTo>
                  <a:pt x="223091" y="45814"/>
                </a:lnTo>
                <a:lnTo>
                  <a:pt x="79996" y="45814"/>
                </a:lnTo>
                <a:cubicBezTo>
                  <a:pt x="56235" y="45814"/>
                  <a:pt x="43914" y="57777"/>
                  <a:pt x="43914" y="81703"/>
                </a:cubicBezTo>
                <a:lnTo>
                  <a:pt x="43914" y="144177"/>
                </a:lnTo>
                <a:cubicBezTo>
                  <a:pt x="43914" y="168103"/>
                  <a:pt x="55795" y="180510"/>
                  <a:pt x="79996" y="180510"/>
                </a:cubicBezTo>
                <a:lnTo>
                  <a:pt x="223003" y="180510"/>
                </a:lnTo>
                <a:lnTo>
                  <a:pt x="223003" y="225703"/>
                </a:lnTo>
                <a:lnTo>
                  <a:pt x="74364" y="225703"/>
                </a:lnTo>
                <a:cubicBezTo>
                  <a:pt x="24641" y="225703"/>
                  <a:pt x="0" y="200891"/>
                  <a:pt x="0" y="150823"/>
                </a:cubicBezTo>
                <a:lnTo>
                  <a:pt x="0" y="75500"/>
                </a:lnTo>
                <a:cubicBezTo>
                  <a:pt x="0" y="25433"/>
                  <a:pt x="24641" y="620"/>
                  <a:pt x="74364" y="620"/>
                </a:cubicBezTo>
                <a:lnTo>
                  <a:pt x="223091" y="620"/>
                </a:lnTo>
                <a:close/>
                <a:moveTo>
                  <a:pt x="850033" y="177"/>
                </a:moveTo>
                <a:lnTo>
                  <a:pt x="983359" y="157027"/>
                </a:lnTo>
                <a:lnTo>
                  <a:pt x="983359" y="177"/>
                </a:lnTo>
                <a:lnTo>
                  <a:pt x="1028242" y="177"/>
                </a:lnTo>
                <a:lnTo>
                  <a:pt x="1028242" y="225703"/>
                </a:lnTo>
                <a:lnTo>
                  <a:pt x="982480" y="225703"/>
                </a:lnTo>
                <a:lnTo>
                  <a:pt x="849153" y="68411"/>
                </a:lnTo>
                <a:lnTo>
                  <a:pt x="849153" y="225261"/>
                </a:lnTo>
                <a:lnTo>
                  <a:pt x="804271" y="225261"/>
                </a:lnTo>
                <a:lnTo>
                  <a:pt x="804271" y="177"/>
                </a:lnTo>
                <a:lnTo>
                  <a:pt x="850033" y="177"/>
                </a:lnTo>
                <a:close/>
                <a:moveTo>
                  <a:pt x="417140" y="177"/>
                </a:moveTo>
                <a:cubicBezTo>
                  <a:pt x="466863" y="177"/>
                  <a:pt x="491504" y="24989"/>
                  <a:pt x="491504" y="75057"/>
                </a:cubicBezTo>
                <a:lnTo>
                  <a:pt x="491504" y="149937"/>
                </a:lnTo>
                <a:cubicBezTo>
                  <a:pt x="491416" y="200005"/>
                  <a:pt x="466334" y="225261"/>
                  <a:pt x="417052" y="225261"/>
                </a:cubicBezTo>
                <a:lnTo>
                  <a:pt x="342777" y="225261"/>
                </a:lnTo>
                <a:cubicBezTo>
                  <a:pt x="293054" y="225261"/>
                  <a:pt x="268413" y="200448"/>
                  <a:pt x="268413" y="150381"/>
                </a:cubicBezTo>
                <a:lnTo>
                  <a:pt x="268413" y="75057"/>
                </a:lnTo>
                <a:cubicBezTo>
                  <a:pt x="268413" y="24989"/>
                  <a:pt x="293054" y="177"/>
                  <a:pt x="342777" y="177"/>
                </a:cubicBezTo>
                <a:lnTo>
                  <a:pt x="417140" y="177"/>
                </a:lnTo>
                <a:close/>
                <a:moveTo>
                  <a:pt x="759916" y="177"/>
                </a:moveTo>
                <a:lnTo>
                  <a:pt x="759916" y="45371"/>
                </a:lnTo>
                <a:lnTo>
                  <a:pt x="616909" y="45371"/>
                </a:lnTo>
                <a:cubicBezTo>
                  <a:pt x="593148" y="45371"/>
                  <a:pt x="580828" y="57334"/>
                  <a:pt x="580828" y="81260"/>
                </a:cubicBezTo>
                <a:lnTo>
                  <a:pt x="580828" y="144177"/>
                </a:lnTo>
                <a:cubicBezTo>
                  <a:pt x="580828" y="168103"/>
                  <a:pt x="592709" y="180510"/>
                  <a:pt x="616909" y="180510"/>
                </a:cubicBezTo>
                <a:lnTo>
                  <a:pt x="715035" y="180510"/>
                </a:lnTo>
                <a:lnTo>
                  <a:pt x="715035" y="105186"/>
                </a:lnTo>
                <a:lnTo>
                  <a:pt x="759828" y="105186"/>
                </a:lnTo>
                <a:lnTo>
                  <a:pt x="759828" y="225261"/>
                </a:lnTo>
                <a:lnTo>
                  <a:pt x="611189" y="225261"/>
                </a:lnTo>
                <a:cubicBezTo>
                  <a:pt x="561467" y="225261"/>
                  <a:pt x="536825" y="200448"/>
                  <a:pt x="536825" y="150381"/>
                </a:cubicBezTo>
                <a:lnTo>
                  <a:pt x="536825" y="75057"/>
                </a:lnTo>
                <a:cubicBezTo>
                  <a:pt x="536825" y="24989"/>
                  <a:pt x="561467" y="177"/>
                  <a:pt x="611189" y="177"/>
                </a:cubicBezTo>
                <a:lnTo>
                  <a:pt x="759916" y="177"/>
                </a:lnTo>
                <a:close/>
                <a:moveTo>
                  <a:pt x="1118094" y="177"/>
                </a:moveTo>
                <a:lnTo>
                  <a:pt x="1118006" y="225261"/>
                </a:lnTo>
                <a:lnTo>
                  <a:pt x="1073212" y="225261"/>
                </a:lnTo>
                <a:lnTo>
                  <a:pt x="1073212" y="177"/>
                </a:lnTo>
                <a:lnTo>
                  <a:pt x="1118094" y="177"/>
                </a:lnTo>
                <a:close/>
                <a:moveTo>
                  <a:pt x="1386418" y="177"/>
                </a:moveTo>
                <a:lnTo>
                  <a:pt x="1386418" y="45371"/>
                </a:lnTo>
                <a:lnTo>
                  <a:pt x="1243411" y="45371"/>
                </a:lnTo>
                <a:cubicBezTo>
                  <a:pt x="1219649" y="45371"/>
                  <a:pt x="1207328" y="57334"/>
                  <a:pt x="1207328" y="81260"/>
                </a:cubicBezTo>
                <a:lnTo>
                  <a:pt x="1207328" y="144177"/>
                </a:lnTo>
                <a:cubicBezTo>
                  <a:pt x="1207328" y="168103"/>
                  <a:pt x="1219214" y="180510"/>
                  <a:pt x="1243411" y="180510"/>
                </a:cubicBezTo>
                <a:lnTo>
                  <a:pt x="1341628" y="180510"/>
                </a:lnTo>
                <a:lnTo>
                  <a:pt x="1341628" y="105186"/>
                </a:lnTo>
                <a:lnTo>
                  <a:pt x="1386418" y="105186"/>
                </a:lnTo>
                <a:lnTo>
                  <a:pt x="1386418" y="225261"/>
                </a:lnTo>
                <a:lnTo>
                  <a:pt x="1237691" y="225261"/>
                </a:lnTo>
                <a:cubicBezTo>
                  <a:pt x="1187970" y="225261"/>
                  <a:pt x="1163327" y="200448"/>
                  <a:pt x="1163327" y="150381"/>
                </a:cubicBezTo>
                <a:lnTo>
                  <a:pt x="1163327" y="75057"/>
                </a:lnTo>
                <a:cubicBezTo>
                  <a:pt x="1163327" y="24989"/>
                  <a:pt x="1187970" y="177"/>
                  <a:pt x="1237691" y="177"/>
                </a:cubicBezTo>
                <a:lnTo>
                  <a:pt x="1386418" y="177"/>
                </a:lnTo>
                <a:close/>
                <a:moveTo>
                  <a:pt x="1468001" y="0"/>
                </a:moveTo>
                <a:lnTo>
                  <a:pt x="1468435" y="48295"/>
                </a:lnTo>
                <a:cubicBezTo>
                  <a:pt x="1468435" y="72665"/>
                  <a:pt x="1480322" y="84628"/>
                  <a:pt x="1504084" y="84628"/>
                </a:cubicBezTo>
                <a:lnTo>
                  <a:pt x="1504084" y="84628"/>
                </a:lnTo>
                <a:lnTo>
                  <a:pt x="1566126" y="84628"/>
                </a:lnTo>
                <a:cubicBezTo>
                  <a:pt x="1590323" y="84628"/>
                  <a:pt x="1602210" y="72665"/>
                  <a:pt x="1602210" y="48295"/>
                </a:cubicBezTo>
                <a:lnTo>
                  <a:pt x="1602210" y="48295"/>
                </a:lnTo>
                <a:lnTo>
                  <a:pt x="1602210" y="0"/>
                </a:lnTo>
                <a:lnTo>
                  <a:pt x="1647091" y="0"/>
                </a:lnTo>
                <a:lnTo>
                  <a:pt x="1647091" y="13292"/>
                </a:lnTo>
                <a:lnTo>
                  <a:pt x="1646645" y="54055"/>
                </a:lnTo>
                <a:cubicBezTo>
                  <a:pt x="1646645" y="104123"/>
                  <a:pt x="1622002" y="128935"/>
                  <a:pt x="1572281" y="128935"/>
                </a:cubicBezTo>
                <a:lnTo>
                  <a:pt x="1572281" y="128935"/>
                </a:lnTo>
                <a:lnTo>
                  <a:pt x="1557626" y="128935"/>
                </a:lnTo>
                <a:lnTo>
                  <a:pt x="1557626" y="225216"/>
                </a:lnTo>
                <a:lnTo>
                  <a:pt x="1512745" y="225216"/>
                </a:lnTo>
                <a:lnTo>
                  <a:pt x="1512745" y="128935"/>
                </a:lnTo>
                <a:lnTo>
                  <a:pt x="1497918" y="128935"/>
                </a:lnTo>
                <a:cubicBezTo>
                  <a:pt x="1448197" y="128935"/>
                  <a:pt x="1423554" y="104123"/>
                  <a:pt x="1423554" y="54055"/>
                </a:cubicBezTo>
                <a:lnTo>
                  <a:pt x="1423554" y="54055"/>
                </a:lnTo>
                <a:lnTo>
                  <a:pt x="1423554" y="0"/>
                </a:lnTo>
                <a:lnTo>
                  <a:pt x="1468001" y="0"/>
                </a:lnTo>
                <a:close/>
                <a:moveTo>
                  <a:pt x="409572" y="45371"/>
                </a:moveTo>
                <a:lnTo>
                  <a:pt x="342248" y="45371"/>
                </a:lnTo>
                <a:cubicBezTo>
                  <a:pt x="322007" y="45371"/>
                  <a:pt x="312767" y="57777"/>
                  <a:pt x="312767" y="83033"/>
                </a:cubicBezTo>
                <a:lnTo>
                  <a:pt x="312767" y="143291"/>
                </a:lnTo>
                <a:cubicBezTo>
                  <a:pt x="312767" y="168103"/>
                  <a:pt x="325087" y="180952"/>
                  <a:pt x="350169" y="180952"/>
                </a:cubicBezTo>
                <a:lnTo>
                  <a:pt x="409572" y="180510"/>
                </a:lnTo>
                <a:cubicBezTo>
                  <a:pt x="434213" y="180510"/>
                  <a:pt x="446974" y="168103"/>
                  <a:pt x="446974" y="142848"/>
                </a:cubicBezTo>
                <a:lnTo>
                  <a:pt x="446974" y="83033"/>
                </a:lnTo>
                <a:cubicBezTo>
                  <a:pt x="446974" y="58220"/>
                  <a:pt x="434653" y="45371"/>
                  <a:pt x="409572" y="45371"/>
                </a:cubicBezTo>
                <a:close/>
              </a:path>
            </a:pathLst>
          </a:custGeom>
          <a:solidFill>
            <a:schemeClr val="bg1"/>
          </a:solidFill>
          <a:ln w="114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8" name="TextBox 17">
            <a:extLst>
              <a:ext uri="{FF2B5EF4-FFF2-40B4-BE49-F238E27FC236}">
                <a16:creationId xmlns:a16="http://schemas.microsoft.com/office/drawing/2014/main" id="{C9EC6AFA-4E59-D856-1565-C546FDAB3406}"/>
              </a:ext>
            </a:extLst>
          </p:cNvPr>
          <p:cNvSpPr txBox="1"/>
          <p:nvPr/>
        </p:nvSpPr>
        <p:spPr>
          <a:xfrm>
            <a:off x="8673884" y="6507235"/>
            <a:ext cx="5755297" cy="200055"/>
          </a:xfrm>
          <a:prstGeom prst="rect">
            <a:avLst/>
          </a:prstGeom>
          <a:noFill/>
        </p:spPr>
        <p:txBody>
          <a:bodyPr wrap="square">
            <a:spAutoFit/>
          </a:bodyPr>
          <a:lstStyle/>
          <a:p>
            <a:r>
              <a:rPr lang="en-US" sz="700">
                <a:latin typeface="Open Sans" panose="020B0606030504020204" pitchFamily="34" charset="0"/>
                <a:ea typeface="Open Sans" panose="020B0606030504020204" pitchFamily="34" charset="0"/>
                <a:cs typeface="Open Sans" panose="020B0606030504020204" pitchFamily="34" charset="0"/>
              </a:rPr>
              <a:t>https://towardsdatascience.com/a-guide-to-word-embeddings-8a23817ab60f</a:t>
            </a:r>
          </a:p>
        </p:txBody>
      </p:sp>
      <p:sp>
        <p:nvSpPr>
          <p:cNvPr id="43" name="TextBox 42">
            <a:extLst>
              <a:ext uri="{FF2B5EF4-FFF2-40B4-BE49-F238E27FC236}">
                <a16:creationId xmlns:a16="http://schemas.microsoft.com/office/drawing/2014/main" id="{B6BF4059-8826-3E51-C929-107736C61ED8}"/>
              </a:ext>
            </a:extLst>
          </p:cNvPr>
          <p:cNvSpPr txBox="1"/>
          <p:nvPr/>
        </p:nvSpPr>
        <p:spPr>
          <a:xfrm>
            <a:off x="7525414" y="4441683"/>
            <a:ext cx="2834322" cy="339837"/>
          </a:xfrm>
          <a:prstGeom prst="rect">
            <a:avLst/>
          </a:prstGeom>
          <a:noFill/>
        </p:spPr>
        <p:txBody>
          <a:bodyPr wrap="square">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sz="1200" i="0" u="none" strike="noStrike" kern="1200" cap="none" spc="0" normalizeH="0" baseline="0" noProof="0">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rPr>
              <a:t>[-0.15, 0</a:t>
            </a:r>
            <a:r>
              <a:rPr lang="en-US" sz="1200">
                <a:solidFill>
                  <a:srgbClr val="3A394A"/>
                </a:solidFill>
                <a:latin typeface="Open Sans" panose="020B0606030504020204" pitchFamily="34" charset="0"/>
                <a:ea typeface="Open Sans" panose="020B0606030504020204" pitchFamily="34" charset="0"/>
                <a:cs typeface="Open Sans" panose="020B0606030504020204" pitchFamily="34" charset="0"/>
              </a:rPr>
              <a:t>.014, 0.091, … , 0.018]</a:t>
            </a:r>
            <a:endParaRPr kumimoji="0" lang="en-US" sz="1200" i="0" u="none" strike="noStrike" kern="1200" cap="none" spc="0" normalizeH="0" baseline="0" noProof="0">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7" name="TextBox 46">
            <a:extLst>
              <a:ext uri="{FF2B5EF4-FFF2-40B4-BE49-F238E27FC236}">
                <a16:creationId xmlns:a16="http://schemas.microsoft.com/office/drawing/2014/main" id="{BD167AFE-266B-D856-C706-26A742CD6ED8}"/>
              </a:ext>
            </a:extLst>
          </p:cNvPr>
          <p:cNvSpPr txBox="1"/>
          <p:nvPr/>
        </p:nvSpPr>
        <p:spPr>
          <a:xfrm>
            <a:off x="2105648" y="4445336"/>
            <a:ext cx="5314752" cy="319190"/>
          </a:xfrm>
          <a:prstGeom prst="rect">
            <a:avLst/>
          </a:prstGeom>
          <a:noFill/>
        </p:spPr>
        <p:txBody>
          <a:bodyPr wrap="square">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lang="en-US" sz="1100" b="1">
                <a:solidFill>
                  <a:srgbClr val="3A394A"/>
                </a:solidFill>
                <a:latin typeface="Open Sans" panose="020B0606030504020204" pitchFamily="34" charset="0"/>
                <a:ea typeface="Open Sans" panose="020B0606030504020204" pitchFamily="34" charset="0"/>
                <a:cs typeface="Open Sans" panose="020B0606030504020204" pitchFamily="34" charset="0"/>
              </a:rPr>
              <a:t>Example: </a:t>
            </a:r>
            <a:r>
              <a:rPr lang="en-US" sz="1100">
                <a:solidFill>
                  <a:srgbClr val="3A394A"/>
                </a:solidFill>
                <a:latin typeface="Open Sans" panose="020B0606030504020204" pitchFamily="34" charset="0"/>
                <a:ea typeface="Open Sans" panose="020B0606030504020204" pitchFamily="34" charset="0"/>
                <a:cs typeface="Open Sans" panose="020B0606030504020204" pitchFamily="34" charset="0"/>
              </a:rPr>
              <a:t>“A place where planes take-off and land near the Eiffel tower”  </a:t>
            </a:r>
            <a:endParaRPr kumimoji="0" lang="en-US" sz="1100" i="0" u="none" strike="noStrike" kern="1200" cap="none" spc="0" normalizeH="0" baseline="0" noProof="0">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2" name="TextBox 51">
            <a:extLst>
              <a:ext uri="{FF2B5EF4-FFF2-40B4-BE49-F238E27FC236}">
                <a16:creationId xmlns:a16="http://schemas.microsoft.com/office/drawing/2014/main" id="{156316CC-C3B7-8B78-9EF8-3E467F3BF0C3}"/>
              </a:ext>
            </a:extLst>
          </p:cNvPr>
          <p:cNvSpPr txBox="1"/>
          <p:nvPr/>
        </p:nvSpPr>
        <p:spPr>
          <a:xfrm>
            <a:off x="2105648" y="5389936"/>
            <a:ext cx="7223928" cy="319190"/>
          </a:xfrm>
          <a:prstGeom prst="rect">
            <a:avLst/>
          </a:prstGeom>
          <a:noFill/>
        </p:spPr>
        <p:txBody>
          <a:bodyPr wrap="square">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lang="en-US" sz="1100" b="1">
                <a:solidFill>
                  <a:srgbClr val="3A394A"/>
                </a:solidFill>
                <a:latin typeface="Open Sans" panose="020B0606030504020204" pitchFamily="34" charset="0"/>
                <a:ea typeface="Open Sans" panose="020B0606030504020204" pitchFamily="34" charset="0"/>
                <a:cs typeface="Open Sans" panose="020B0606030504020204" pitchFamily="34" charset="0"/>
              </a:rPr>
              <a:t>Example: </a:t>
            </a:r>
            <a:r>
              <a:rPr lang="en-US" sz="1100">
                <a:solidFill>
                  <a:srgbClr val="3A394A"/>
                </a:solidFill>
                <a:latin typeface="Open Sans" panose="020B0606030504020204" pitchFamily="34" charset="0"/>
                <a:ea typeface="Open Sans" panose="020B0606030504020204" pitchFamily="34" charset="0"/>
                <a:cs typeface="Open Sans" panose="020B0606030504020204" pitchFamily="34" charset="0"/>
              </a:rPr>
              <a:t>“Charles-de-Gaulle Airport”  </a:t>
            </a:r>
            <a:endParaRPr kumimoji="0" lang="en-US" sz="1100" i="0" u="none" strike="noStrike" kern="1200" cap="none" spc="0" normalizeH="0" baseline="0" noProof="0">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3" name="TextBox 52">
            <a:extLst>
              <a:ext uri="{FF2B5EF4-FFF2-40B4-BE49-F238E27FC236}">
                <a16:creationId xmlns:a16="http://schemas.microsoft.com/office/drawing/2014/main" id="{90C81624-5D0A-8C70-5118-34A7F9B87FD1}"/>
              </a:ext>
            </a:extLst>
          </p:cNvPr>
          <p:cNvSpPr txBox="1"/>
          <p:nvPr/>
        </p:nvSpPr>
        <p:spPr>
          <a:xfrm>
            <a:off x="7525414" y="5396715"/>
            <a:ext cx="2834322" cy="339837"/>
          </a:xfrm>
          <a:prstGeom prst="rect">
            <a:avLst/>
          </a:prstGeom>
          <a:noFill/>
        </p:spPr>
        <p:txBody>
          <a:bodyPr wrap="square">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sz="1200" i="0" u="none" strike="noStrike" kern="1200" cap="none" spc="0" normalizeH="0" baseline="0" noProof="0">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rPr>
              <a:t>[-0.16, 0</a:t>
            </a:r>
            <a:r>
              <a:rPr lang="en-US" sz="1200">
                <a:solidFill>
                  <a:srgbClr val="3A394A"/>
                </a:solidFill>
                <a:latin typeface="Open Sans" panose="020B0606030504020204" pitchFamily="34" charset="0"/>
                <a:ea typeface="Open Sans" panose="020B0606030504020204" pitchFamily="34" charset="0"/>
                <a:cs typeface="Open Sans" panose="020B0606030504020204" pitchFamily="34" charset="0"/>
              </a:rPr>
              <a:t>.013, 0.092, … , 0.018]</a:t>
            </a:r>
            <a:endParaRPr kumimoji="0" lang="en-US" sz="1200" i="0" u="none" strike="noStrike" kern="1200" cap="none" spc="0" normalizeH="0" baseline="0" noProof="0">
              <a:ln>
                <a:noFill/>
              </a:ln>
              <a:solidFill>
                <a:srgbClr val="3A394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5" name="TextBox 54">
            <a:extLst>
              <a:ext uri="{FF2B5EF4-FFF2-40B4-BE49-F238E27FC236}">
                <a16:creationId xmlns:a16="http://schemas.microsoft.com/office/drawing/2014/main" id="{1F5EE23F-9048-E3D2-A84A-3B82EEC3A17F}"/>
              </a:ext>
            </a:extLst>
          </p:cNvPr>
          <p:cNvSpPr txBox="1"/>
          <p:nvPr/>
        </p:nvSpPr>
        <p:spPr>
          <a:xfrm>
            <a:off x="7525414" y="4957167"/>
            <a:ext cx="2365289" cy="276999"/>
          </a:xfrm>
          <a:prstGeom prst="rect">
            <a:avLst/>
          </a:prstGeom>
          <a:noFill/>
        </p:spPr>
        <p:txBody>
          <a:bodyPr wrap="square" rtlCol="0">
            <a:spAutoFit/>
          </a:bodyPr>
          <a:lstStyle/>
          <a:p>
            <a:r>
              <a:rPr lang="en-US" sz="1200" b="1">
                <a:solidFill>
                  <a:srgbClr val="00B050"/>
                </a:solidFill>
                <a:latin typeface="Open Sans" panose="020B0606030504020204" pitchFamily="34" charset="0"/>
                <a:ea typeface="Open Sans" panose="020B0606030504020204" pitchFamily="34" charset="0"/>
                <a:cs typeface="Open Sans" panose="020B0606030504020204" pitchFamily="34" charset="0"/>
              </a:rPr>
              <a:t>But…. Semantically close!</a:t>
            </a:r>
          </a:p>
        </p:txBody>
      </p:sp>
      <p:sp>
        <p:nvSpPr>
          <p:cNvPr id="9" name="TextBox 8">
            <a:extLst>
              <a:ext uri="{FF2B5EF4-FFF2-40B4-BE49-F238E27FC236}">
                <a16:creationId xmlns:a16="http://schemas.microsoft.com/office/drawing/2014/main" id="{99C73564-68F5-C375-F9B3-907261945534}"/>
              </a:ext>
            </a:extLst>
          </p:cNvPr>
          <p:cNvSpPr txBox="1"/>
          <p:nvPr/>
        </p:nvSpPr>
        <p:spPr>
          <a:xfrm>
            <a:off x="3285367" y="4967167"/>
            <a:ext cx="1968138" cy="276999"/>
          </a:xfrm>
          <a:prstGeom prst="rect">
            <a:avLst/>
          </a:prstGeom>
          <a:noFill/>
        </p:spPr>
        <p:txBody>
          <a:bodyPr wrap="square" rtlCol="0">
            <a:spAutoFit/>
          </a:bodyPr>
          <a:lstStyle/>
          <a:p>
            <a:r>
              <a:rPr lang="en-US" sz="1200" b="1">
                <a:solidFill>
                  <a:srgbClr val="FF0000"/>
                </a:solidFill>
                <a:latin typeface="Open Sans" panose="020B0606030504020204" pitchFamily="34" charset="0"/>
                <a:ea typeface="Open Sans" panose="020B0606030504020204" pitchFamily="34" charset="0"/>
                <a:cs typeface="Open Sans" panose="020B0606030504020204" pitchFamily="34" charset="0"/>
              </a:rPr>
              <a:t>Words don’t match!</a:t>
            </a:r>
          </a:p>
        </p:txBody>
      </p:sp>
      <p:pic>
        <p:nvPicPr>
          <p:cNvPr id="11" name="Picture 2" descr="A Guide to Word Embedding. What are they? How are they more useful… | by  Shraddha Anala | Towards Data Science">
            <a:extLst>
              <a:ext uri="{FF2B5EF4-FFF2-40B4-BE49-F238E27FC236}">
                <a16:creationId xmlns:a16="http://schemas.microsoft.com/office/drawing/2014/main" id="{1397BFDE-741A-F756-FBA9-6ABDD51327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099"/>
          <a:stretch/>
        </p:blipFill>
        <p:spPr bwMode="auto">
          <a:xfrm>
            <a:off x="4300451" y="1477563"/>
            <a:ext cx="3119949" cy="2813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43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500"/>
                                        <p:tgtEl>
                                          <p:spTgt spid="5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43" grpId="0"/>
      <p:bldP spid="47" grpId="0"/>
      <p:bldP spid="52" grpId="0"/>
      <p:bldP spid="53" grpId="0"/>
      <p:bldP spid="55"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174EC3-44B7-9C08-164D-875883DEDD47}"/>
              </a:ext>
            </a:extLst>
          </p:cNvPr>
          <p:cNvSpPr/>
          <p:nvPr/>
        </p:nvSpPr>
        <p:spPr>
          <a:xfrm>
            <a:off x="0" y="0"/>
            <a:ext cx="12192000" cy="6858000"/>
          </a:xfrm>
          <a:prstGeom prst="rect">
            <a:avLst/>
          </a:prstGeom>
          <a:gradFill>
            <a:gsLst>
              <a:gs pos="0">
                <a:srgbClr val="111134"/>
              </a:gs>
              <a:gs pos="100000">
                <a:srgbClr val="19194B"/>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r"/>
              <a:ea typeface="+mn-ea"/>
              <a:cs typeface="+mn-cs"/>
            </a:endParaRPr>
          </a:p>
        </p:txBody>
      </p:sp>
      <p:sp>
        <p:nvSpPr>
          <p:cNvPr id="2" name="TextBox 1">
            <a:extLst>
              <a:ext uri="{FF2B5EF4-FFF2-40B4-BE49-F238E27FC236}">
                <a16:creationId xmlns:a16="http://schemas.microsoft.com/office/drawing/2014/main" id="{3918DA8E-BC7B-518F-D9EB-2C111E7F05E0}"/>
              </a:ext>
            </a:extLst>
          </p:cNvPr>
          <p:cNvSpPr txBox="1"/>
          <p:nvPr/>
        </p:nvSpPr>
        <p:spPr>
          <a:xfrm>
            <a:off x="2473631" y="2286979"/>
            <a:ext cx="7253469" cy="221098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en-US" sz="4800" b="0" i="0" u="none" strike="noStrike" kern="1200" cap="none" spc="-150" normalizeH="0" baseline="0" noProof="0" dirty="0">
                <a:ln>
                  <a:noFill/>
                </a:ln>
                <a:solidFill>
                  <a:srgbClr val="FFFFFF"/>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t>The</a:t>
            </a:r>
            <a:r>
              <a:rPr kumimoji="0" lang="en-US" sz="4800" b="0" i="0" u="none" strike="noStrike" kern="1200" cap="none" spc="-150" normalizeH="0" baseline="0" noProof="0" dirty="0">
                <a:ln>
                  <a:noFill/>
                </a:ln>
                <a:solidFill>
                  <a:srgbClr val="EFEFF5">
                    <a:lumMod val="10000"/>
                  </a:srgbClr>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t> </a:t>
            </a:r>
            <a:r>
              <a:rPr kumimoji="0" lang="en-US" sz="4800" b="1" i="0" u="none" strike="noStrike" kern="1200" cap="none" spc="-150" normalizeH="0" baseline="0" noProof="0" dirty="0">
                <a:ln>
                  <a:noFill/>
                </a:ln>
                <a:gradFill>
                  <a:gsLst>
                    <a:gs pos="0">
                      <a:srgbClr val="0056FB"/>
                    </a:gs>
                    <a:gs pos="100000">
                      <a:srgbClr val="3CD278"/>
                    </a:gs>
                  </a:gsLst>
                  <a:lin ang="0" scaled="0"/>
                </a:gra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rPr>
              <a:t>Age of AI </a:t>
            </a:r>
            <a:r>
              <a:rPr kumimoji="0" lang="en-US" sz="4800" b="0" i="0" u="none" strike="noStrike" kern="1200" cap="none" spc="-150" normalizeH="0" baseline="0" noProof="0" dirty="0">
                <a:ln>
                  <a:noFill/>
                </a:ln>
                <a:solidFill>
                  <a:srgbClr val="FFFFFF"/>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t>has begun</a:t>
            </a:r>
          </a:p>
        </p:txBody>
      </p:sp>
      <p:sp>
        <p:nvSpPr>
          <p:cNvPr id="3" name="TextBox 2">
            <a:extLst>
              <a:ext uri="{FF2B5EF4-FFF2-40B4-BE49-F238E27FC236}">
                <a16:creationId xmlns:a16="http://schemas.microsoft.com/office/drawing/2014/main" id="{E1CB5ECB-7408-993C-2792-EA5BE5BDEAB8}"/>
              </a:ext>
            </a:extLst>
          </p:cNvPr>
          <p:cNvSpPr txBox="1"/>
          <p:nvPr/>
        </p:nvSpPr>
        <p:spPr>
          <a:xfrm>
            <a:off x="7583726" y="3902776"/>
            <a:ext cx="2016891" cy="369332"/>
          </a:xfrm>
          <a:prstGeom prst="rect">
            <a:avLst/>
          </a:prstGeom>
          <a:noFill/>
        </p:spPr>
        <p:txBody>
          <a:bodyPr wrap="square" r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a:ln>
                  <a:noFill/>
                </a:ln>
                <a:solidFill>
                  <a:srgbClr val="FFFFFF"/>
                </a:solidFill>
                <a:effectLst/>
                <a:uLnTx/>
                <a:uFillTx/>
                <a:latin typeface="Open Sans ExtraBold" panose="020B0606030504020204" pitchFamily="34" charset="0"/>
                <a:ea typeface="+mn-ea"/>
                <a:cs typeface="+mn-cs"/>
              </a:rPr>
              <a:t>Bill Gates, 2023</a:t>
            </a:r>
            <a:endParaRPr kumimoji="0" lang="en-US" sz="1800" b="0" i="1" u="none" strike="noStrike" kern="0" cap="none" spc="0" normalizeH="0" baseline="0" noProof="0">
              <a:ln>
                <a:noFill/>
              </a:ln>
              <a:solidFill>
                <a:srgbClr val="FFFFFF"/>
              </a:solidFill>
              <a:effectLst/>
              <a:uLnTx/>
              <a:uFillTx/>
              <a:latin typeface="Inter"/>
              <a:ea typeface="+mn-ea"/>
              <a:cs typeface="+mn-cs"/>
            </a:endParaRPr>
          </a:p>
        </p:txBody>
      </p:sp>
      <p:sp>
        <p:nvSpPr>
          <p:cNvPr id="16" name="Grafik 6">
            <a:extLst>
              <a:ext uri="{FF2B5EF4-FFF2-40B4-BE49-F238E27FC236}">
                <a16:creationId xmlns:a16="http://schemas.microsoft.com/office/drawing/2014/main" id="{A54A9390-BBDF-D3E7-45C9-CC30EA82D426}"/>
              </a:ext>
            </a:extLst>
          </p:cNvPr>
          <p:cNvSpPr/>
          <p:nvPr/>
        </p:nvSpPr>
        <p:spPr>
          <a:xfrm>
            <a:off x="10256472" y="574891"/>
            <a:ext cx="1295061" cy="177464"/>
          </a:xfrm>
          <a:custGeom>
            <a:avLst/>
            <a:gdLst>
              <a:gd name="connsiteX0" fmla="*/ 223091 w 1647090"/>
              <a:gd name="connsiteY0" fmla="*/ 620 h 225703"/>
              <a:gd name="connsiteX1" fmla="*/ 223091 w 1647090"/>
              <a:gd name="connsiteY1" fmla="*/ 45814 h 225703"/>
              <a:gd name="connsiteX2" fmla="*/ 79996 w 1647090"/>
              <a:gd name="connsiteY2" fmla="*/ 45814 h 225703"/>
              <a:gd name="connsiteX3" fmla="*/ 43914 w 1647090"/>
              <a:gd name="connsiteY3" fmla="*/ 81703 h 225703"/>
              <a:gd name="connsiteX4" fmla="*/ 43914 w 1647090"/>
              <a:gd name="connsiteY4" fmla="*/ 144177 h 225703"/>
              <a:gd name="connsiteX5" fmla="*/ 79996 w 1647090"/>
              <a:gd name="connsiteY5" fmla="*/ 180510 h 225703"/>
              <a:gd name="connsiteX6" fmla="*/ 223003 w 1647090"/>
              <a:gd name="connsiteY6" fmla="*/ 180510 h 225703"/>
              <a:gd name="connsiteX7" fmla="*/ 223003 w 1647090"/>
              <a:gd name="connsiteY7" fmla="*/ 225703 h 225703"/>
              <a:gd name="connsiteX8" fmla="*/ 74364 w 1647090"/>
              <a:gd name="connsiteY8" fmla="*/ 225703 h 225703"/>
              <a:gd name="connsiteX9" fmla="*/ 0 w 1647090"/>
              <a:gd name="connsiteY9" fmla="*/ 150823 h 225703"/>
              <a:gd name="connsiteX10" fmla="*/ 0 w 1647090"/>
              <a:gd name="connsiteY10" fmla="*/ 75500 h 225703"/>
              <a:gd name="connsiteX11" fmla="*/ 74364 w 1647090"/>
              <a:gd name="connsiteY11" fmla="*/ 620 h 225703"/>
              <a:gd name="connsiteX12" fmla="*/ 223091 w 1647090"/>
              <a:gd name="connsiteY12" fmla="*/ 620 h 225703"/>
              <a:gd name="connsiteX13" fmla="*/ 850033 w 1647090"/>
              <a:gd name="connsiteY13" fmla="*/ 177 h 225703"/>
              <a:gd name="connsiteX14" fmla="*/ 983359 w 1647090"/>
              <a:gd name="connsiteY14" fmla="*/ 157027 h 225703"/>
              <a:gd name="connsiteX15" fmla="*/ 983359 w 1647090"/>
              <a:gd name="connsiteY15" fmla="*/ 177 h 225703"/>
              <a:gd name="connsiteX16" fmla="*/ 1028242 w 1647090"/>
              <a:gd name="connsiteY16" fmla="*/ 177 h 225703"/>
              <a:gd name="connsiteX17" fmla="*/ 1028242 w 1647090"/>
              <a:gd name="connsiteY17" fmla="*/ 225703 h 225703"/>
              <a:gd name="connsiteX18" fmla="*/ 982480 w 1647090"/>
              <a:gd name="connsiteY18" fmla="*/ 225703 h 225703"/>
              <a:gd name="connsiteX19" fmla="*/ 849153 w 1647090"/>
              <a:gd name="connsiteY19" fmla="*/ 68411 h 225703"/>
              <a:gd name="connsiteX20" fmla="*/ 849153 w 1647090"/>
              <a:gd name="connsiteY20" fmla="*/ 225261 h 225703"/>
              <a:gd name="connsiteX21" fmla="*/ 804271 w 1647090"/>
              <a:gd name="connsiteY21" fmla="*/ 225261 h 225703"/>
              <a:gd name="connsiteX22" fmla="*/ 804271 w 1647090"/>
              <a:gd name="connsiteY22" fmla="*/ 177 h 225703"/>
              <a:gd name="connsiteX23" fmla="*/ 850033 w 1647090"/>
              <a:gd name="connsiteY23" fmla="*/ 177 h 225703"/>
              <a:gd name="connsiteX24" fmla="*/ 417140 w 1647090"/>
              <a:gd name="connsiteY24" fmla="*/ 177 h 225703"/>
              <a:gd name="connsiteX25" fmla="*/ 491504 w 1647090"/>
              <a:gd name="connsiteY25" fmla="*/ 75057 h 225703"/>
              <a:gd name="connsiteX26" fmla="*/ 491504 w 1647090"/>
              <a:gd name="connsiteY26" fmla="*/ 149937 h 225703"/>
              <a:gd name="connsiteX27" fmla="*/ 417052 w 1647090"/>
              <a:gd name="connsiteY27" fmla="*/ 225261 h 225703"/>
              <a:gd name="connsiteX28" fmla="*/ 342777 w 1647090"/>
              <a:gd name="connsiteY28" fmla="*/ 225261 h 225703"/>
              <a:gd name="connsiteX29" fmla="*/ 268413 w 1647090"/>
              <a:gd name="connsiteY29" fmla="*/ 150381 h 225703"/>
              <a:gd name="connsiteX30" fmla="*/ 268413 w 1647090"/>
              <a:gd name="connsiteY30" fmla="*/ 75057 h 225703"/>
              <a:gd name="connsiteX31" fmla="*/ 342777 w 1647090"/>
              <a:gd name="connsiteY31" fmla="*/ 177 h 225703"/>
              <a:gd name="connsiteX32" fmla="*/ 417140 w 1647090"/>
              <a:gd name="connsiteY32" fmla="*/ 177 h 225703"/>
              <a:gd name="connsiteX33" fmla="*/ 759916 w 1647090"/>
              <a:gd name="connsiteY33" fmla="*/ 177 h 225703"/>
              <a:gd name="connsiteX34" fmla="*/ 759916 w 1647090"/>
              <a:gd name="connsiteY34" fmla="*/ 45371 h 225703"/>
              <a:gd name="connsiteX35" fmla="*/ 616909 w 1647090"/>
              <a:gd name="connsiteY35" fmla="*/ 45371 h 225703"/>
              <a:gd name="connsiteX36" fmla="*/ 580828 w 1647090"/>
              <a:gd name="connsiteY36" fmla="*/ 81260 h 225703"/>
              <a:gd name="connsiteX37" fmla="*/ 580828 w 1647090"/>
              <a:gd name="connsiteY37" fmla="*/ 144177 h 225703"/>
              <a:gd name="connsiteX38" fmla="*/ 616909 w 1647090"/>
              <a:gd name="connsiteY38" fmla="*/ 180510 h 225703"/>
              <a:gd name="connsiteX39" fmla="*/ 715035 w 1647090"/>
              <a:gd name="connsiteY39" fmla="*/ 180510 h 225703"/>
              <a:gd name="connsiteX40" fmla="*/ 715035 w 1647090"/>
              <a:gd name="connsiteY40" fmla="*/ 105186 h 225703"/>
              <a:gd name="connsiteX41" fmla="*/ 759828 w 1647090"/>
              <a:gd name="connsiteY41" fmla="*/ 105186 h 225703"/>
              <a:gd name="connsiteX42" fmla="*/ 759828 w 1647090"/>
              <a:gd name="connsiteY42" fmla="*/ 225261 h 225703"/>
              <a:gd name="connsiteX43" fmla="*/ 611189 w 1647090"/>
              <a:gd name="connsiteY43" fmla="*/ 225261 h 225703"/>
              <a:gd name="connsiteX44" fmla="*/ 536825 w 1647090"/>
              <a:gd name="connsiteY44" fmla="*/ 150381 h 225703"/>
              <a:gd name="connsiteX45" fmla="*/ 536825 w 1647090"/>
              <a:gd name="connsiteY45" fmla="*/ 75057 h 225703"/>
              <a:gd name="connsiteX46" fmla="*/ 611189 w 1647090"/>
              <a:gd name="connsiteY46" fmla="*/ 177 h 225703"/>
              <a:gd name="connsiteX47" fmla="*/ 759916 w 1647090"/>
              <a:gd name="connsiteY47" fmla="*/ 177 h 225703"/>
              <a:gd name="connsiteX48" fmla="*/ 1118094 w 1647090"/>
              <a:gd name="connsiteY48" fmla="*/ 177 h 225703"/>
              <a:gd name="connsiteX49" fmla="*/ 1118006 w 1647090"/>
              <a:gd name="connsiteY49" fmla="*/ 225261 h 225703"/>
              <a:gd name="connsiteX50" fmla="*/ 1073212 w 1647090"/>
              <a:gd name="connsiteY50" fmla="*/ 225261 h 225703"/>
              <a:gd name="connsiteX51" fmla="*/ 1073212 w 1647090"/>
              <a:gd name="connsiteY51" fmla="*/ 177 h 225703"/>
              <a:gd name="connsiteX52" fmla="*/ 1118094 w 1647090"/>
              <a:gd name="connsiteY52" fmla="*/ 177 h 225703"/>
              <a:gd name="connsiteX53" fmla="*/ 1386418 w 1647090"/>
              <a:gd name="connsiteY53" fmla="*/ 177 h 225703"/>
              <a:gd name="connsiteX54" fmla="*/ 1386418 w 1647090"/>
              <a:gd name="connsiteY54" fmla="*/ 45371 h 225703"/>
              <a:gd name="connsiteX55" fmla="*/ 1243411 w 1647090"/>
              <a:gd name="connsiteY55" fmla="*/ 45371 h 225703"/>
              <a:gd name="connsiteX56" fmla="*/ 1207328 w 1647090"/>
              <a:gd name="connsiteY56" fmla="*/ 81260 h 225703"/>
              <a:gd name="connsiteX57" fmla="*/ 1207328 w 1647090"/>
              <a:gd name="connsiteY57" fmla="*/ 144177 h 225703"/>
              <a:gd name="connsiteX58" fmla="*/ 1243411 w 1647090"/>
              <a:gd name="connsiteY58" fmla="*/ 180510 h 225703"/>
              <a:gd name="connsiteX59" fmla="*/ 1341628 w 1647090"/>
              <a:gd name="connsiteY59" fmla="*/ 180510 h 225703"/>
              <a:gd name="connsiteX60" fmla="*/ 1341628 w 1647090"/>
              <a:gd name="connsiteY60" fmla="*/ 105186 h 225703"/>
              <a:gd name="connsiteX61" fmla="*/ 1386418 w 1647090"/>
              <a:gd name="connsiteY61" fmla="*/ 105186 h 225703"/>
              <a:gd name="connsiteX62" fmla="*/ 1386418 w 1647090"/>
              <a:gd name="connsiteY62" fmla="*/ 225261 h 225703"/>
              <a:gd name="connsiteX63" fmla="*/ 1237691 w 1647090"/>
              <a:gd name="connsiteY63" fmla="*/ 225261 h 225703"/>
              <a:gd name="connsiteX64" fmla="*/ 1163327 w 1647090"/>
              <a:gd name="connsiteY64" fmla="*/ 150381 h 225703"/>
              <a:gd name="connsiteX65" fmla="*/ 1163327 w 1647090"/>
              <a:gd name="connsiteY65" fmla="*/ 75057 h 225703"/>
              <a:gd name="connsiteX66" fmla="*/ 1237691 w 1647090"/>
              <a:gd name="connsiteY66" fmla="*/ 177 h 225703"/>
              <a:gd name="connsiteX67" fmla="*/ 1386418 w 1647090"/>
              <a:gd name="connsiteY67" fmla="*/ 177 h 225703"/>
              <a:gd name="connsiteX68" fmla="*/ 1468001 w 1647090"/>
              <a:gd name="connsiteY68" fmla="*/ 0 h 225703"/>
              <a:gd name="connsiteX69" fmla="*/ 1468435 w 1647090"/>
              <a:gd name="connsiteY69" fmla="*/ 48295 h 225703"/>
              <a:gd name="connsiteX70" fmla="*/ 1504084 w 1647090"/>
              <a:gd name="connsiteY70" fmla="*/ 84628 h 225703"/>
              <a:gd name="connsiteX71" fmla="*/ 1504084 w 1647090"/>
              <a:gd name="connsiteY71" fmla="*/ 84628 h 225703"/>
              <a:gd name="connsiteX72" fmla="*/ 1566126 w 1647090"/>
              <a:gd name="connsiteY72" fmla="*/ 84628 h 225703"/>
              <a:gd name="connsiteX73" fmla="*/ 1602210 w 1647090"/>
              <a:gd name="connsiteY73" fmla="*/ 48295 h 225703"/>
              <a:gd name="connsiteX74" fmla="*/ 1602210 w 1647090"/>
              <a:gd name="connsiteY74" fmla="*/ 48295 h 225703"/>
              <a:gd name="connsiteX75" fmla="*/ 1602210 w 1647090"/>
              <a:gd name="connsiteY75" fmla="*/ 0 h 225703"/>
              <a:gd name="connsiteX76" fmla="*/ 1647091 w 1647090"/>
              <a:gd name="connsiteY76" fmla="*/ 0 h 225703"/>
              <a:gd name="connsiteX77" fmla="*/ 1647091 w 1647090"/>
              <a:gd name="connsiteY77" fmla="*/ 13292 h 225703"/>
              <a:gd name="connsiteX78" fmla="*/ 1646645 w 1647090"/>
              <a:gd name="connsiteY78" fmla="*/ 54055 h 225703"/>
              <a:gd name="connsiteX79" fmla="*/ 1572281 w 1647090"/>
              <a:gd name="connsiteY79" fmla="*/ 128935 h 225703"/>
              <a:gd name="connsiteX80" fmla="*/ 1572281 w 1647090"/>
              <a:gd name="connsiteY80" fmla="*/ 128935 h 225703"/>
              <a:gd name="connsiteX81" fmla="*/ 1557626 w 1647090"/>
              <a:gd name="connsiteY81" fmla="*/ 128935 h 225703"/>
              <a:gd name="connsiteX82" fmla="*/ 1557626 w 1647090"/>
              <a:gd name="connsiteY82" fmla="*/ 225216 h 225703"/>
              <a:gd name="connsiteX83" fmla="*/ 1512745 w 1647090"/>
              <a:gd name="connsiteY83" fmla="*/ 225216 h 225703"/>
              <a:gd name="connsiteX84" fmla="*/ 1512745 w 1647090"/>
              <a:gd name="connsiteY84" fmla="*/ 128935 h 225703"/>
              <a:gd name="connsiteX85" fmla="*/ 1497918 w 1647090"/>
              <a:gd name="connsiteY85" fmla="*/ 128935 h 225703"/>
              <a:gd name="connsiteX86" fmla="*/ 1423554 w 1647090"/>
              <a:gd name="connsiteY86" fmla="*/ 54055 h 225703"/>
              <a:gd name="connsiteX87" fmla="*/ 1423554 w 1647090"/>
              <a:gd name="connsiteY87" fmla="*/ 54055 h 225703"/>
              <a:gd name="connsiteX88" fmla="*/ 1423554 w 1647090"/>
              <a:gd name="connsiteY88" fmla="*/ 0 h 225703"/>
              <a:gd name="connsiteX89" fmla="*/ 1468001 w 1647090"/>
              <a:gd name="connsiteY89" fmla="*/ 0 h 225703"/>
              <a:gd name="connsiteX90" fmla="*/ 409572 w 1647090"/>
              <a:gd name="connsiteY90" fmla="*/ 45371 h 225703"/>
              <a:gd name="connsiteX91" fmla="*/ 342248 w 1647090"/>
              <a:gd name="connsiteY91" fmla="*/ 45371 h 225703"/>
              <a:gd name="connsiteX92" fmla="*/ 312767 w 1647090"/>
              <a:gd name="connsiteY92" fmla="*/ 83033 h 225703"/>
              <a:gd name="connsiteX93" fmla="*/ 312767 w 1647090"/>
              <a:gd name="connsiteY93" fmla="*/ 143291 h 225703"/>
              <a:gd name="connsiteX94" fmla="*/ 350169 w 1647090"/>
              <a:gd name="connsiteY94" fmla="*/ 180952 h 225703"/>
              <a:gd name="connsiteX95" fmla="*/ 409572 w 1647090"/>
              <a:gd name="connsiteY95" fmla="*/ 180510 h 225703"/>
              <a:gd name="connsiteX96" fmla="*/ 446974 w 1647090"/>
              <a:gd name="connsiteY96" fmla="*/ 142848 h 225703"/>
              <a:gd name="connsiteX97" fmla="*/ 446974 w 1647090"/>
              <a:gd name="connsiteY97" fmla="*/ 83033 h 225703"/>
              <a:gd name="connsiteX98" fmla="*/ 409572 w 1647090"/>
              <a:gd name="connsiteY98" fmla="*/ 45371 h 22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47090" h="225703">
                <a:moveTo>
                  <a:pt x="223091" y="620"/>
                </a:moveTo>
                <a:lnTo>
                  <a:pt x="223091" y="45814"/>
                </a:lnTo>
                <a:lnTo>
                  <a:pt x="79996" y="45814"/>
                </a:lnTo>
                <a:cubicBezTo>
                  <a:pt x="56235" y="45814"/>
                  <a:pt x="43914" y="57777"/>
                  <a:pt x="43914" y="81703"/>
                </a:cubicBezTo>
                <a:lnTo>
                  <a:pt x="43914" y="144177"/>
                </a:lnTo>
                <a:cubicBezTo>
                  <a:pt x="43914" y="168103"/>
                  <a:pt x="55795" y="180510"/>
                  <a:pt x="79996" y="180510"/>
                </a:cubicBezTo>
                <a:lnTo>
                  <a:pt x="223003" y="180510"/>
                </a:lnTo>
                <a:lnTo>
                  <a:pt x="223003" y="225703"/>
                </a:lnTo>
                <a:lnTo>
                  <a:pt x="74364" y="225703"/>
                </a:lnTo>
                <a:cubicBezTo>
                  <a:pt x="24641" y="225703"/>
                  <a:pt x="0" y="200891"/>
                  <a:pt x="0" y="150823"/>
                </a:cubicBezTo>
                <a:lnTo>
                  <a:pt x="0" y="75500"/>
                </a:lnTo>
                <a:cubicBezTo>
                  <a:pt x="0" y="25433"/>
                  <a:pt x="24641" y="620"/>
                  <a:pt x="74364" y="620"/>
                </a:cubicBezTo>
                <a:lnTo>
                  <a:pt x="223091" y="620"/>
                </a:lnTo>
                <a:close/>
                <a:moveTo>
                  <a:pt x="850033" y="177"/>
                </a:moveTo>
                <a:lnTo>
                  <a:pt x="983359" y="157027"/>
                </a:lnTo>
                <a:lnTo>
                  <a:pt x="983359" y="177"/>
                </a:lnTo>
                <a:lnTo>
                  <a:pt x="1028242" y="177"/>
                </a:lnTo>
                <a:lnTo>
                  <a:pt x="1028242" y="225703"/>
                </a:lnTo>
                <a:lnTo>
                  <a:pt x="982480" y="225703"/>
                </a:lnTo>
                <a:lnTo>
                  <a:pt x="849153" y="68411"/>
                </a:lnTo>
                <a:lnTo>
                  <a:pt x="849153" y="225261"/>
                </a:lnTo>
                <a:lnTo>
                  <a:pt x="804271" y="225261"/>
                </a:lnTo>
                <a:lnTo>
                  <a:pt x="804271" y="177"/>
                </a:lnTo>
                <a:lnTo>
                  <a:pt x="850033" y="177"/>
                </a:lnTo>
                <a:close/>
                <a:moveTo>
                  <a:pt x="417140" y="177"/>
                </a:moveTo>
                <a:cubicBezTo>
                  <a:pt x="466863" y="177"/>
                  <a:pt x="491504" y="24989"/>
                  <a:pt x="491504" y="75057"/>
                </a:cubicBezTo>
                <a:lnTo>
                  <a:pt x="491504" y="149937"/>
                </a:lnTo>
                <a:cubicBezTo>
                  <a:pt x="491416" y="200005"/>
                  <a:pt x="466334" y="225261"/>
                  <a:pt x="417052" y="225261"/>
                </a:cubicBezTo>
                <a:lnTo>
                  <a:pt x="342777" y="225261"/>
                </a:lnTo>
                <a:cubicBezTo>
                  <a:pt x="293054" y="225261"/>
                  <a:pt x="268413" y="200448"/>
                  <a:pt x="268413" y="150381"/>
                </a:cubicBezTo>
                <a:lnTo>
                  <a:pt x="268413" y="75057"/>
                </a:lnTo>
                <a:cubicBezTo>
                  <a:pt x="268413" y="24989"/>
                  <a:pt x="293054" y="177"/>
                  <a:pt x="342777" y="177"/>
                </a:cubicBezTo>
                <a:lnTo>
                  <a:pt x="417140" y="177"/>
                </a:lnTo>
                <a:close/>
                <a:moveTo>
                  <a:pt x="759916" y="177"/>
                </a:moveTo>
                <a:lnTo>
                  <a:pt x="759916" y="45371"/>
                </a:lnTo>
                <a:lnTo>
                  <a:pt x="616909" y="45371"/>
                </a:lnTo>
                <a:cubicBezTo>
                  <a:pt x="593148" y="45371"/>
                  <a:pt x="580828" y="57334"/>
                  <a:pt x="580828" y="81260"/>
                </a:cubicBezTo>
                <a:lnTo>
                  <a:pt x="580828" y="144177"/>
                </a:lnTo>
                <a:cubicBezTo>
                  <a:pt x="580828" y="168103"/>
                  <a:pt x="592709" y="180510"/>
                  <a:pt x="616909" y="180510"/>
                </a:cubicBezTo>
                <a:lnTo>
                  <a:pt x="715035" y="180510"/>
                </a:lnTo>
                <a:lnTo>
                  <a:pt x="715035" y="105186"/>
                </a:lnTo>
                <a:lnTo>
                  <a:pt x="759828" y="105186"/>
                </a:lnTo>
                <a:lnTo>
                  <a:pt x="759828" y="225261"/>
                </a:lnTo>
                <a:lnTo>
                  <a:pt x="611189" y="225261"/>
                </a:lnTo>
                <a:cubicBezTo>
                  <a:pt x="561467" y="225261"/>
                  <a:pt x="536825" y="200448"/>
                  <a:pt x="536825" y="150381"/>
                </a:cubicBezTo>
                <a:lnTo>
                  <a:pt x="536825" y="75057"/>
                </a:lnTo>
                <a:cubicBezTo>
                  <a:pt x="536825" y="24989"/>
                  <a:pt x="561467" y="177"/>
                  <a:pt x="611189" y="177"/>
                </a:cubicBezTo>
                <a:lnTo>
                  <a:pt x="759916" y="177"/>
                </a:lnTo>
                <a:close/>
                <a:moveTo>
                  <a:pt x="1118094" y="177"/>
                </a:moveTo>
                <a:lnTo>
                  <a:pt x="1118006" y="225261"/>
                </a:lnTo>
                <a:lnTo>
                  <a:pt x="1073212" y="225261"/>
                </a:lnTo>
                <a:lnTo>
                  <a:pt x="1073212" y="177"/>
                </a:lnTo>
                <a:lnTo>
                  <a:pt x="1118094" y="177"/>
                </a:lnTo>
                <a:close/>
                <a:moveTo>
                  <a:pt x="1386418" y="177"/>
                </a:moveTo>
                <a:lnTo>
                  <a:pt x="1386418" y="45371"/>
                </a:lnTo>
                <a:lnTo>
                  <a:pt x="1243411" y="45371"/>
                </a:lnTo>
                <a:cubicBezTo>
                  <a:pt x="1219649" y="45371"/>
                  <a:pt x="1207328" y="57334"/>
                  <a:pt x="1207328" y="81260"/>
                </a:cubicBezTo>
                <a:lnTo>
                  <a:pt x="1207328" y="144177"/>
                </a:lnTo>
                <a:cubicBezTo>
                  <a:pt x="1207328" y="168103"/>
                  <a:pt x="1219214" y="180510"/>
                  <a:pt x="1243411" y="180510"/>
                </a:cubicBezTo>
                <a:lnTo>
                  <a:pt x="1341628" y="180510"/>
                </a:lnTo>
                <a:lnTo>
                  <a:pt x="1341628" y="105186"/>
                </a:lnTo>
                <a:lnTo>
                  <a:pt x="1386418" y="105186"/>
                </a:lnTo>
                <a:lnTo>
                  <a:pt x="1386418" y="225261"/>
                </a:lnTo>
                <a:lnTo>
                  <a:pt x="1237691" y="225261"/>
                </a:lnTo>
                <a:cubicBezTo>
                  <a:pt x="1187970" y="225261"/>
                  <a:pt x="1163327" y="200448"/>
                  <a:pt x="1163327" y="150381"/>
                </a:cubicBezTo>
                <a:lnTo>
                  <a:pt x="1163327" y="75057"/>
                </a:lnTo>
                <a:cubicBezTo>
                  <a:pt x="1163327" y="24989"/>
                  <a:pt x="1187970" y="177"/>
                  <a:pt x="1237691" y="177"/>
                </a:cubicBezTo>
                <a:lnTo>
                  <a:pt x="1386418" y="177"/>
                </a:lnTo>
                <a:close/>
                <a:moveTo>
                  <a:pt x="1468001" y="0"/>
                </a:moveTo>
                <a:lnTo>
                  <a:pt x="1468435" y="48295"/>
                </a:lnTo>
                <a:cubicBezTo>
                  <a:pt x="1468435" y="72665"/>
                  <a:pt x="1480322" y="84628"/>
                  <a:pt x="1504084" y="84628"/>
                </a:cubicBezTo>
                <a:lnTo>
                  <a:pt x="1504084" y="84628"/>
                </a:lnTo>
                <a:lnTo>
                  <a:pt x="1566126" y="84628"/>
                </a:lnTo>
                <a:cubicBezTo>
                  <a:pt x="1590323" y="84628"/>
                  <a:pt x="1602210" y="72665"/>
                  <a:pt x="1602210" y="48295"/>
                </a:cubicBezTo>
                <a:lnTo>
                  <a:pt x="1602210" y="48295"/>
                </a:lnTo>
                <a:lnTo>
                  <a:pt x="1602210" y="0"/>
                </a:lnTo>
                <a:lnTo>
                  <a:pt x="1647091" y="0"/>
                </a:lnTo>
                <a:lnTo>
                  <a:pt x="1647091" y="13292"/>
                </a:lnTo>
                <a:lnTo>
                  <a:pt x="1646645" y="54055"/>
                </a:lnTo>
                <a:cubicBezTo>
                  <a:pt x="1646645" y="104123"/>
                  <a:pt x="1622002" y="128935"/>
                  <a:pt x="1572281" y="128935"/>
                </a:cubicBezTo>
                <a:lnTo>
                  <a:pt x="1572281" y="128935"/>
                </a:lnTo>
                <a:lnTo>
                  <a:pt x="1557626" y="128935"/>
                </a:lnTo>
                <a:lnTo>
                  <a:pt x="1557626" y="225216"/>
                </a:lnTo>
                <a:lnTo>
                  <a:pt x="1512745" y="225216"/>
                </a:lnTo>
                <a:lnTo>
                  <a:pt x="1512745" y="128935"/>
                </a:lnTo>
                <a:lnTo>
                  <a:pt x="1497918" y="128935"/>
                </a:lnTo>
                <a:cubicBezTo>
                  <a:pt x="1448197" y="128935"/>
                  <a:pt x="1423554" y="104123"/>
                  <a:pt x="1423554" y="54055"/>
                </a:cubicBezTo>
                <a:lnTo>
                  <a:pt x="1423554" y="54055"/>
                </a:lnTo>
                <a:lnTo>
                  <a:pt x="1423554" y="0"/>
                </a:lnTo>
                <a:lnTo>
                  <a:pt x="1468001" y="0"/>
                </a:lnTo>
                <a:close/>
                <a:moveTo>
                  <a:pt x="409572" y="45371"/>
                </a:moveTo>
                <a:lnTo>
                  <a:pt x="342248" y="45371"/>
                </a:lnTo>
                <a:cubicBezTo>
                  <a:pt x="322007" y="45371"/>
                  <a:pt x="312767" y="57777"/>
                  <a:pt x="312767" y="83033"/>
                </a:cubicBezTo>
                <a:lnTo>
                  <a:pt x="312767" y="143291"/>
                </a:lnTo>
                <a:cubicBezTo>
                  <a:pt x="312767" y="168103"/>
                  <a:pt x="325087" y="180952"/>
                  <a:pt x="350169" y="180952"/>
                </a:cubicBezTo>
                <a:lnTo>
                  <a:pt x="409572" y="180510"/>
                </a:lnTo>
                <a:cubicBezTo>
                  <a:pt x="434213" y="180510"/>
                  <a:pt x="446974" y="168103"/>
                  <a:pt x="446974" y="142848"/>
                </a:cubicBezTo>
                <a:lnTo>
                  <a:pt x="446974" y="83033"/>
                </a:lnTo>
                <a:cubicBezTo>
                  <a:pt x="446974" y="58220"/>
                  <a:pt x="434653" y="45371"/>
                  <a:pt x="409572" y="45371"/>
                </a:cubicBezTo>
                <a:close/>
              </a:path>
            </a:pathLst>
          </a:custGeom>
          <a:solidFill>
            <a:schemeClr val="bg1"/>
          </a:solidFill>
          <a:ln w="114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050F"/>
              </a:solidFill>
              <a:effectLst/>
              <a:uLnTx/>
              <a:uFillTx/>
              <a:latin typeface="Inter"/>
              <a:ea typeface="+mn-ea"/>
              <a:cs typeface="+mn-cs"/>
            </a:endParaRPr>
          </a:p>
        </p:txBody>
      </p:sp>
    </p:spTree>
    <p:extLst>
      <p:ext uri="{BB962C8B-B14F-4D97-AF65-F5344CB8AC3E}">
        <p14:creationId xmlns:p14="http://schemas.microsoft.com/office/powerpoint/2010/main" val="351415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rafik 6">
            <a:extLst>
              <a:ext uri="{FF2B5EF4-FFF2-40B4-BE49-F238E27FC236}">
                <a16:creationId xmlns:a16="http://schemas.microsoft.com/office/drawing/2014/main" id="{69A0A488-55AE-6B78-031F-76A7ADB281E2}"/>
              </a:ext>
            </a:extLst>
          </p:cNvPr>
          <p:cNvSpPr/>
          <p:nvPr/>
        </p:nvSpPr>
        <p:spPr>
          <a:xfrm>
            <a:off x="10256472" y="574891"/>
            <a:ext cx="1295061" cy="177464"/>
          </a:xfrm>
          <a:custGeom>
            <a:avLst/>
            <a:gdLst>
              <a:gd name="connsiteX0" fmla="*/ 223091 w 1647090"/>
              <a:gd name="connsiteY0" fmla="*/ 620 h 225703"/>
              <a:gd name="connsiteX1" fmla="*/ 223091 w 1647090"/>
              <a:gd name="connsiteY1" fmla="*/ 45814 h 225703"/>
              <a:gd name="connsiteX2" fmla="*/ 79996 w 1647090"/>
              <a:gd name="connsiteY2" fmla="*/ 45814 h 225703"/>
              <a:gd name="connsiteX3" fmla="*/ 43914 w 1647090"/>
              <a:gd name="connsiteY3" fmla="*/ 81703 h 225703"/>
              <a:gd name="connsiteX4" fmla="*/ 43914 w 1647090"/>
              <a:gd name="connsiteY4" fmla="*/ 144177 h 225703"/>
              <a:gd name="connsiteX5" fmla="*/ 79996 w 1647090"/>
              <a:gd name="connsiteY5" fmla="*/ 180510 h 225703"/>
              <a:gd name="connsiteX6" fmla="*/ 223003 w 1647090"/>
              <a:gd name="connsiteY6" fmla="*/ 180510 h 225703"/>
              <a:gd name="connsiteX7" fmla="*/ 223003 w 1647090"/>
              <a:gd name="connsiteY7" fmla="*/ 225703 h 225703"/>
              <a:gd name="connsiteX8" fmla="*/ 74364 w 1647090"/>
              <a:gd name="connsiteY8" fmla="*/ 225703 h 225703"/>
              <a:gd name="connsiteX9" fmla="*/ 0 w 1647090"/>
              <a:gd name="connsiteY9" fmla="*/ 150823 h 225703"/>
              <a:gd name="connsiteX10" fmla="*/ 0 w 1647090"/>
              <a:gd name="connsiteY10" fmla="*/ 75500 h 225703"/>
              <a:gd name="connsiteX11" fmla="*/ 74364 w 1647090"/>
              <a:gd name="connsiteY11" fmla="*/ 620 h 225703"/>
              <a:gd name="connsiteX12" fmla="*/ 223091 w 1647090"/>
              <a:gd name="connsiteY12" fmla="*/ 620 h 225703"/>
              <a:gd name="connsiteX13" fmla="*/ 850033 w 1647090"/>
              <a:gd name="connsiteY13" fmla="*/ 177 h 225703"/>
              <a:gd name="connsiteX14" fmla="*/ 983359 w 1647090"/>
              <a:gd name="connsiteY14" fmla="*/ 157027 h 225703"/>
              <a:gd name="connsiteX15" fmla="*/ 983359 w 1647090"/>
              <a:gd name="connsiteY15" fmla="*/ 177 h 225703"/>
              <a:gd name="connsiteX16" fmla="*/ 1028242 w 1647090"/>
              <a:gd name="connsiteY16" fmla="*/ 177 h 225703"/>
              <a:gd name="connsiteX17" fmla="*/ 1028242 w 1647090"/>
              <a:gd name="connsiteY17" fmla="*/ 225703 h 225703"/>
              <a:gd name="connsiteX18" fmla="*/ 982480 w 1647090"/>
              <a:gd name="connsiteY18" fmla="*/ 225703 h 225703"/>
              <a:gd name="connsiteX19" fmla="*/ 849153 w 1647090"/>
              <a:gd name="connsiteY19" fmla="*/ 68411 h 225703"/>
              <a:gd name="connsiteX20" fmla="*/ 849153 w 1647090"/>
              <a:gd name="connsiteY20" fmla="*/ 225261 h 225703"/>
              <a:gd name="connsiteX21" fmla="*/ 804271 w 1647090"/>
              <a:gd name="connsiteY21" fmla="*/ 225261 h 225703"/>
              <a:gd name="connsiteX22" fmla="*/ 804271 w 1647090"/>
              <a:gd name="connsiteY22" fmla="*/ 177 h 225703"/>
              <a:gd name="connsiteX23" fmla="*/ 850033 w 1647090"/>
              <a:gd name="connsiteY23" fmla="*/ 177 h 225703"/>
              <a:gd name="connsiteX24" fmla="*/ 417140 w 1647090"/>
              <a:gd name="connsiteY24" fmla="*/ 177 h 225703"/>
              <a:gd name="connsiteX25" fmla="*/ 491504 w 1647090"/>
              <a:gd name="connsiteY25" fmla="*/ 75057 h 225703"/>
              <a:gd name="connsiteX26" fmla="*/ 491504 w 1647090"/>
              <a:gd name="connsiteY26" fmla="*/ 149937 h 225703"/>
              <a:gd name="connsiteX27" fmla="*/ 417052 w 1647090"/>
              <a:gd name="connsiteY27" fmla="*/ 225261 h 225703"/>
              <a:gd name="connsiteX28" fmla="*/ 342777 w 1647090"/>
              <a:gd name="connsiteY28" fmla="*/ 225261 h 225703"/>
              <a:gd name="connsiteX29" fmla="*/ 268413 w 1647090"/>
              <a:gd name="connsiteY29" fmla="*/ 150381 h 225703"/>
              <a:gd name="connsiteX30" fmla="*/ 268413 w 1647090"/>
              <a:gd name="connsiteY30" fmla="*/ 75057 h 225703"/>
              <a:gd name="connsiteX31" fmla="*/ 342777 w 1647090"/>
              <a:gd name="connsiteY31" fmla="*/ 177 h 225703"/>
              <a:gd name="connsiteX32" fmla="*/ 417140 w 1647090"/>
              <a:gd name="connsiteY32" fmla="*/ 177 h 225703"/>
              <a:gd name="connsiteX33" fmla="*/ 759916 w 1647090"/>
              <a:gd name="connsiteY33" fmla="*/ 177 h 225703"/>
              <a:gd name="connsiteX34" fmla="*/ 759916 w 1647090"/>
              <a:gd name="connsiteY34" fmla="*/ 45371 h 225703"/>
              <a:gd name="connsiteX35" fmla="*/ 616909 w 1647090"/>
              <a:gd name="connsiteY35" fmla="*/ 45371 h 225703"/>
              <a:gd name="connsiteX36" fmla="*/ 580828 w 1647090"/>
              <a:gd name="connsiteY36" fmla="*/ 81260 h 225703"/>
              <a:gd name="connsiteX37" fmla="*/ 580828 w 1647090"/>
              <a:gd name="connsiteY37" fmla="*/ 144177 h 225703"/>
              <a:gd name="connsiteX38" fmla="*/ 616909 w 1647090"/>
              <a:gd name="connsiteY38" fmla="*/ 180510 h 225703"/>
              <a:gd name="connsiteX39" fmla="*/ 715035 w 1647090"/>
              <a:gd name="connsiteY39" fmla="*/ 180510 h 225703"/>
              <a:gd name="connsiteX40" fmla="*/ 715035 w 1647090"/>
              <a:gd name="connsiteY40" fmla="*/ 105186 h 225703"/>
              <a:gd name="connsiteX41" fmla="*/ 759828 w 1647090"/>
              <a:gd name="connsiteY41" fmla="*/ 105186 h 225703"/>
              <a:gd name="connsiteX42" fmla="*/ 759828 w 1647090"/>
              <a:gd name="connsiteY42" fmla="*/ 225261 h 225703"/>
              <a:gd name="connsiteX43" fmla="*/ 611189 w 1647090"/>
              <a:gd name="connsiteY43" fmla="*/ 225261 h 225703"/>
              <a:gd name="connsiteX44" fmla="*/ 536825 w 1647090"/>
              <a:gd name="connsiteY44" fmla="*/ 150381 h 225703"/>
              <a:gd name="connsiteX45" fmla="*/ 536825 w 1647090"/>
              <a:gd name="connsiteY45" fmla="*/ 75057 h 225703"/>
              <a:gd name="connsiteX46" fmla="*/ 611189 w 1647090"/>
              <a:gd name="connsiteY46" fmla="*/ 177 h 225703"/>
              <a:gd name="connsiteX47" fmla="*/ 759916 w 1647090"/>
              <a:gd name="connsiteY47" fmla="*/ 177 h 225703"/>
              <a:gd name="connsiteX48" fmla="*/ 1118094 w 1647090"/>
              <a:gd name="connsiteY48" fmla="*/ 177 h 225703"/>
              <a:gd name="connsiteX49" fmla="*/ 1118006 w 1647090"/>
              <a:gd name="connsiteY49" fmla="*/ 225261 h 225703"/>
              <a:gd name="connsiteX50" fmla="*/ 1073212 w 1647090"/>
              <a:gd name="connsiteY50" fmla="*/ 225261 h 225703"/>
              <a:gd name="connsiteX51" fmla="*/ 1073212 w 1647090"/>
              <a:gd name="connsiteY51" fmla="*/ 177 h 225703"/>
              <a:gd name="connsiteX52" fmla="*/ 1118094 w 1647090"/>
              <a:gd name="connsiteY52" fmla="*/ 177 h 225703"/>
              <a:gd name="connsiteX53" fmla="*/ 1386418 w 1647090"/>
              <a:gd name="connsiteY53" fmla="*/ 177 h 225703"/>
              <a:gd name="connsiteX54" fmla="*/ 1386418 w 1647090"/>
              <a:gd name="connsiteY54" fmla="*/ 45371 h 225703"/>
              <a:gd name="connsiteX55" fmla="*/ 1243411 w 1647090"/>
              <a:gd name="connsiteY55" fmla="*/ 45371 h 225703"/>
              <a:gd name="connsiteX56" fmla="*/ 1207328 w 1647090"/>
              <a:gd name="connsiteY56" fmla="*/ 81260 h 225703"/>
              <a:gd name="connsiteX57" fmla="*/ 1207328 w 1647090"/>
              <a:gd name="connsiteY57" fmla="*/ 144177 h 225703"/>
              <a:gd name="connsiteX58" fmla="*/ 1243411 w 1647090"/>
              <a:gd name="connsiteY58" fmla="*/ 180510 h 225703"/>
              <a:gd name="connsiteX59" fmla="*/ 1341628 w 1647090"/>
              <a:gd name="connsiteY59" fmla="*/ 180510 h 225703"/>
              <a:gd name="connsiteX60" fmla="*/ 1341628 w 1647090"/>
              <a:gd name="connsiteY60" fmla="*/ 105186 h 225703"/>
              <a:gd name="connsiteX61" fmla="*/ 1386418 w 1647090"/>
              <a:gd name="connsiteY61" fmla="*/ 105186 h 225703"/>
              <a:gd name="connsiteX62" fmla="*/ 1386418 w 1647090"/>
              <a:gd name="connsiteY62" fmla="*/ 225261 h 225703"/>
              <a:gd name="connsiteX63" fmla="*/ 1237691 w 1647090"/>
              <a:gd name="connsiteY63" fmla="*/ 225261 h 225703"/>
              <a:gd name="connsiteX64" fmla="*/ 1163327 w 1647090"/>
              <a:gd name="connsiteY64" fmla="*/ 150381 h 225703"/>
              <a:gd name="connsiteX65" fmla="*/ 1163327 w 1647090"/>
              <a:gd name="connsiteY65" fmla="*/ 75057 h 225703"/>
              <a:gd name="connsiteX66" fmla="*/ 1237691 w 1647090"/>
              <a:gd name="connsiteY66" fmla="*/ 177 h 225703"/>
              <a:gd name="connsiteX67" fmla="*/ 1386418 w 1647090"/>
              <a:gd name="connsiteY67" fmla="*/ 177 h 225703"/>
              <a:gd name="connsiteX68" fmla="*/ 1468001 w 1647090"/>
              <a:gd name="connsiteY68" fmla="*/ 0 h 225703"/>
              <a:gd name="connsiteX69" fmla="*/ 1468435 w 1647090"/>
              <a:gd name="connsiteY69" fmla="*/ 48295 h 225703"/>
              <a:gd name="connsiteX70" fmla="*/ 1504084 w 1647090"/>
              <a:gd name="connsiteY70" fmla="*/ 84628 h 225703"/>
              <a:gd name="connsiteX71" fmla="*/ 1504084 w 1647090"/>
              <a:gd name="connsiteY71" fmla="*/ 84628 h 225703"/>
              <a:gd name="connsiteX72" fmla="*/ 1566126 w 1647090"/>
              <a:gd name="connsiteY72" fmla="*/ 84628 h 225703"/>
              <a:gd name="connsiteX73" fmla="*/ 1602210 w 1647090"/>
              <a:gd name="connsiteY73" fmla="*/ 48295 h 225703"/>
              <a:gd name="connsiteX74" fmla="*/ 1602210 w 1647090"/>
              <a:gd name="connsiteY74" fmla="*/ 48295 h 225703"/>
              <a:gd name="connsiteX75" fmla="*/ 1602210 w 1647090"/>
              <a:gd name="connsiteY75" fmla="*/ 0 h 225703"/>
              <a:gd name="connsiteX76" fmla="*/ 1647091 w 1647090"/>
              <a:gd name="connsiteY76" fmla="*/ 0 h 225703"/>
              <a:gd name="connsiteX77" fmla="*/ 1647091 w 1647090"/>
              <a:gd name="connsiteY77" fmla="*/ 13292 h 225703"/>
              <a:gd name="connsiteX78" fmla="*/ 1646645 w 1647090"/>
              <a:gd name="connsiteY78" fmla="*/ 54055 h 225703"/>
              <a:gd name="connsiteX79" fmla="*/ 1572281 w 1647090"/>
              <a:gd name="connsiteY79" fmla="*/ 128935 h 225703"/>
              <a:gd name="connsiteX80" fmla="*/ 1572281 w 1647090"/>
              <a:gd name="connsiteY80" fmla="*/ 128935 h 225703"/>
              <a:gd name="connsiteX81" fmla="*/ 1557626 w 1647090"/>
              <a:gd name="connsiteY81" fmla="*/ 128935 h 225703"/>
              <a:gd name="connsiteX82" fmla="*/ 1557626 w 1647090"/>
              <a:gd name="connsiteY82" fmla="*/ 225216 h 225703"/>
              <a:gd name="connsiteX83" fmla="*/ 1512745 w 1647090"/>
              <a:gd name="connsiteY83" fmla="*/ 225216 h 225703"/>
              <a:gd name="connsiteX84" fmla="*/ 1512745 w 1647090"/>
              <a:gd name="connsiteY84" fmla="*/ 128935 h 225703"/>
              <a:gd name="connsiteX85" fmla="*/ 1497918 w 1647090"/>
              <a:gd name="connsiteY85" fmla="*/ 128935 h 225703"/>
              <a:gd name="connsiteX86" fmla="*/ 1423554 w 1647090"/>
              <a:gd name="connsiteY86" fmla="*/ 54055 h 225703"/>
              <a:gd name="connsiteX87" fmla="*/ 1423554 w 1647090"/>
              <a:gd name="connsiteY87" fmla="*/ 54055 h 225703"/>
              <a:gd name="connsiteX88" fmla="*/ 1423554 w 1647090"/>
              <a:gd name="connsiteY88" fmla="*/ 0 h 225703"/>
              <a:gd name="connsiteX89" fmla="*/ 1468001 w 1647090"/>
              <a:gd name="connsiteY89" fmla="*/ 0 h 225703"/>
              <a:gd name="connsiteX90" fmla="*/ 409572 w 1647090"/>
              <a:gd name="connsiteY90" fmla="*/ 45371 h 225703"/>
              <a:gd name="connsiteX91" fmla="*/ 342248 w 1647090"/>
              <a:gd name="connsiteY91" fmla="*/ 45371 h 225703"/>
              <a:gd name="connsiteX92" fmla="*/ 312767 w 1647090"/>
              <a:gd name="connsiteY92" fmla="*/ 83033 h 225703"/>
              <a:gd name="connsiteX93" fmla="*/ 312767 w 1647090"/>
              <a:gd name="connsiteY93" fmla="*/ 143291 h 225703"/>
              <a:gd name="connsiteX94" fmla="*/ 350169 w 1647090"/>
              <a:gd name="connsiteY94" fmla="*/ 180952 h 225703"/>
              <a:gd name="connsiteX95" fmla="*/ 409572 w 1647090"/>
              <a:gd name="connsiteY95" fmla="*/ 180510 h 225703"/>
              <a:gd name="connsiteX96" fmla="*/ 446974 w 1647090"/>
              <a:gd name="connsiteY96" fmla="*/ 142848 h 225703"/>
              <a:gd name="connsiteX97" fmla="*/ 446974 w 1647090"/>
              <a:gd name="connsiteY97" fmla="*/ 83033 h 225703"/>
              <a:gd name="connsiteX98" fmla="*/ 409572 w 1647090"/>
              <a:gd name="connsiteY98" fmla="*/ 45371 h 22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47090" h="225703">
                <a:moveTo>
                  <a:pt x="223091" y="620"/>
                </a:moveTo>
                <a:lnTo>
                  <a:pt x="223091" y="45814"/>
                </a:lnTo>
                <a:lnTo>
                  <a:pt x="79996" y="45814"/>
                </a:lnTo>
                <a:cubicBezTo>
                  <a:pt x="56235" y="45814"/>
                  <a:pt x="43914" y="57777"/>
                  <a:pt x="43914" y="81703"/>
                </a:cubicBezTo>
                <a:lnTo>
                  <a:pt x="43914" y="144177"/>
                </a:lnTo>
                <a:cubicBezTo>
                  <a:pt x="43914" y="168103"/>
                  <a:pt x="55795" y="180510"/>
                  <a:pt x="79996" y="180510"/>
                </a:cubicBezTo>
                <a:lnTo>
                  <a:pt x="223003" y="180510"/>
                </a:lnTo>
                <a:lnTo>
                  <a:pt x="223003" y="225703"/>
                </a:lnTo>
                <a:lnTo>
                  <a:pt x="74364" y="225703"/>
                </a:lnTo>
                <a:cubicBezTo>
                  <a:pt x="24641" y="225703"/>
                  <a:pt x="0" y="200891"/>
                  <a:pt x="0" y="150823"/>
                </a:cubicBezTo>
                <a:lnTo>
                  <a:pt x="0" y="75500"/>
                </a:lnTo>
                <a:cubicBezTo>
                  <a:pt x="0" y="25433"/>
                  <a:pt x="24641" y="620"/>
                  <a:pt x="74364" y="620"/>
                </a:cubicBezTo>
                <a:lnTo>
                  <a:pt x="223091" y="620"/>
                </a:lnTo>
                <a:close/>
                <a:moveTo>
                  <a:pt x="850033" y="177"/>
                </a:moveTo>
                <a:lnTo>
                  <a:pt x="983359" y="157027"/>
                </a:lnTo>
                <a:lnTo>
                  <a:pt x="983359" y="177"/>
                </a:lnTo>
                <a:lnTo>
                  <a:pt x="1028242" y="177"/>
                </a:lnTo>
                <a:lnTo>
                  <a:pt x="1028242" y="225703"/>
                </a:lnTo>
                <a:lnTo>
                  <a:pt x="982480" y="225703"/>
                </a:lnTo>
                <a:lnTo>
                  <a:pt x="849153" y="68411"/>
                </a:lnTo>
                <a:lnTo>
                  <a:pt x="849153" y="225261"/>
                </a:lnTo>
                <a:lnTo>
                  <a:pt x="804271" y="225261"/>
                </a:lnTo>
                <a:lnTo>
                  <a:pt x="804271" y="177"/>
                </a:lnTo>
                <a:lnTo>
                  <a:pt x="850033" y="177"/>
                </a:lnTo>
                <a:close/>
                <a:moveTo>
                  <a:pt x="417140" y="177"/>
                </a:moveTo>
                <a:cubicBezTo>
                  <a:pt x="466863" y="177"/>
                  <a:pt x="491504" y="24989"/>
                  <a:pt x="491504" y="75057"/>
                </a:cubicBezTo>
                <a:lnTo>
                  <a:pt x="491504" y="149937"/>
                </a:lnTo>
                <a:cubicBezTo>
                  <a:pt x="491416" y="200005"/>
                  <a:pt x="466334" y="225261"/>
                  <a:pt x="417052" y="225261"/>
                </a:cubicBezTo>
                <a:lnTo>
                  <a:pt x="342777" y="225261"/>
                </a:lnTo>
                <a:cubicBezTo>
                  <a:pt x="293054" y="225261"/>
                  <a:pt x="268413" y="200448"/>
                  <a:pt x="268413" y="150381"/>
                </a:cubicBezTo>
                <a:lnTo>
                  <a:pt x="268413" y="75057"/>
                </a:lnTo>
                <a:cubicBezTo>
                  <a:pt x="268413" y="24989"/>
                  <a:pt x="293054" y="177"/>
                  <a:pt x="342777" y="177"/>
                </a:cubicBezTo>
                <a:lnTo>
                  <a:pt x="417140" y="177"/>
                </a:lnTo>
                <a:close/>
                <a:moveTo>
                  <a:pt x="759916" y="177"/>
                </a:moveTo>
                <a:lnTo>
                  <a:pt x="759916" y="45371"/>
                </a:lnTo>
                <a:lnTo>
                  <a:pt x="616909" y="45371"/>
                </a:lnTo>
                <a:cubicBezTo>
                  <a:pt x="593148" y="45371"/>
                  <a:pt x="580828" y="57334"/>
                  <a:pt x="580828" y="81260"/>
                </a:cubicBezTo>
                <a:lnTo>
                  <a:pt x="580828" y="144177"/>
                </a:lnTo>
                <a:cubicBezTo>
                  <a:pt x="580828" y="168103"/>
                  <a:pt x="592709" y="180510"/>
                  <a:pt x="616909" y="180510"/>
                </a:cubicBezTo>
                <a:lnTo>
                  <a:pt x="715035" y="180510"/>
                </a:lnTo>
                <a:lnTo>
                  <a:pt x="715035" y="105186"/>
                </a:lnTo>
                <a:lnTo>
                  <a:pt x="759828" y="105186"/>
                </a:lnTo>
                <a:lnTo>
                  <a:pt x="759828" y="225261"/>
                </a:lnTo>
                <a:lnTo>
                  <a:pt x="611189" y="225261"/>
                </a:lnTo>
                <a:cubicBezTo>
                  <a:pt x="561467" y="225261"/>
                  <a:pt x="536825" y="200448"/>
                  <a:pt x="536825" y="150381"/>
                </a:cubicBezTo>
                <a:lnTo>
                  <a:pt x="536825" y="75057"/>
                </a:lnTo>
                <a:cubicBezTo>
                  <a:pt x="536825" y="24989"/>
                  <a:pt x="561467" y="177"/>
                  <a:pt x="611189" y="177"/>
                </a:cubicBezTo>
                <a:lnTo>
                  <a:pt x="759916" y="177"/>
                </a:lnTo>
                <a:close/>
                <a:moveTo>
                  <a:pt x="1118094" y="177"/>
                </a:moveTo>
                <a:lnTo>
                  <a:pt x="1118006" y="225261"/>
                </a:lnTo>
                <a:lnTo>
                  <a:pt x="1073212" y="225261"/>
                </a:lnTo>
                <a:lnTo>
                  <a:pt x="1073212" y="177"/>
                </a:lnTo>
                <a:lnTo>
                  <a:pt x="1118094" y="177"/>
                </a:lnTo>
                <a:close/>
                <a:moveTo>
                  <a:pt x="1386418" y="177"/>
                </a:moveTo>
                <a:lnTo>
                  <a:pt x="1386418" y="45371"/>
                </a:lnTo>
                <a:lnTo>
                  <a:pt x="1243411" y="45371"/>
                </a:lnTo>
                <a:cubicBezTo>
                  <a:pt x="1219649" y="45371"/>
                  <a:pt x="1207328" y="57334"/>
                  <a:pt x="1207328" y="81260"/>
                </a:cubicBezTo>
                <a:lnTo>
                  <a:pt x="1207328" y="144177"/>
                </a:lnTo>
                <a:cubicBezTo>
                  <a:pt x="1207328" y="168103"/>
                  <a:pt x="1219214" y="180510"/>
                  <a:pt x="1243411" y="180510"/>
                </a:cubicBezTo>
                <a:lnTo>
                  <a:pt x="1341628" y="180510"/>
                </a:lnTo>
                <a:lnTo>
                  <a:pt x="1341628" y="105186"/>
                </a:lnTo>
                <a:lnTo>
                  <a:pt x="1386418" y="105186"/>
                </a:lnTo>
                <a:lnTo>
                  <a:pt x="1386418" y="225261"/>
                </a:lnTo>
                <a:lnTo>
                  <a:pt x="1237691" y="225261"/>
                </a:lnTo>
                <a:cubicBezTo>
                  <a:pt x="1187970" y="225261"/>
                  <a:pt x="1163327" y="200448"/>
                  <a:pt x="1163327" y="150381"/>
                </a:cubicBezTo>
                <a:lnTo>
                  <a:pt x="1163327" y="75057"/>
                </a:lnTo>
                <a:cubicBezTo>
                  <a:pt x="1163327" y="24989"/>
                  <a:pt x="1187970" y="177"/>
                  <a:pt x="1237691" y="177"/>
                </a:cubicBezTo>
                <a:lnTo>
                  <a:pt x="1386418" y="177"/>
                </a:lnTo>
                <a:close/>
                <a:moveTo>
                  <a:pt x="1468001" y="0"/>
                </a:moveTo>
                <a:lnTo>
                  <a:pt x="1468435" y="48295"/>
                </a:lnTo>
                <a:cubicBezTo>
                  <a:pt x="1468435" y="72665"/>
                  <a:pt x="1480322" y="84628"/>
                  <a:pt x="1504084" y="84628"/>
                </a:cubicBezTo>
                <a:lnTo>
                  <a:pt x="1504084" y="84628"/>
                </a:lnTo>
                <a:lnTo>
                  <a:pt x="1566126" y="84628"/>
                </a:lnTo>
                <a:cubicBezTo>
                  <a:pt x="1590323" y="84628"/>
                  <a:pt x="1602210" y="72665"/>
                  <a:pt x="1602210" y="48295"/>
                </a:cubicBezTo>
                <a:lnTo>
                  <a:pt x="1602210" y="48295"/>
                </a:lnTo>
                <a:lnTo>
                  <a:pt x="1602210" y="0"/>
                </a:lnTo>
                <a:lnTo>
                  <a:pt x="1647091" y="0"/>
                </a:lnTo>
                <a:lnTo>
                  <a:pt x="1647091" y="13292"/>
                </a:lnTo>
                <a:lnTo>
                  <a:pt x="1646645" y="54055"/>
                </a:lnTo>
                <a:cubicBezTo>
                  <a:pt x="1646645" y="104123"/>
                  <a:pt x="1622002" y="128935"/>
                  <a:pt x="1572281" y="128935"/>
                </a:cubicBezTo>
                <a:lnTo>
                  <a:pt x="1572281" y="128935"/>
                </a:lnTo>
                <a:lnTo>
                  <a:pt x="1557626" y="128935"/>
                </a:lnTo>
                <a:lnTo>
                  <a:pt x="1557626" y="225216"/>
                </a:lnTo>
                <a:lnTo>
                  <a:pt x="1512745" y="225216"/>
                </a:lnTo>
                <a:lnTo>
                  <a:pt x="1512745" y="128935"/>
                </a:lnTo>
                <a:lnTo>
                  <a:pt x="1497918" y="128935"/>
                </a:lnTo>
                <a:cubicBezTo>
                  <a:pt x="1448197" y="128935"/>
                  <a:pt x="1423554" y="104123"/>
                  <a:pt x="1423554" y="54055"/>
                </a:cubicBezTo>
                <a:lnTo>
                  <a:pt x="1423554" y="54055"/>
                </a:lnTo>
                <a:lnTo>
                  <a:pt x="1423554" y="0"/>
                </a:lnTo>
                <a:lnTo>
                  <a:pt x="1468001" y="0"/>
                </a:lnTo>
                <a:close/>
                <a:moveTo>
                  <a:pt x="409572" y="45371"/>
                </a:moveTo>
                <a:lnTo>
                  <a:pt x="342248" y="45371"/>
                </a:lnTo>
                <a:cubicBezTo>
                  <a:pt x="322007" y="45371"/>
                  <a:pt x="312767" y="57777"/>
                  <a:pt x="312767" y="83033"/>
                </a:cubicBezTo>
                <a:lnTo>
                  <a:pt x="312767" y="143291"/>
                </a:lnTo>
                <a:cubicBezTo>
                  <a:pt x="312767" y="168103"/>
                  <a:pt x="325087" y="180952"/>
                  <a:pt x="350169" y="180952"/>
                </a:cubicBezTo>
                <a:lnTo>
                  <a:pt x="409572" y="180510"/>
                </a:lnTo>
                <a:cubicBezTo>
                  <a:pt x="434213" y="180510"/>
                  <a:pt x="446974" y="168103"/>
                  <a:pt x="446974" y="142848"/>
                </a:cubicBezTo>
                <a:lnTo>
                  <a:pt x="446974" y="83033"/>
                </a:lnTo>
                <a:cubicBezTo>
                  <a:pt x="446974" y="58220"/>
                  <a:pt x="434653" y="45371"/>
                  <a:pt x="409572" y="45371"/>
                </a:cubicBezTo>
                <a:close/>
              </a:path>
            </a:pathLst>
          </a:custGeom>
          <a:solidFill>
            <a:schemeClr val="tx1"/>
          </a:solidFill>
          <a:ln w="114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050F"/>
              </a:solidFill>
              <a:effectLst/>
              <a:uLnTx/>
              <a:uFillTx/>
              <a:latin typeface="Inter"/>
              <a:ea typeface="+mn-ea"/>
              <a:cs typeface="+mn-cs"/>
            </a:endParaRPr>
          </a:p>
        </p:txBody>
      </p:sp>
      <p:sp>
        <p:nvSpPr>
          <p:cNvPr id="5" name="Content Placeholder 3">
            <a:extLst>
              <a:ext uri="{FF2B5EF4-FFF2-40B4-BE49-F238E27FC236}">
                <a16:creationId xmlns:a16="http://schemas.microsoft.com/office/drawing/2014/main" id="{65D18AAD-F60E-3E23-4A91-A1D0E200F3F0}"/>
              </a:ext>
            </a:extLst>
          </p:cNvPr>
          <p:cNvSpPr>
            <a:spLocks noGrp="1"/>
          </p:cNvSpPr>
          <p:nvPr/>
        </p:nvSpPr>
        <p:spPr>
          <a:xfrm>
            <a:off x="5993475" y="5720907"/>
            <a:ext cx="1305719" cy="219075"/>
          </a:xfrm>
          <a:prstGeom prst="rect">
            <a:avLst/>
          </a:prstGeom>
        </p:spPr>
        <p:txBody>
          <a:bodyPr vert="horz" lIns="0" tIns="45720" rIns="91440" bIns="45720" rtlCol="0">
            <a:noAutofit/>
          </a:bodyPr>
          <a:lstStyle>
            <a:lvl1pPr marL="0" indent="0" algn="l" defTabSz="914400" rtl="0" eaLnBrk="1" latinLnBrk="0" hangingPunct="1">
              <a:lnSpc>
                <a:spcPct val="110000"/>
              </a:lnSpc>
              <a:spcBef>
                <a:spcPts val="300"/>
              </a:spcBef>
              <a:buClr>
                <a:schemeClr val="accent1"/>
              </a:buClr>
              <a:buFont typeface="Wingdings" panose="05000000000000000000" pitchFamily="2" charset="2"/>
              <a:buNone/>
              <a:defRPr sz="900" kern="1200" cap="all" spc="1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10000"/>
              </a:lnSpc>
              <a:spcBef>
                <a:spcPts val="300"/>
              </a:spcBef>
              <a:buFont typeface="Arial" panose="020B0604020202020204" pitchFamily="34" charset="0"/>
              <a:buChar char="•"/>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10000"/>
              </a:lnSpc>
              <a:spcBef>
                <a:spcPts val="300"/>
              </a:spcBef>
              <a:buFont typeface="Courier New" panose="02070309020205020404" pitchFamily="49" charset="0"/>
              <a:buChar char="o"/>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10000"/>
              </a:lnSpc>
              <a:spcBef>
                <a:spcPts val="300"/>
              </a:spcBef>
              <a:buFont typeface="Wingdings" panose="05000000000000000000" pitchFamily="2" charset="2"/>
              <a:buChar char="§"/>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10000"/>
              </a:lnSpc>
              <a:spcBef>
                <a:spcPts val="300"/>
              </a:spcBef>
              <a:buFont typeface="Wingdings" panose="05000000000000000000" pitchFamily="2" charset="2"/>
              <a:buChar char="§"/>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tx1"/>
                </a:solidFill>
              </a:rPr>
              <a:t>May 1955</a:t>
            </a:r>
          </a:p>
        </p:txBody>
      </p:sp>
      <p:sp>
        <p:nvSpPr>
          <p:cNvPr id="6" name="TextBox 5">
            <a:extLst>
              <a:ext uri="{FF2B5EF4-FFF2-40B4-BE49-F238E27FC236}">
                <a16:creationId xmlns:a16="http://schemas.microsoft.com/office/drawing/2014/main" id="{4A6941B8-5E56-B25B-FE5F-B1AE64A73D88}"/>
              </a:ext>
            </a:extLst>
          </p:cNvPr>
          <p:cNvSpPr txBox="1"/>
          <p:nvPr/>
        </p:nvSpPr>
        <p:spPr>
          <a:xfrm>
            <a:off x="0" y="-3224"/>
            <a:ext cx="12192000" cy="1727201"/>
          </a:xfrm>
          <a:prstGeom prst="rect">
            <a:avLst/>
          </a:prstGeom>
          <a:solidFill>
            <a:srgbClr val="1919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397AB66E-FE05-F787-7929-1F0B9742DC4C}"/>
              </a:ext>
            </a:extLst>
          </p:cNvPr>
          <p:cNvSpPr txBox="1"/>
          <p:nvPr/>
        </p:nvSpPr>
        <p:spPr>
          <a:xfrm>
            <a:off x="0" y="446515"/>
            <a:ext cx="12192000" cy="635470"/>
          </a:xfrm>
          <a:prstGeom prst="rect">
            <a:avLst/>
          </a:prstGeom>
          <a:noFill/>
        </p:spPr>
        <p:txBody>
          <a:bodyPr wrap="square">
            <a:noAutofit/>
          </a:bodyPr>
          <a:lstStyle/>
          <a:p>
            <a:pPr lvl="0" algn="ctr">
              <a:spcBef>
                <a:spcPct val="0"/>
              </a:spcBef>
              <a:spcAft>
                <a:spcPts val="600"/>
              </a:spcAft>
              <a:defRPr/>
            </a:pPr>
            <a:endParaRPr kumimoji="0" lang="en-US" sz="320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8" name="Grafik 6">
            <a:extLst>
              <a:ext uri="{FF2B5EF4-FFF2-40B4-BE49-F238E27FC236}">
                <a16:creationId xmlns:a16="http://schemas.microsoft.com/office/drawing/2014/main" id="{2F4A2046-3FB0-59A7-38F0-7D39638567F8}"/>
              </a:ext>
            </a:extLst>
          </p:cNvPr>
          <p:cNvSpPr/>
          <p:nvPr/>
        </p:nvSpPr>
        <p:spPr>
          <a:xfrm>
            <a:off x="10256472" y="571668"/>
            <a:ext cx="1295061" cy="177464"/>
          </a:xfrm>
          <a:custGeom>
            <a:avLst/>
            <a:gdLst>
              <a:gd name="connsiteX0" fmla="*/ 223091 w 1647090"/>
              <a:gd name="connsiteY0" fmla="*/ 620 h 225703"/>
              <a:gd name="connsiteX1" fmla="*/ 223091 w 1647090"/>
              <a:gd name="connsiteY1" fmla="*/ 45814 h 225703"/>
              <a:gd name="connsiteX2" fmla="*/ 79996 w 1647090"/>
              <a:gd name="connsiteY2" fmla="*/ 45814 h 225703"/>
              <a:gd name="connsiteX3" fmla="*/ 43914 w 1647090"/>
              <a:gd name="connsiteY3" fmla="*/ 81703 h 225703"/>
              <a:gd name="connsiteX4" fmla="*/ 43914 w 1647090"/>
              <a:gd name="connsiteY4" fmla="*/ 144177 h 225703"/>
              <a:gd name="connsiteX5" fmla="*/ 79996 w 1647090"/>
              <a:gd name="connsiteY5" fmla="*/ 180510 h 225703"/>
              <a:gd name="connsiteX6" fmla="*/ 223003 w 1647090"/>
              <a:gd name="connsiteY6" fmla="*/ 180510 h 225703"/>
              <a:gd name="connsiteX7" fmla="*/ 223003 w 1647090"/>
              <a:gd name="connsiteY7" fmla="*/ 225703 h 225703"/>
              <a:gd name="connsiteX8" fmla="*/ 74364 w 1647090"/>
              <a:gd name="connsiteY8" fmla="*/ 225703 h 225703"/>
              <a:gd name="connsiteX9" fmla="*/ 0 w 1647090"/>
              <a:gd name="connsiteY9" fmla="*/ 150823 h 225703"/>
              <a:gd name="connsiteX10" fmla="*/ 0 w 1647090"/>
              <a:gd name="connsiteY10" fmla="*/ 75500 h 225703"/>
              <a:gd name="connsiteX11" fmla="*/ 74364 w 1647090"/>
              <a:gd name="connsiteY11" fmla="*/ 620 h 225703"/>
              <a:gd name="connsiteX12" fmla="*/ 223091 w 1647090"/>
              <a:gd name="connsiteY12" fmla="*/ 620 h 225703"/>
              <a:gd name="connsiteX13" fmla="*/ 850033 w 1647090"/>
              <a:gd name="connsiteY13" fmla="*/ 177 h 225703"/>
              <a:gd name="connsiteX14" fmla="*/ 983359 w 1647090"/>
              <a:gd name="connsiteY14" fmla="*/ 157027 h 225703"/>
              <a:gd name="connsiteX15" fmla="*/ 983359 w 1647090"/>
              <a:gd name="connsiteY15" fmla="*/ 177 h 225703"/>
              <a:gd name="connsiteX16" fmla="*/ 1028242 w 1647090"/>
              <a:gd name="connsiteY16" fmla="*/ 177 h 225703"/>
              <a:gd name="connsiteX17" fmla="*/ 1028242 w 1647090"/>
              <a:gd name="connsiteY17" fmla="*/ 225703 h 225703"/>
              <a:gd name="connsiteX18" fmla="*/ 982480 w 1647090"/>
              <a:gd name="connsiteY18" fmla="*/ 225703 h 225703"/>
              <a:gd name="connsiteX19" fmla="*/ 849153 w 1647090"/>
              <a:gd name="connsiteY19" fmla="*/ 68411 h 225703"/>
              <a:gd name="connsiteX20" fmla="*/ 849153 w 1647090"/>
              <a:gd name="connsiteY20" fmla="*/ 225261 h 225703"/>
              <a:gd name="connsiteX21" fmla="*/ 804271 w 1647090"/>
              <a:gd name="connsiteY21" fmla="*/ 225261 h 225703"/>
              <a:gd name="connsiteX22" fmla="*/ 804271 w 1647090"/>
              <a:gd name="connsiteY22" fmla="*/ 177 h 225703"/>
              <a:gd name="connsiteX23" fmla="*/ 850033 w 1647090"/>
              <a:gd name="connsiteY23" fmla="*/ 177 h 225703"/>
              <a:gd name="connsiteX24" fmla="*/ 417140 w 1647090"/>
              <a:gd name="connsiteY24" fmla="*/ 177 h 225703"/>
              <a:gd name="connsiteX25" fmla="*/ 491504 w 1647090"/>
              <a:gd name="connsiteY25" fmla="*/ 75057 h 225703"/>
              <a:gd name="connsiteX26" fmla="*/ 491504 w 1647090"/>
              <a:gd name="connsiteY26" fmla="*/ 149937 h 225703"/>
              <a:gd name="connsiteX27" fmla="*/ 417052 w 1647090"/>
              <a:gd name="connsiteY27" fmla="*/ 225261 h 225703"/>
              <a:gd name="connsiteX28" fmla="*/ 342777 w 1647090"/>
              <a:gd name="connsiteY28" fmla="*/ 225261 h 225703"/>
              <a:gd name="connsiteX29" fmla="*/ 268413 w 1647090"/>
              <a:gd name="connsiteY29" fmla="*/ 150381 h 225703"/>
              <a:gd name="connsiteX30" fmla="*/ 268413 w 1647090"/>
              <a:gd name="connsiteY30" fmla="*/ 75057 h 225703"/>
              <a:gd name="connsiteX31" fmla="*/ 342777 w 1647090"/>
              <a:gd name="connsiteY31" fmla="*/ 177 h 225703"/>
              <a:gd name="connsiteX32" fmla="*/ 417140 w 1647090"/>
              <a:gd name="connsiteY32" fmla="*/ 177 h 225703"/>
              <a:gd name="connsiteX33" fmla="*/ 759916 w 1647090"/>
              <a:gd name="connsiteY33" fmla="*/ 177 h 225703"/>
              <a:gd name="connsiteX34" fmla="*/ 759916 w 1647090"/>
              <a:gd name="connsiteY34" fmla="*/ 45371 h 225703"/>
              <a:gd name="connsiteX35" fmla="*/ 616909 w 1647090"/>
              <a:gd name="connsiteY35" fmla="*/ 45371 h 225703"/>
              <a:gd name="connsiteX36" fmla="*/ 580828 w 1647090"/>
              <a:gd name="connsiteY36" fmla="*/ 81260 h 225703"/>
              <a:gd name="connsiteX37" fmla="*/ 580828 w 1647090"/>
              <a:gd name="connsiteY37" fmla="*/ 144177 h 225703"/>
              <a:gd name="connsiteX38" fmla="*/ 616909 w 1647090"/>
              <a:gd name="connsiteY38" fmla="*/ 180510 h 225703"/>
              <a:gd name="connsiteX39" fmla="*/ 715035 w 1647090"/>
              <a:gd name="connsiteY39" fmla="*/ 180510 h 225703"/>
              <a:gd name="connsiteX40" fmla="*/ 715035 w 1647090"/>
              <a:gd name="connsiteY40" fmla="*/ 105186 h 225703"/>
              <a:gd name="connsiteX41" fmla="*/ 759828 w 1647090"/>
              <a:gd name="connsiteY41" fmla="*/ 105186 h 225703"/>
              <a:gd name="connsiteX42" fmla="*/ 759828 w 1647090"/>
              <a:gd name="connsiteY42" fmla="*/ 225261 h 225703"/>
              <a:gd name="connsiteX43" fmla="*/ 611189 w 1647090"/>
              <a:gd name="connsiteY43" fmla="*/ 225261 h 225703"/>
              <a:gd name="connsiteX44" fmla="*/ 536825 w 1647090"/>
              <a:gd name="connsiteY44" fmla="*/ 150381 h 225703"/>
              <a:gd name="connsiteX45" fmla="*/ 536825 w 1647090"/>
              <a:gd name="connsiteY45" fmla="*/ 75057 h 225703"/>
              <a:gd name="connsiteX46" fmla="*/ 611189 w 1647090"/>
              <a:gd name="connsiteY46" fmla="*/ 177 h 225703"/>
              <a:gd name="connsiteX47" fmla="*/ 759916 w 1647090"/>
              <a:gd name="connsiteY47" fmla="*/ 177 h 225703"/>
              <a:gd name="connsiteX48" fmla="*/ 1118094 w 1647090"/>
              <a:gd name="connsiteY48" fmla="*/ 177 h 225703"/>
              <a:gd name="connsiteX49" fmla="*/ 1118006 w 1647090"/>
              <a:gd name="connsiteY49" fmla="*/ 225261 h 225703"/>
              <a:gd name="connsiteX50" fmla="*/ 1073212 w 1647090"/>
              <a:gd name="connsiteY50" fmla="*/ 225261 h 225703"/>
              <a:gd name="connsiteX51" fmla="*/ 1073212 w 1647090"/>
              <a:gd name="connsiteY51" fmla="*/ 177 h 225703"/>
              <a:gd name="connsiteX52" fmla="*/ 1118094 w 1647090"/>
              <a:gd name="connsiteY52" fmla="*/ 177 h 225703"/>
              <a:gd name="connsiteX53" fmla="*/ 1386418 w 1647090"/>
              <a:gd name="connsiteY53" fmla="*/ 177 h 225703"/>
              <a:gd name="connsiteX54" fmla="*/ 1386418 w 1647090"/>
              <a:gd name="connsiteY54" fmla="*/ 45371 h 225703"/>
              <a:gd name="connsiteX55" fmla="*/ 1243411 w 1647090"/>
              <a:gd name="connsiteY55" fmla="*/ 45371 h 225703"/>
              <a:gd name="connsiteX56" fmla="*/ 1207328 w 1647090"/>
              <a:gd name="connsiteY56" fmla="*/ 81260 h 225703"/>
              <a:gd name="connsiteX57" fmla="*/ 1207328 w 1647090"/>
              <a:gd name="connsiteY57" fmla="*/ 144177 h 225703"/>
              <a:gd name="connsiteX58" fmla="*/ 1243411 w 1647090"/>
              <a:gd name="connsiteY58" fmla="*/ 180510 h 225703"/>
              <a:gd name="connsiteX59" fmla="*/ 1341628 w 1647090"/>
              <a:gd name="connsiteY59" fmla="*/ 180510 h 225703"/>
              <a:gd name="connsiteX60" fmla="*/ 1341628 w 1647090"/>
              <a:gd name="connsiteY60" fmla="*/ 105186 h 225703"/>
              <a:gd name="connsiteX61" fmla="*/ 1386418 w 1647090"/>
              <a:gd name="connsiteY61" fmla="*/ 105186 h 225703"/>
              <a:gd name="connsiteX62" fmla="*/ 1386418 w 1647090"/>
              <a:gd name="connsiteY62" fmla="*/ 225261 h 225703"/>
              <a:gd name="connsiteX63" fmla="*/ 1237691 w 1647090"/>
              <a:gd name="connsiteY63" fmla="*/ 225261 h 225703"/>
              <a:gd name="connsiteX64" fmla="*/ 1163327 w 1647090"/>
              <a:gd name="connsiteY64" fmla="*/ 150381 h 225703"/>
              <a:gd name="connsiteX65" fmla="*/ 1163327 w 1647090"/>
              <a:gd name="connsiteY65" fmla="*/ 75057 h 225703"/>
              <a:gd name="connsiteX66" fmla="*/ 1237691 w 1647090"/>
              <a:gd name="connsiteY66" fmla="*/ 177 h 225703"/>
              <a:gd name="connsiteX67" fmla="*/ 1386418 w 1647090"/>
              <a:gd name="connsiteY67" fmla="*/ 177 h 225703"/>
              <a:gd name="connsiteX68" fmla="*/ 1468001 w 1647090"/>
              <a:gd name="connsiteY68" fmla="*/ 0 h 225703"/>
              <a:gd name="connsiteX69" fmla="*/ 1468435 w 1647090"/>
              <a:gd name="connsiteY69" fmla="*/ 48295 h 225703"/>
              <a:gd name="connsiteX70" fmla="*/ 1504084 w 1647090"/>
              <a:gd name="connsiteY70" fmla="*/ 84628 h 225703"/>
              <a:gd name="connsiteX71" fmla="*/ 1504084 w 1647090"/>
              <a:gd name="connsiteY71" fmla="*/ 84628 h 225703"/>
              <a:gd name="connsiteX72" fmla="*/ 1566126 w 1647090"/>
              <a:gd name="connsiteY72" fmla="*/ 84628 h 225703"/>
              <a:gd name="connsiteX73" fmla="*/ 1602210 w 1647090"/>
              <a:gd name="connsiteY73" fmla="*/ 48295 h 225703"/>
              <a:gd name="connsiteX74" fmla="*/ 1602210 w 1647090"/>
              <a:gd name="connsiteY74" fmla="*/ 48295 h 225703"/>
              <a:gd name="connsiteX75" fmla="*/ 1602210 w 1647090"/>
              <a:gd name="connsiteY75" fmla="*/ 0 h 225703"/>
              <a:gd name="connsiteX76" fmla="*/ 1647091 w 1647090"/>
              <a:gd name="connsiteY76" fmla="*/ 0 h 225703"/>
              <a:gd name="connsiteX77" fmla="*/ 1647091 w 1647090"/>
              <a:gd name="connsiteY77" fmla="*/ 13292 h 225703"/>
              <a:gd name="connsiteX78" fmla="*/ 1646645 w 1647090"/>
              <a:gd name="connsiteY78" fmla="*/ 54055 h 225703"/>
              <a:gd name="connsiteX79" fmla="*/ 1572281 w 1647090"/>
              <a:gd name="connsiteY79" fmla="*/ 128935 h 225703"/>
              <a:gd name="connsiteX80" fmla="*/ 1572281 w 1647090"/>
              <a:gd name="connsiteY80" fmla="*/ 128935 h 225703"/>
              <a:gd name="connsiteX81" fmla="*/ 1557626 w 1647090"/>
              <a:gd name="connsiteY81" fmla="*/ 128935 h 225703"/>
              <a:gd name="connsiteX82" fmla="*/ 1557626 w 1647090"/>
              <a:gd name="connsiteY82" fmla="*/ 225216 h 225703"/>
              <a:gd name="connsiteX83" fmla="*/ 1512745 w 1647090"/>
              <a:gd name="connsiteY83" fmla="*/ 225216 h 225703"/>
              <a:gd name="connsiteX84" fmla="*/ 1512745 w 1647090"/>
              <a:gd name="connsiteY84" fmla="*/ 128935 h 225703"/>
              <a:gd name="connsiteX85" fmla="*/ 1497918 w 1647090"/>
              <a:gd name="connsiteY85" fmla="*/ 128935 h 225703"/>
              <a:gd name="connsiteX86" fmla="*/ 1423554 w 1647090"/>
              <a:gd name="connsiteY86" fmla="*/ 54055 h 225703"/>
              <a:gd name="connsiteX87" fmla="*/ 1423554 w 1647090"/>
              <a:gd name="connsiteY87" fmla="*/ 54055 h 225703"/>
              <a:gd name="connsiteX88" fmla="*/ 1423554 w 1647090"/>
              <a:gd name="connsiteY88" fmla="*/ 0 h 225703"/>
              <a:gd name="connsiteX89" fmla="*/ 1468001 w 1647090"/>
              <a:gd name="connsiteY89" fmla="*/ 0 h 225703"/>
              <a:gd name="connsiteX90" fmla="*/ 409572 w 1647090"/>
              <a:gd name="connsiteY90" fmla="*/ 45371 h 225703"/>
              <a:gd name="connsiteX91" fmla="*/ 342248 w 1647090"/>
              <a:gd name="connsiteY91" fmla="*/ 45371 h 225703"/>
              <a:gd name="connsiteX92" fmla="*/ 312767 w 1647090"/>
              <a:gd name="connsiteY92" fmla="*/ 83033 h 225703"/>
              <a:gd name="connsiteX93" fmla="*/ 312767 w 1647090"/>
              <a:gd name="connsiteY93" fmla="*/ 143291 h 225703"/>
              <a:gd name="connsiteX94" fmla="*/ 350169 w 1647090"/>
              <a:gd name="connsiteY94" fmla="*/ 180952 h 225703"/>
              <a:gd name="connsiteX95" fmla="*/ 409572 w 1647090"/>
              <a:gd name="connsiteY95" fmla="*/ 180510 h 225703"/>
              <a:gd name="connsiteX96" fmla="*/ 446974 w 1647090"/>
              <a:gd name="connsiteY96" fmla="*/ 142848 h 225703"/>
              <a:gd name="connsiteX97" fmla="*/ 446974 w 1647090"/>
              <a:gd name="connsiteY97" fmla="*/ 83033 h 225703"/>
              <a:gd name="connsiteX98" fmla="*/ 409572 w 1647090"/>
              <a:gd name="connsiteY98" fmla="*/ 45371 h 22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47090" h="225703">
                <a:moveTo>
                  <a:pt x="223091" y="620"/>
                </a:moveTo>
                <a:lnTo>
                  <a:pt x="223091" y="45814"/>
                </a:lnTo>
                <a:lnTo>
                  <a:pt x="79996" y="45814"/>
                </a:lnTo>
                <a:cubicBezTo>
                  <a:pt x="56235" y="45814"/>
                  <a:pt x="43914" y="57777"/>
                  <a:pt x="43914" y="81703"/>
                </a:cubicBezTo>
                <a:lnTo>
                  <a:pt x="43914" y="144177"/>
                </a:lnTo>
                <a:cubicBezTo>
                  <a:pt x="43914" y="168103"/>
                  <a:pt x="55795" y="180510"/>
                  <a:pt x="79996" y="180510"/>
                </a:cubicBezTo>
                <a:lnTo>
                  <a:pt x="223003" y="180510"/>
                </a:lnTo>
                <a:lnTo>
                  <a:pt x="223003" y="225703"/>
                </a:lnTo>
                <a:lnTo>
                  <a:pt x="74364" y="225703"/>
                </a:lnTo>
                <a:cubicBezTo>
                  <a:pt x="24641" y="225703"/>
                  <a:pt x="0" y="200891"/>
                  <a:pt x="0" y="150823"/>
                </a:cubicBezTo>
                <a:lnTo>
                  <a:pt x="0" y="75500"/>
                </a:lnTo>
                <a:cubicBezTo>
                  <a:pt x="0" y="25433"/>
                  <a:pt x="24641" y="620"/>
                  <a:pt x="74364" y="620"/>
                </a:cubicBezTo>
                <a:lnTo>
                  <a:pt x="223091" y="620"/>
                </a:lnTo>
                <a:close/>
                <a:moveTo>
                  <a:pt x="850033" y="177"/>
                </a:moveTo>
                <a:lnTo>
                  <a:pt x="983359" y="157027"/>
                </a:lnTo>
                <a:lnTo>
                  <a:pt x="983359" y="177"/>
                </a:lnTo>
                <a:lnTo>
                  <a:pt x="1028242" y="177"/>
                </a:lnTo>
                <a:lnTo>
                  <a:pt x="1028242" y="225703"/>
                </a:lnTo>
                <a:lnTo>
                  <a:pt x="982480" y="225703"/>
                </a:lnTo>
                <a:lnTo>
                  <a:pt x="849153" y="68411"/>
                </a:lnTo>
                <a:lnTo>
                  <a:pt x="849153" y="225261"/>
                </a:lnTo>
                <a:lnTo>
                  <a:pt x="804271" y="225261"/>
                </a:lnTo>
                <a:lnTo>
                  <a:pt x="804271" y="177"/>
                </a:lnTo>
                <a:lnTo>
                  <a:pt x="850033" y="177"/>
                </a:lnTo>
                <a:close/>
                <a:moveTo>
                  <a:pt x="417140" y="177"/>
                </a:moveTo>
                <a:cubicBezTo>
                  <a:pt x="466863" y="177"/>
                  <a:pt x="491504" y="24989"/>
                  <a:pt x="491504" y="75057"/>
                </a:cubicBezTo>
                <a:lnTo>
                  <a:pt x="491504" y="149937"/>
                </a:lnTo>
                <a:cubicBezTo>
                  <a:pt x="491416" y="200005"/>
                  <a:pt x="466334" y="225261"/>
                  <a:pt x="417052" y="225261"/>
                </a:cubicBezTo>
                <a:lnTo>
                  <a:pt x="342777" y="225261"/>
                </a:lnTo>
                <a:cubicBezTo>
                  <a:pt x="293054" y="225261"/>
                  <a:pt x="268413" y="200448"/>
                  <a:pt x="268413" y="150381"/>
                </a:cubicBezTo>
                <a:lnTo>
                  <a:pt x="268413" y="75057"/>
                </a:lnTo>
                <a:cubicBezTo>
                  <a:pt x="268413" y="24989"/>
                  <a:pt x="293054" y="177"/>
                  <a:pt x="342777" y="177"/>
                </a:cubicBezTo>
                <a:lnTo>
                  <a:pt x="417140" y="177"/>
                </a:lnTo>
                <a:close/>
                <a:moveTo>
                  <a:pt x="759916" y="177"/>
                </a:moveTo>
                <a:lnTo>
                  <a:pt x="759916" y="45371"/>
                </a:lnTo>
                <a:lnTo>
                  <a:pt x="616909" y="45371"/>
                </a:lnTo>
                <a:cubicBezTo>
                  <a:pt x="593148" y="45371"/>
                  <a:pt x="580828" y="57334"/>
                  <a:pt x="580828" y="81260"/>
                </a:cubicBezTo>
                <a:lnTo>
                  <a:pt x="580828" y="144177"/>
                </a:lnTo>
                <a:cubicBezTo>
                  <a:pt x="580828" y="168103"/>
                  <a:pt x="592709" y="180510"/>
                  <a:pt x="616909" y="180510"/>
                </a:cubicBezTo>
                <a:lnTo>
                  <a:pt x="715035" y="180510"/>
                </a:lnTo>
                <a:lnTo>
                  <a:pt x="715035" y="105186"/>
                </a:lnTo>
                <a:lnTo>
                  <a:pt x="759828" y="105186"/>
                </a:lnTo>
                <a:lnTo>
                  <a:pt x="759828" y="225261"/>
                </a:lnTo>
                <a:lnTo>
                  <a:pt x="611189" y="225261"/>
                </a:lnTo>
                <a:cubicBezTo>
                  <a:pt x="561467" y="225261"/>
                  <a:pt x="536825" y="200448"/>
                  <a:pt x="536825" y="150381"/>
                </a:cubicBezTo>
                <a:lnTo>
                  <a:pt x="536825" y="75057"/>
                </a:lnTo>
                <a:cubicBezTo>
                  <a:pt x="536825" y="24989"/>
                  <a:pt x="561467" y="177"/>
                  <a:pt x="611189" y="177"/>
                </a:cubicBezTo>
                <a:lnTo>
                  <a:pt x="759916" y="177"/>
                </a:lnTo>
                <a:close/>
                <a:moveTo>
                  <a:pt x="1118094" y="177"/>
                </a:moveTo>
                <a:lnTo>
                  <a:pt x="1118006" y="225261"/>
                </a:lnTo>
                <a:lnTo>
                  <a:pt x="1073212" y="225261"/>
                </a:lnTo>
                <a:lnTo>
                  <a:pt x="1073212" y="177"/>
                </a:lnTo>
                <a:lnTo>
                  <a:pt x="1118094" y="177"/>
                </a:lnTo>
                <a:close/>
                <a:moveTo>
                  <a:pt x="1386418" y="177"/>
                </a:moveTo>
                <a:lnTo>
                  <a:pt x="1386418" y="45371"/>
                </a:lnTo>
                <a:lnTo>
                  <a:pt x="1243411" y="45371"/>
                </a:lnTo>
                <a:cubicBezTo>
                  <a:pt x="1219649" y="45371"/>
                  <a:pt x="1207328" y="57334"/>
                  <a:pt x="1207328" y="81260"/>
                </a:cubicBezTo>
                <a:lnTo>
                  <a:pt x="1207328" y="144177"/>
                </a:lnTo>
                <a:cubicBezTo>
                  <a:pt x="1207328" y="168103"/>
                  <a:pt x="1219214" y="180510"/>
                  <a:pt x="1243411" y="180510"/>
                </a:cubicBezTo>
                <a:lnTo>
                  <a:pt x="1341628" y="180510"/>
                </a:lnTo>
                <a:lnTo>
                  <a:pt x="1341628" y="105186"/>
                </a:lnTo>
                <a:lnTo>
                  <a:pt x="1386418" y="105186"/>
                </a:lnTo>
                <a:lnTo>
                  <a:pt x="1386418" y="225261"/>
                </a:lnTo>
                <a:lnTo>
                  <a:pt x="1237691" y="225261"/>
                </a:lnTo>
                <a:cubicBezTo>
                  <a:pt x="1187970" y="225261"/>
                  <a:pt x="1163327" y="200448"/>
                  <a:pt x="1163327" y="150381"/>
                </a:cubicBezTo>
                <a:lnTo>
                  <a:pt x="1163327" y="75057"/>
                </a:lnTo>
                <a:cubicBezTo>
                  <a:pt x="1163327" y="24989"/>
                  <a:pt x="1187970" y="177"/>
                  <a:pt x="1237691" y="177"/>
                </a:cubicBezTo>
                <a:lnTo>
                  <a:pt x="1386418" y="177"/>
                </a:lnTo>
                <a:close/>
                <a:moveTo>
                  <a:pt x="1468001" y="0"/>
                </a:moveTo>
                <a:lnTo>
                  <a:pt x="1468435" y="48295"/>
                </a:lnTo>
                <a:cubicBezTo>
                  <a:pt x="1468435" y="72665"/>
                  <a:pt x="1480322" y="84628"/>
                  <a:pt x="1504084" y="84628"/>
                </a:cubicBezTo>
                <a:lnTo>
                  <a:pt x="1504084" y="84628"/>
                </a:lnTo>
                <a:lnTo>
                  <a:pt x="1566126" y="84628"/>
                </a:lnTo>
                <a:cubicBezTo>
                  <a:pt x="1590323" y="84628"/>
                  <a:pt x="1602210" y="72665"/>
                  <a:pt x="1602210" y="48295"/>
                </a:cubicBezTo>
                <a:lnTo>
                  <a:pt x="1602210" y="48295"/>
                </a:lnTo>
                <a:lnTo>
                  <a:pt x="1602210" y="0"/>
                </a:lnTo>
                <a:lnTo>
                  <a:pt x="1647091" y="0"/>
                </a:lnTo>
                <a:lnTo>
                  <a:pt x="1647091" y="13292"/>
                </a:lnTo>
                <a:lnTo>
                  <a:pt x="1646645" y="54055"/>
                </a:lnTo>
                <a:cubicBezTo>
                  <a:pt x="1646645" y="104123"/>
                  <a:pt x="1622002" y="128935"/>
                  <a:pt x="1572281" y="128935"/>
                </a:cubicBezTo>
                <a:lnTo>
                  <a:pt x="1572281" y="128935"/>
                </a:lnTo>
                <a:lnTo>
                  <a:pt x="1557626" y="128935"/>
                </a:lnTo>
                <a:lnTo>
                  <a:pt x="1557626" y="225216"/>
                </a:lnTo>
                <a:lnTo>
                  <a:pt x="1512745" y="225216"/>
                </a:lnTo>
                <a:lnTo>
                  <a:pt x="1512745" y="128935"/>
                </a:lnTo>
                <a:lnTo>
                  <a:pt x="1497918" y="128935"/>
                </a:lnTo>
                <a:cubicBezTo>
                  <a:pt x="1448197" y="128935"/>
                  <a:pt x="1423554" y="104123"/>
                  <a:pt x="1423554" y="54055"/>
                </a:cubicBezTo>
                <a:lnTo>
                  <a:pt x="1423554" y="54055"/>
                </a:lnTo>
                <a:lnTo>
                  <a:pt x="1423554" y="0"/>
                </a:lnTo>
                <a:lnTo>
                  <a:pt x="1468001" y="0"/>
                </a:lnTo>
                <a:close/>
                <a:moveTo>
                  <a:pt x="409572" y="45371"/>
                </a:moveTo>
                <a:lnTo>
                  <a:pt x="342248" y="45371"/>
                </a:lnTo>
                <a:cubicBezTo>
                  <a:pt x="322007" y="45371"/>
                  <a:pt x="312767" y="57777"/>
                  <a:pt x="312767" y="83033"/>
                </a:cubicBezTo>
                <a:lnTo>
                  <a:pt x="312767" y="143291"/>
                </a:lnTo>
                <a:cubicBezTo>
                  <a:pt x="312767" y="168103"/>
                  <a:pt x="325087" y="180952"/>
                  <a:pt x="350169" y="180952"/>
                </a:cubicBezTo>
                <a:lnTo>
                  <a:pt x="409572" y="180510"/>
                </a:lnTo>
                <a:cubicBezTo>
                  <a:pt x="434213" y="180510"/>
                  <a:pt x="446974" y="168103"/>
                  <a:pt x="446974" y="142848"/>
                </a:cubicBezTo>
                <a:lnTo>
                  <a:pt x="446974" y="83033"/>
                </a:lnTo>
                <a:cubicBezTo>
                  <a:pt x="446974" y="58220"/>
                  <a:pt x="434653" y="45371"/>
                  <a:pt x="409572" y="45371"/>
                </a:cubicBezTo>
                <a:close/>
              </a:path>
            </a:pathLst>
          </a:custGeom>
          <a:solidFill>
            <a:schemeClr val="bg1"/>
          </a:solidFill>
          <a:ln w="114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2052" name="Picture 4" descr="37 ChatGPT Memes Madness [Not generated by ChatGPT 🤣] | Engati">
            <a:extLst>
              <a:ext uri="{FF2B5EF4-FFF2-40B4-BE49-F238E27FC236}">
                <a16:creationId xmlns:a16="http://schemas.microsoft.com/office/drawing/2014/main" id="{9DAEB249-8F88-5218-0EC2-B77C585D4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0367" y="575296"/>
            <a:ext cx="4131266" cy="5707408"/>
          </a:xfrm>
          <a:prstGeom prst="rect">
            <a:avLst/>
          </a:prstGeom>
          <a:noFill/>
          <a:effectLst>
            <a:outerShdw blurRad="444500" dist="342900" dir="5400000" algn="tl" rotWithShape="0">
              <a:schemeClr val="accent1">
                <a:lumMod val="50000"/>
                <a:alpha val="28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812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A37B8E-1ABD-4C32-0B8C-77CF2A0B71DA}"/>
              </a:ext>
            </a:extLst>
          </p:cNvPr>
          <p:cNvSpPr txBox="1"/>
          <p:nvPr/>
        </p:nvSpPr>
        <p:spPr>
          <a:xfrm>
            <a:off x="0" y="1"/>
            <a:ext cx="12192000" cy="164349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en-US" sz="3200" b="0" i="0" u="none" strike="noStrike" kern="1200" cap="none" spc="-150" normalizeH="0" baseline="0" noProof="0" dirty="0">
                <a:ln>
                  <a:noFill/>
                </a:ln>
                <a:solidFill>
                  <a:schemeClr val="tx2">
                    <a:lumMod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Revised AI Predictions</a:t>
            </a:r>
            <a:endParaRPr kumimoji="0" lang="en-US" sz="3200" b="0" i="0" u="none" strike="noStrike" kern="1200" cap="none" spc="-15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Grafik 6">
            <a:extLst>
              <a:ext uri="{FF2B5EF4-FFF2-40B4-BE49-F238E27FC236}">
                <a16:creationId xmlns:a16="http://schemas.microsoft.com/office/drawing/2014/main" id="{69A0A488-55AE-6B78-031F-76A7ADB281E2}"/>
              </a:ext>
            </a:extLst>
          </p:cNvPr>
          <p:cNvSpPr/>
          <p:nvPr/>
        </p:nvSpPr>
        <p:spPr>
          <a:xfrm>
            <a:off x="10256472" y="574891"/>
            <a:ext cx="1295061" cy="177464"/>
          </a:xfrm>
          <a:custGeom>
            <a:avLst/>
            <a:gdLst>
              <a:gd name="connsiteX0" fmla="*/ 223091 w 1647090"/>
              <a:gd name="connsiteY0" fmla="*/ 620 h 225703"/>
              <a:gd name="connsiteX1" fmla="*/ 223091 w 1647090"/>
              <a:gd name="connsiteY1" fmla="*/ 45814 h 225703"/>
              <a:gd name="connsiteX2" fmla="*/ 79996 w 1647090"/>
              <a:gd name="connsiteY2" fmla="*/ 45814 h 225703"/>
              <a:gd name="connsiteX3" fmla="*/ 43914 w 1647090"/>
              <a:gd name="connsiteY3" fmla="*/ 81703 h 225703"/>
              <a:gd name="connsiteX4" fmla="*/ 43914 w 1647090"/>
              <a:gd name="connsiteY4" fmla="*/ 144177 h 225703"/>
              <a:gd name="connsiteX5" fmla="*/ 79996 w 1647090"/>
              <a:gd name="connsiteY5" fmla="*/ 180510 h 225703"/>
              <a:gd name="connsiteX6" fmla="*/ 223003 w 1647090"/>
              <a:gd name="connsiteY6" fmla="*/ 180510 h 225703"/>
              <a:gd name="connsiteX7" fmla="*/ 223003 w 1647090"/>
              <a:gd name="connsiteY7" fmla="*/ 225703 h 225703"/>
              <a:gd name="connsiteX8" fmla="*/ 74364 w 1647090"/>
              <a:gd name="connsiteY8" fmla="*/ 225703 h 225703"/>
              <a:gd name="connsiteX9" fmla="*/ 0 w 1647090"/>
              <a:gd name="connsiteY9" fmla="*/ 150823 h 225703"/>
              <a:gd name="connsiteX10" fmla="*/ 0 w 1647090"/>
              <a:gd name="connsiteY10" fmla="*/ 75500 h 225703"/>
              <a:gd name="connsiteX11" fmla="*/ 74364 w 1647090"/>
              <a:gd name="connsiteY11" fmla="*/ 620 h 225703"/>
              <a:gd name="connsiteX12" fmla="*/ 223091 w 1647090"/>
              <a:gd name="connsiteY12" fmla="*/ 620 h 225703"/>
              <a:gd name="connsiteX13" fmla="*/ 850033 w 1647090"/>
              <a:gd name="connsiteY13" fmla="*/ 177 h 225703"/>
              <a:gd name="connsiteX14" fmla="*/ 983359 w 1647090"/>
              <a:gd name="connsiteY14" fmla="*/ 157027 h 225703"/>
              <a:gd name="connsiteX15" fmla="*/ 983359 w 1647090"/>
              <a:gd name="connsiteY15" fmla="*/ 177 h 225703"/>
              <a:gd name="connsiteX16" fmla="*/ 1028242 w 1647090"/>
              <a:gd name="connsiteY16" fmla="*/ 177 h 225703"/>
              <a:gd name="connsiteX17" fmla="*/ 1028242 w 1647090"/>
              <a:gd name="connsiteY17" fmla="*/ 225703 h 225703"/>
              <a:gd name="connsiteX18" fmla="*/ 982480 w 1647090"/>
              <a:gd name="connsiteY18" fmla="*/ 225703 h 225703"/>
              <a:gd name="connsiteX19" fmla="*/ 849153 w 1647090"/>
              <a:gd name="connsiteY19" fmla="*/ 68411 h 225703"/>
              <a:gd name="connsiteX20" fmla="*/ 849153 w 1647090"/>
              <a:gd name="connsiteY20" fmla="*/ 225261 h 225703"/>
              <a:gd name="connsiteX21" fmla="*/ 804271 w 1647090"/>
              <a:gd name="connsiteY21" fmla="*/ 225261 h 225703"/>
              <a:gd name="connsiteX22" fmla="*/ 804271 w 1647090"/>
              <a:gd name="connsiteY22" fmla="*/ 177 h 225703"/>
              <a:gd name="connsiteX23" fmla="*/ 850033 w 1647090"/>
              <a:gd name="connsiteY23" fmla="*/ 177 h 225703"/>
              <a:gd name="connsiteX24" fmla="*/ 417140 w 1647090"/>
              <a:gd name="connsiteY24" fmla="*/ 177 h 225703"/>
              <a:gd name="connsiteX25" fmla="*/ 491504 w 1647090"/>
              <a:gd name="connsiteY25" fmla="*/ 75057 h 225703"/>
              <a:gd name="connsiteX26" fmla="*/ 491504 w 1647090"/>
              <a:gd name="connsiteY26" fmla="*/ 149937 h 225703"/>
              <a:gd name="connsiteX27" fmla="*/ 417052 w 1647090"/>
              <a:gd name="connsiteY27" fmla="*/ 225261 h 225703"/>
              <a:gd name="connsiteX28" fmla="*/ 342777 w 1647090"/>
              <a:gd name="connsiteY28" fmla="*/ 225261 h 225703"/>
              <a:gd name="connsiteX29" fmla="*/ 268413 w 1647090"/>
              <a:gd name="connsiteY29" fmla="*/ 150381 h 225703"/>
              <a:gd name="connsiteX30" fmla="*/ 268413 w 1647090"/>
              <a:gd name="connsiteY30" fmla="*/ 75057 h 225703"/>
              <a:gd name="connsiteX31" fmla="*/ 342777 w 1647090"/>
              <a:gd name="connsiteY31" fmla="*/ 177 h 225703"/>
              <a:gd name="connsiteX32" fmla="*/ 417140 w 1647090"/>
              <a:gd name="connsiteY32" fmla="*/ 177 h 225703"/>
              <a:gd name="connsiteX33" fmla="*/ 759916 w 1647090"/>
              <a:gd name="connsiteY33" fmla="*/ 177 h 225703"/>
              <a:gd name="connsiteX34" fmla="*/ 759916 w 1647090"/>
              <a:gd name="connsiteY34" fmla="*/ 45371 h 225703"/>
              <a:gd name="connsiteX35" fmla="*/ 616909 w 1647090"/>
              <a:gd name="connsiteY35" fmla="*/ 45371 h 225703"/>
              <a:gd name="connsiteX36" fmla="*/ 580828 w 1647090"/>
              <a:gd name="connsiteY36" fmla="*/ 81260 h 225703"/>
              <a:gd name="connsiteX37" fmla="*/ 580828 w 1647090"/>
              <a:gd name="connsiteY37" fmla="*/ 144177 h 225703"/>
              <a:gd name="connsiteX38" fmla="*/ 616909 w 1647090"/>
              <a:gd name="connsiteY38" fmla="*/ 180510 h 225703"/>
              <a:gd name="connsiteX39" fmla="*/ 715035 w 1647090"/>
              <a:gd name="connsiteY39" fmla="*/ 180510 h 225703"/>
              <a:gd name="connsiteX40" fmla="*/ 715035 w 1647090"/>
              <a:gd name="connsiteY40" fmla="*/ 105186 h 225703"/>
              <a:gd name="connsiteX41" fmla="*/ 759828 w 1647090"/>
              <a:gd name="connsiteY41" fmla="*/ 105186 h 225703"/>
              <a:gd name="connsiteX42" fmla="*/ 759828 w 1647090"/>
              <a:gd name="connsiteY42" fmla="*/ 225261 h 225703"/>
              <a:gd name="connsiteX43" fmla="*/ 611189 w 1647090"/>
              <a:gd name="connsiteY43" fmla="*/ 225261 h 225703"/>
              <a:gd name="connsiteX44" fmla="*/ 536825 w 1647090"/>
              <a:gd name="connsiteY44" fmla="*/ 150381 h 225703"/>
              <a:gd name="connsiteX45" fmla="*/ 536825 w 1647090"/>
              <a:gd name="connsiteY45" fmla="*/ 75057 h 225703"/>
              <a:gd name="connsiteX46" fmla="*/ 611189 w 1647090"/>
              <a:gd name="connsiteY46" fmla="*/ 177 h 225703"/>
              <a:gd name="connsiteX47" fmla="*/ 759916 w 1647090"/>
              <a:gd name="connsiteY47" fmla="*/ 177 h 225703"/>
              <a:gd name="connsiteX48" fmla="*/ 1118094 w 1647090"/>
              <a:gd name="connsiteY48" fmla="*/ 177 h 225703"/>
              <a:gd name="connsiteX49" fmla="*/ 1118006 w 1647090"/>
              <a:gd name="connsiteY49" fmla="*/ 225261 h 225703"/>
              <a:gd name="connsiteX50" fmla="*/ 1073212 w 1647090"/>
              <a:gd name="connsiteY50" fmla="*/ 225261 h 225703"/>
              <a:gd name="connsiteX51" fmla="*/ 1073212 w 1647090"/>
              <a:gd name="connsiteY51" fmla="*/ 177 h 225703"/>
              <a:gd name="connsiteX52" fmla="*/ 1118094 w 1647090"/>
              <a:gd name="connsiteY52" fmla="*/ 177 h 225703"/>
              <a:gd name="connsiteX53" fmla="*/ 1386418 w 1647090"/>
              <a:gd name="connsiteY53" fmla="*/ 177 h 225703"/>
              <a:gd name="connsiteX54" fmla="*/ 1386418 w 1647090"/>
              <a:gd name="connsiteY54" fmla="*/ 45371 h 225703"/>
              <a:gd name="connsiteX55" fmla="*/ 1243411 w 1647090"/>
              <a:gd name="connsiteY55" fmla="*/ 45371 h 225703"/>
              <a:gd name="connsiteX56" fmla="*/ 1207328 w 1647090"/>
              <a:gd name="connsiteY56" fmla="*/ 81260 h 225703"/>
              <a:gd name="connsiteX57" fmla="*/ 1207328 w 1647090"/>
              <a:gd name="connsiteY57" fmla="*/ 144177 h 225703"/>
              <a:gd name="connsiteX58" fmla="*/ 1243411 w 1647090"/>
              <a:gd name="connsiteY58" fmla="*/ 180510 h 225703"/>
              <a:gd name="connsiteX59" fmla="*/ 1341628 w 1647090"/>
              <a:gd name="connsiteY59" fmla="*/ 180510 h 225703"/>
              <a:gd name="connsiteX60" fmla="*/ 1341628 w 1647090"/>
              <a:gd name="connsiteY60" fmla="*/ 105186 h 225703"/>
              <a:gd name="connsiteX61" fmla="*/ 1386418 w 1647090"/>
              <a:gd name="connsiteY61" fmla="*/ 105186 h 225703"/>
              <a:gd name="connsiteX62" fmla="*/ 1386418 w 1647090"/>
              <a:gd name="connsiteY62" fmla="*/ 225261 h 225703"/>
              <a:gd name="connsiteX63" fmla="*/ 1237691 w 1647090"/>
              <a:gd name="connsiteY63" fmla="*/ 225261 h 225703"/>
              <a:gd name="connsiteX64" fmla="*/ 1163327 w 1647090"/>
              <a:gd name="connsiteY64" fmla="*/ 150381 h 225703"/>
              <a:gd name="connsiteX65" fmla="*/ 1163327 w 1647090"/>
              <a:gd name="connsiteY65" fmla="*/ 75057 h 225703"/>
              <a:gd name="connsiteX66" fmla="*/ 1237691 w 1647090"/>
              <a:gd name="connsiteY66" fmla="*/ 177 h 225703"/>
              <a:gd name="connsiteX67" fmla="*/ 1386418 w 1647090"/>
              <a:gd name="connsiteY67" fmla="*/ 177 h 225703"/>
              <a:gd name="connsiteX68" fmla="*/ 1468001 w 1647090"/>
              <a:gd name="connsiteY68" fmla="*/ 0 h 225703"/>
              <a:gd name="connsiteX69" fmla="*/ 1468435 w 1647090"/>
              <a:gd name="connsiteY69" fmla="*/ 48295 h 225703"/>
              <a:gd name="connsiteX70" fmla="*/ 1504084 w 1647090"/>
              <a:gd name="connsiteY70" fmla="*/ 84628 h 225703"/>
              <a:gd name="connsiteX71" fmla="*/ 1504084 w 1647090"/>
              <a:gd name="connsiteY71" fmla="*/ 84628 h 225703"/>
              <a:gd name="connsiteX72" fmla="*/ 1566126 w 1647090"/>
              <a:gd name="connsiteY72" fmla="*/ 84628 h 225703"/>
              <a:gd name="connsiteX73" fmla="*/ 1602210 w 1647090"/>
              <a:gd name="connsiteY73" fmla="*/ 48295 h 225703"/>
              <a:gd name="connsiteX74" fmla="*/ 1602210 w 1647090"/>
              <a:gd name="connsiteY74" fmla="*/ 48295 h 225703"/>
              <a:gd name="connsiteX75" fmla="*/ 1602210 w 1647090"/>
              <a:gd name="connsiteY75" fmla="*/ 0 h 225703"/>
              <a:gd name="connsiteX76" fmla="*/ 1647091 w 1647090"/>
              <a:gd name="connsiteY76" fmla="*/ 0 h 225703"/>
              <a:gd name="connsiteX77" fmla="*/ 1647091 w 1647090"/>
              <a:gd name="connsiteY77" fmla="*/ 13292 h 225703"/>
              <a:gd name="connsiteX78" fmla="*/ 1646645 w 1647090"/>
              <a:gd name="connsiteY78" fmla="*/ 54055 h 225703"/>
              <a:gd name="connsiteX79" fmla="*/ 1572281 w 1647090"/>
              <a:gd name="connsiteY79" fmla="*/ 128935 h 225703"/>
              <a:gd name="connsiteX80" fmla="*/ 1572281 w 1647090"/>
              <a:gd name="connsiteY80" fmla="*/ 128935 h 225703"/>
              <a:gd name="connsiteX81" fmla="*/ 1557626 w 1647090"/>
              <a:gd name="connsiteY81" fmla="*/ 128935 h 225703"/>
              <a:gd name="connsiteX82" fmla="*/ 1557626 w 1647090"/>
              <a:gd name="connsiteY82" fmla="*/ 225216 h 225703"/>
              <a:gd name="connsiteX83" fmla="*/ 1512745 w 1647090"/>
              <a:gd name="connsiteY83" fmla="*/ 225216 h 225703"/>
              <a:gd name="connsiteX84" fmla="*/ 1512745 w 1647090"/>
              <a:gd name="connsiteY84" fmla="*/ 128935 h 225703"/>
              <a:gd name="connsiteX85" fmla="*/ 1497918 w 1647090"/>
              <a:gd name="connsiteY85" fmla="*/ 128935 h 225703"/>
              <a:gd name="connsiteX86" fmla="*/ 1423554 w 1647090"/>
              <a:gd name="connsiteY86" fmla="*/ 54055 h 225703"/>
              <a:gd name="connsiteX87" fmla="*/ 1423554 w 1647090"/>
              <a:gd name="connsiteY87" fmla="*/ 54055 h 225703"/>
              <a:gd name="connsiteX88" fmla="*/ 1423554 w 1647090"/>
              <a:gd name="connsiteY88" fmla="*/ 0 h 225703"/>
              <a:gd name="connsiteX89" fmla="*/ 1468001 w 1647090"/>
              <a:gd name="connsiteY89" fmla="*/ 0 h 225703"/>
              <a:gd name="connsiteX90" fmla="*/ 409572 w 1647090"/>
              <a:gd name="connsiteY90" fmla="*/ 45371 h 225703"/>
              <a:gd name="connsiteX91" fmla="*/ 342248 w 1647090"/>
              <a:gd name="connsiteY91" fmla="*/ 45371 h 225703"/>
              <a:gd name="connsiteX92" fmla="*/ 312767 w 1647090"/>
              <a:gd name="connsiteY92" fmla="*/ 83033 h 225703"/>
              <a:gd name="connsiteX93" fmla="*/ 312767 w 1647090"/>
              <a:gd name="connsiteY93" fmla="*/ 143291 h 225703"/>
              <a:gd name="connsiteX94" fmla="*/ 350169 w 1647090"/>
              <a:gd name="connsiteY94" fmla="*/ 180952 h 225703"/>
              <a:gd name="connsiteX95" fmla="*/ 409572 w 1647090"/>
              <a:gd name="connsiteY95" fmla="*/ 180510 h 225703"/>
              <a:gd name="connsiteX96" fmla="*/ 446974 w 1647090"/>
              <a:gd name="connsiteY96" fmla="*/ 142848 h 225703"/>
              <a:gd name="connsiteX97" fmla="*/ 446974 w 1647090"/>
              <a:gd name="connsiteY97" fmla="*/ 83033 h 225703"/>
              <a:gd name="connsiteX98" fmla="*/ 409572 w 1647090"/>
              <a:gd name="connsiteY98" fmla="*/ 45371 h 22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47090" h="225703">
                <a:moveTo>
                  <a:pt x="223091" y="620"/>
                </a:moveTo>
                <a:lnTo>
                  <a:pt x="223091" y="45814"/>
                </a:lnTo>
                <a:lnTo>
                  <a:pt x="79996" y="45814"/>
                </a:lnTo>
                <a:cubicBezTo>
                  <a:pt x="56235" y="45814"/>
                  <a:pt x="43914" y="57777"/>
                  <a:pt x="43914" y="81703"/>
                </a:cubicBezTo>
                <a:lnTo>
                  <a:pt x="43914" y="144177"/>
                </a:lnTo>
                <a:cubicBezTo>
                  <a:pt x="43914" y="168103"/>
                  <a:pt x="55795" y="180510"/>
                  <a:pt x="79996" y="180510"/>
                </a:cubicBezTo>
                <a:lnTo>
                  <a:pt x="223003" y="180510"/>
                </a:lnTo>
                <a:lnTo>
                  <a:pt x="223003" y="225703"/>
                </a:lnTo>
                <a:lnTo>
                  <a:pt x="74364" y="225703"/>
                </a:lnTo>
                <a:cubicBezTo>
                  <a:pt x="24641" y="225703"/>
                  <a:pt x="0" y="200891"/>
                  <a:pt x="0" y="150823"/>
                </a:cubicBezTo>
                <a:lnTo>
                  <a:pt x="0" y="75500"/>
                </a:lnTo>
                <a:cubicBezTo>
                  <a:pt x="0" y="25433"/>
                  <a:pt x="24641" y="620"/>
                  <a:pt x="74364" y="620"/>
                </a:cubicBezTo>
                <a:lnTo>
                  <a:pt x="223091" y="620"/>
                </a:lnTo>
                <a:close/>
                <a:moveTo>
                  <a:pt x="850033" y="177"/>
                </a:moveTo>
                <a:lnTo>
                  <a:pt x="983359" y="157027"/>
                </a:lnTo>
                <a:lnTo>
                  <a:pt x="983359" y="177"/>
                </a:lnTo>
                <a:lnTo>
                  <a:pt x="1028242" y="177"/>
                </a:lnTo>
                <a:lnTo>
                  <a:pt x="1028242" y="225703"/>
                </a:lnTo>
                <a:lnTo>
                  <a:pt x="982480" y="225703"/>
                </a:lnTo>
                <a:lnTo>
                  <a:pt x="849153" y="68411"/>
                </a:lnTo>
                <a:lnTo>
                  <a:pt x="849153" y="225261"/>
                </a:lnTo>
                <a:lnTo>
                  <a:pt x="804271" y="225261"/>
                </a:lnTo>
                <a:lnTo>
                  <a:pt x="804271" y="177"/>
                </a:lnTo>
                <a:lnTo>
                  <a:pt x="850033" y="177"/>
                </a:lnTo>
                <a:close/>
                <a:moveTo>
                  <a:pt x="417140" y="177"/>
                </a:moveTo>
                <a:cubicBezTo>
                  <a:pt x="466863" y="177"/>
                  <a:pt x="491504" y="24989"/>
                  <a:pt x="491504" y="75057"/>
                </a:cubicBezTo>
                <a:lnTo>
                  <a:pt x="491504" y="149937"/>
                </a:lnTo>
                <a:cubicBezTo>
                  <a:pt x="491416" y="200005"/>
                  <a:pt x="466334" y="225261"/>
                  <a:pt x="417052" y="225261"/>
                </a:cubicBezTo>
                <a:lnTo>
                  <a:pt x="342777" y="225261"/>
                </a:lnTo>
                <a:cubicBezTo>
                  <a:pt x="293054" y="225261"/>
                  <a:pt x="268413" y="200448"/>
                  <a:pt x="268413" y="150381"/>
                </a:cubicBezTo>
                <a:lnTo>
                  <a:pt x="268413" y="75057"/>
                </a:lnTo>
                <a:cubicBezTo>
                  <a:pt x="268413" y="24989"/>
                  <a:pt x="293054" y="177"/>
                  <a:pt x="342777" y="177"/>
                </a:cubicBezTo>
                <a:lnTo>
                  <a:pt x="417140" y="177"/>
                </a:lnTo>
                <a:close/>
                <a:moveTo>
                  <a:pt x="759916" y="177"/>
                </a:moveTo>
                <a:lnTo>
                  <a:pt x="759916" y="45371"/>
                </a:lnTo>
                <a:lnTo>
                  <a:pt x="616909" y="45371"/>
                </a:lnTo>
                <a:cubicBezTo>
                  <a:pt x="593148" y="45371"/>
                  <a:pt x="580828" y="57334"/>
                  <a:pt x="580828" y="81260"/>
                </a:cubicBezTo>
                <a:lnTo>
                  <a:pt x="580828" y="144177"/>
                </a:lnTo>
                <a:cubicBezTo>
                  <a:pt x="580828" y="168103"/>
                  <a:pt x="592709" y="180510"/>
                  <a:pt x="616909" y="180510"/>
                </a:cubicBezTo>
                <a:lnTo>
                  <a:pt x="715035" y="180510"/>
                </a:lnTo>
                <a:lnTo>
                  <a:pt x="715035" y="105186"/>
                </a:lnTo>
                <a:lnTo>
                  <a:pt x="759828" y="105186"/>
                </a:lnTo>
                <a:lnTo>
                  <a:pt x="759828" y="225261"/>
                </a:lnTo>
                <a:lnTo>
                  <a:pt x="611189" y="225261"/>
                </a:lnTo>
                <a:cubicBezTo>
                  <a:pt x="561467" y="225261"/>
                  <a:pt x="536825" y="200448"/>
                  <a:pt x="536825" y="150381"/>
                </a:cubicBezTo>
                <a:lnTo>
                  <a:pt x="536825" y="75057"/>
                </a:lnTo>
                <a:cubicBezTo>
                  <a:pt x="536825" y="24989"/>
                  <a:pt x="561467" y="177"/>
                  <a:pt x="611189" y="177"/>
                </a:cubicBezTo>
                <a:lnTo>
                  <a:pt x="759916" y="177"/>
                </a:lnTo>
                <a:close/>
                <a:moveTo>
                  <a:pt x="1118094" y="177"/>
                </a:moveTo>
                <a:lnTo>
                  <a:pt x="1118006" y="225261"/>
                </a:lnTo>
                <a:lnTo>
                  <a:pt x="1073212" y="225261"/>
                </a:lnTo>
                <a:lnTo>
                  <a:pt x="1073212" y="177"/>
                </a:lnTo>
                <a:lnTo>
                  <a:pt x="1118094" y="177"/>
                </a:lnTo>
                <a:close/>
                <a:moveTo>
                  <a:pt x="1386418" y="177"/>
                </a:moveTo>
                <a:lnTo>
                  <a:pt x="1386418" y="45371"/>
                </a:lnTo>
                <a:lnTo>
                  <a:pt x="1243411" y="45371"/>
                </a:lnTo>
                <a:cubicBezTo>
                  <a:pt x="1219649" y="45371"/>
                  <a:pt x="1207328" y="57334"/>
                  <a:pt x="1207328" y="81260"/>
                </a:cubicBezTo>
                <a:lnTo>
                  <a:pt x="1207328" y="144177"/>
                </a:lnTo>
                <a:cubicBezTo>
                  <a:pt x="1207328" y="168103"/>
                  <a:pt x="1219214" y="180510"/>
                  <a:pt x="1243411" y="180510"/>
                </a:cubicBezTo>
                <a:lnTo>
                  <a:pt x="1341628" y="180510"/>
                </a:lnTo>
                <a:lnTo>
                  <a:pt x="1341628" y="105186"/>
                </a:lnTo>
                <a:lnTo>
                  <a:pt x="1386418" y="105186"/>
                </a:lnTo>
                <a:lnTo>
                  <a:pt x="1386418" y="225261"/>
                </a:lnTo>
                <a:lnTo>
                  <a:pt x="1237691" y="225261"/>
                </a:lnTo>
                <a:cubicBezTo>
                  <a:pt x="1187970" y="225261"/>
                  <a:pt x="1163327" y="200448"/>
                  <a:pt x="1163327" y="150381"/>
                </a:cubicBezTo>
                <a:lnTo>
                  <a:pt x="1163327" y="75057"/>
                </a:lnTo>
                <a:cubicBezTo>
                  <a:pt x="1163327" y="24989"/>
                  <a:pt x="1187970" y="177"/>
                  <a:pt x="1237691" y="177"/>
                </a:cubicBezTo>
                <a:lnTo>
                  <a:pt x="1386418" y="177"/>
                </a:lnTo>
                <a:close/>
                <a:moveTo>
                  <a:pt x="1468001" y="0"/>
                </a:moveTo>
                <a:lnTo>
                  <a:pt x="1468435" y="48295"/>
                </a:lnTo>
                <a:cubicBezTo>
                  <a:pt x="1468435" y="72665"/>
                  <a:pt x="1480322" y="84628"/>
                  <a:pt x="1504084" y="84628"/>
                </a:cubicBezTo>
                <a:lnTo>
                  <a:pt x="1504084" y="84628"/>
                </a:lnTo>
                <a:lnTo>
                  <a:pt x="1566126" y="84628"/>
                </a:lnTo>
                <a:cubicBezTo>
                  <a:pt x="1590323" y="84628"/>
                  <a:pt x="1602210" y="72665"/>
                  <a:pt x="1602210" y="48295"/>
                </a:cubicBezTo>
                <a:lnTo>
                  <a:pt x="1602210" y="48295"/>
                </a:lnTo>
                <a:lnTo>
                  <a:pt x="1602210" y="0"/>
                </a:lnTo>
                <a:lnTo>
                  <a:pt x="1647091" y="0"/>
                </a:lnTo>
                <a:lnTo>
                  <a:pt x="1647091" y="13292"/>
                </a:lnTo>
                <a:lnTo>
                  <a:pt x="1646645" y="54055"/>
                </a:lnTo>
                <a:cubicBezTo>
                  <a:pt x="1646645" y="104123"/>
                  <a:pt x="1622002" y="128935"/>
                  <a:pt x="1572281" y="128935"/>
                </a:cubicBezTo>
                <a:lnTo>
                  <a:pt x="1572281" y="128935"/>
                </a:lnTo>
                <a:lnTo>
                  <a:pt x="1557626" y="128935"/>
                </a:lnTo>
                <a:lnTo>
                  <a:pt x="1557626" y="225216"/>
                </a:lnTo>
                <a:lnTo>
                  <a:pt x="1512745" y="225216"/>
                </a:lnTo>
                <a:lnTo>
                  <a:pt x="1512745" y="128935"/>
                </a:lnTo>
                <a:lnTo>
                  <a:pt x="1497918" y="128935"/>
                </a:lnTo>
                <a:cubicBezTo>
                  <a:pt x="1448197" y="128935"/>
                  <a:pt x="1423554" y="104123"/>
                  <a:pt x="1423554" y="54055"/>
                </a:cubicBezTo>
                <a:lnTo>
                  <a:pt x="1423554" y="54055"/>
                </a:lnTo>
                <a:lnTo>
                  <a:pt x="1423554" y="0"/>
                </a:lnTo>
                <a:lnTo>
                  <a:pt x="1468001" y="0"/>
                </a:lnTo>
                <a:close/>
                <a:moveTo>
                  <a:pt x="409572" y="45371"/>
                </a:moveTo>
                <a:lnTo>
                  <a:pt x="342248" y="45371"/>
                </a:lnTo>
                <a:cubicBezTo>
                  <a:pt x="322007" y="45371"/>
                  <a:pt x="312767" y="57777"/>
                  <a:pt x="312767" y="83033"/>
                </a:cubicBezTo>
                <a:lnTo>
                  <a:pt x="312767" y="143291"/>
                </a:lnTo>
                <a:cubicBezTo>
                  <a:pt x="312767" y="168103"/>
                  <a:pt x="325087" y="180952"/>
                  <a:pt x="350169" y="180952"/>
                </a:cubicBezTo>
                <a:lnTo>
                  <a:pt x="409572" y="180510"/>
                </a:lnTo>
                <a:cubicBezTo>
                  <a:pt x="434213" y="180510"/>
                  <a:pt x="446974" y="168103"/>
                  <a:pt x="446974" y="142848"/>
                </a:cubicBezTo>
                <a:lnTo>
                  <a:pt x="446974" y="83033"/>
                </a:lnTo>
                <a:cubicBezTo>
                  <a:pt x="446974" y="58220"/>
                  <a:pt x="434653" y="45371"/>
                  <a:pt x="409572" y="45371"/>
                </a:cubicBezTo>
                <a:close/>
              </a:path>
            </a:pathLst>
          </a:custGeom>
          <a:solidFill>
            <a:schemeClr val="tx1"/>
          </a:solidFill>
          <a:ln w="114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050F"/>
              </a:solidFill>
              <a:effectLst/>
              <a:uLnTx/>
              <a:uFillTx/>
              <a:latin typeface="Inter"/>
              <a:ea typeface="+mn-ea"/>
              <a:cs typeface="+mn-cs"/>
            </a:endParaRPr>
          </a:p>
        </p:txBody>
      </p:sp>
      <p:pic>
        <p:nvPicPr>
          <p:cNvPr id="13" name="Picture 12">
            <a:extLst>
              <a:ext uri="{FF2B5EF4-FFF2-40B4-BE49-F238E27FC236}">
                <a16:creationId xmlns:a16="http://schemas.microsoft.com/office/drawing/2014/main" id="{1B4018B7-096E-8923-8243-602ED8D046B6}"/>
              </a:ext>
            </a:extLst>
          </p:cNvPr>
          <p:cNvPicPr>
            <a:picLocks noChangeAspect="1"/>
          </p:cNvPicPr>
          <p:nvPr/>
        </p:nvPicPr>
        <p:blipFill rotWithShape="1">
          <a:blip r:embed="rId3"/>
          <a:srcRect t="12931"/>
          <a:stretch/>
        </p:blipFill>
        <p:spPr>
          <a:xfrm>
            <a:off x="2801864" y="1609724"/>
            <a:ext cx="7211862" cy="4291169"/>
          </a:xfrm>
          <a:prstGeom prst="rect">
            <a:avLst/>
          </a:prstGeom>
        </p:spPr>
      </p:pic>
      <p:sp>
        <p:nvSpPr>
          <p:cNvPr id="14" name="TextBox 13">
            <a:extLst>
              <a:ext uri="{FF2B5EF4-FFF2-40B4-BE49-F238E27FC236}">
                <a16:creationId xmlns:a16="http://schemas.microsoft.com/office/drawing/2014/main" id="{458B746F-7E0D-7274-5EF3-CD99196D04B3}"/>
              </a:ext>
            </a:extLst>
          </p:cNvPr>
          <p:cNvSpPr txBox="1"/>
          <p:nvPr/>
        </p:nvSpPr>
        <p:spPr>
          <a:xfrm>
            <a:off x="1113183" y="6414052"/>
            <a:ext cx="10787269" cy="276999"/>
          </a:xfrm>
          <a:prstGeom prst="rect">
            <a:avLst/>
          </a:prstGeom>
          <a:noFill/>
        </p:spPr>
        <p:txBody>
          <a:bodyPr wrap="square" rtlCol="0">
            <a:spAutoFit/>
          </a:bodyPr>
          <a:lstStyle/>
          <a:p>
            <a:pPr algn="r"/>
            <a:r>
              <a:rPr lang="en-US" sz="1200" dirty="0">
                <a:latin typeface="Open Sans" panose="020B0606030504020204" pitchFamily="34" charset="0"/>
                <a:ea typeface="Open Sans" panose="020B0606030504020204" pitchFamily="34" charset="0"/>
                <a:cs typeface="Open Sans" panose="020B0606030504020204" pitchFamily="34" charset="0"/>
              </a:rPr>
              <a:t>https://www.mckinsey.com/capabilities/mckinsey-digital/our-insights/the-economic-potential-of-generative-ai-the-next-productivity-frontier</a:t>
            </a:r>
          </a:p>
        </p:txBody>
      </p:sp>
      <p:pic>
        <p:nvPicPr>
          <p:cNvPr id="16" name="Picture 15">
            <a:extLst>
              <a:ext uri="{FF2B5EF4-FFF2-40B4-BE49-F238E27FC236}">
                <a16:creationId xmlns:a16="http://schemas.microsoft.com/office/drawing/2014/main" id="{815CFA7D-3592-77F2-FF60-01D24169D176}"/>
              </a:ext>
            </a:extLst>
          </p:cNvPr>
          <p:cNvPicPr>
            <a:picLocks noChangeAspect="1"/>
          </p:cNvPicPr>
          <p:nvPr/>
        </p:nvPicPr>
        <p:blipFill>
          <a:blip r:embed="rId4">
            <a:alphaModFix/>
          </a:blip>
          <a:stretch>
            <a:fillRect/>
          </a:stretch>
        </p:blipFill>
        <p:spPr>
          <a:xfrm>
            <a:off x="2736801" y="2257425"/>
            <a:ext cx="7158961" cy="3607666"/>
          </a:xfrm>
          <a:prstGeom prst="rect">
            <a:avLst/>
          </a:prstGeom>
        </p:spPr>
      </p:pic>
    </p:spTree>
    <p:extLst>
      <p:ext uri="{BB962C8B-B14F-4D97-AF65-F5344CB8AC3E}">
        <p14:creationId xmlns:p14="http://schemas.microsoft.com/office/powerpoint/2010/main" val="112296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174EC3-44B7-9C08-164D-875883DEDD47}"/>
              </a:ext>
            </a:extLst>
          </p:cNvPr>
          <p:cNvSpPr/>
          <p:nvPr/>
        </p:nvSpPr>
        <p:spPr>
          <a:xfrm>
            <a:off x="0" y="0"/>
            <a:ext cx="12192000" cy="6858000"/>
          </a:xfrm>
          <a:prstGeom prst="rect">
            <a:avLst/>
          </a:prstGeom>
          <a:gradFill>
            <a:gsLst>
              <a:gs pos="0">
                <a:srgbClr val="111134"/>
              </a:gs>
              <a:gs pos="100000">
                <a:srgbClr val="19194B"/>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r"/>
              <a:ea typeface="+mn-ea"/>
              <a:cs typeface="+mn-cs"/>
            </a:endParaRPr>
          </a:p>
        </p:txBody>
      </p:sp>
      <p:sp>
        <p:nvSpPr>
          <p:cNvPr id="2" name="TextBox 1">
            <a:extLst>
              <a:ext uri="{FF2B5EF4-FFF2-40B4-BE49-F238E27FC236}">
                <a16:creationId xmlns:a16="http://schemas.microsoft.com/office/drawing/2014/main" id="{3918DA8E-BC7B-518F-D9EB-2C111E7F05E0}"/>
              </a:ext>
            </a:extLst>
          </p:cNvPr>
          <p:cNvSpPr txBox="1"/>
          <p:nvPr/>
        </p:nvSpPr>
        <p:spPr>
          <a:xfrm>
            <a:off x="2473631" y="2286979"/>
            <a:ext cx="8156269" cy="2210981"/>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en-US" sz="4800" b="0" i="0" u="none" strike="noStrike" kern="1200" cap="none" spc="-150" normalizeH="0" baseline="0" noProof="0" dirty="0">
                <a:ln>
                  <a:noFill/>
                </a:ln>
                <a:solidFill>
                  <a:srgbClr val="FFFFFF"/>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t>The </a:t>
            </a:r>
            <a:r>
              <a:rPr lang="en-US" sz="4800" b="1" spc="-150" dirty="0">
                <a:gradFill>
                  <a:gsLst>
                    <a:gs pos="0">
                      <a:srgbClr val="0056FB"/>
                    </a:gs>
                    <a:gs pos="100000">
                      <a:srgbClr val="3CD278"/>
                    </a:gs>
                  </a:gsLst>
                  <a:lin ang="0" scaled="0"/>
                </a:gradFill>
                <a:latin typeface="Open Sans ExtraBold" panose="020B0606030504020204" pitchFamily="34" charset="0"/>
                <a:ea typeface="Open Sans ExtraBold" panose="020B0606030504020204" pitchFamily="34" charset="0"/>
                <a:cs typeface="Open Sans ExtraBold" panose="020B0606030504020204" pitchFamily="34" charset="0"/>
              </a:rPr>
              <a:t>future of work </a:t>
            </a:r>
            <a:r>
              <a:rPr kumimoji="0" lang="en-US" sz="4800" b="0" i="0" u="none" strike="noStrike" kern="1200" cap="none" spc="-150" normalizeH="0" baseline="0" noProof="0" dirty="0">
                <a:ln>
                  <a:noFill/>
                </a:ln>
                <a:solidFill>
                  <a:srgbClr val="FFFFFF"/>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t>is everybody being middle managers for a bunch of stupid AIs.</a:t>
            </a:r>
          </a:p>
        </p:txBody>
      </p:sp>
      <p:sp>
        <p:nvSpPr>
          <p:cNvPr id="3" name="TextBox 2">
            <a:extLst>
              <a:ext uri="{FF2B5EF4-FFF2-40B4-BE49-F238E27FC236}">
                <a16:creationId xmlns:a16="http://schemas.microsoft.com/office/drawing/2014/main" id="{E1CB5ECB-7408-993C-2792-EA5BE5BDEAB8}"/>
              </a:ext>
            </a:extLst>
          </p:cNvPr>
          <p:cNvSpPr txBox="1"/>
          <p:nvPr/>
        </p:nvSpPr>
        <p:spPr>
          <a:xfrm>
            <a:off x="7264400" y="5020376"/>
            <a:ext cx="2818817" cy="369332"/>
          </a:xfrm>
          <a:prstGeom prst="rect">
            <a:avLst/>
          </a:prstGeom>
          <a:noFill/>
        </p:spPr>
        <p:txBody>
          <a:bodyPr wrap="square" r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rgbClr val="FFFFFF"/>
                </a:solidFill>
                <a:effectLst/>
                <a:uLnTx/>
                <a:uFillTx/>
                <a:latin typeface="Open Sans ExtraBold" panose="020B0606030504020204" pitchFamily="34" charset="0"/>
                <a:ea typeface="+mn-ea"/>
                <a:cs typeface="+mn-cs"/>
              </a:rPr>
              <a:t>Magnus </a:t>
            </a:r>
            <a:r>
              <a:rPr kumimoji="0" lang="en-US" sz="1800" b="0" i="1" u="none" strike="noStrike" kern="0" cap="none" spc="0" normalizeH="0" baseline="0" noProof="0" dirty="0" err="1">
                <a:ln>
                  <a:noFill/>
                </a:ln>
                <a:solidFill>
                  <a:srgbClr val="FFFFFF"/>
                </a:solidFill>
                <a:effectLst/>
                <a:uLnTx/>
                <a:uFillTx/>
                <a:latin typeface="Open Sans ExtraBold" panose="020B0606030504020204" pitchFamily="34" charset="0"/>
                <a:ea typeface="+mn-ea"/>
                <a:cs typeface="+mn-cs"/>
              </a:rPr>
              <a:t>Revang</a:t>
            </a:r>
            <a:endParaRPr kumimoji="0" lang="en-US" sz="1800" b="0" i="1" u="none" strike="noStrike" kern="0" cap="none" spc="0" normalizeH="0" baseline="0" noProof="0" dirty="0">
              <a:ln>
                <a:noFill/>
              </a:ln>
              <a:solidFill>
                <a:srgbClr val="FFFFFF"/>
              </a:solidFill>
              <a:effectLst/>
              <a:uLnTx/>
              <a:uFillTx/>
              <a:latin typeface="Inter"/>
              <a:ea typeface="+mn-ea"/>
              <a:cs typeface="+mn-cs"/>
            </a:endParaRPr>
          </a:p>
        </p:txBody>
      </p:sp>
      <p:sp>
        <p:nvSpPr>
          <p:cNvPr id="16" name="Grafik 6">
            <a:extLst>
              <a:ext uri="{FF2B5EF4-FFF2-40B4-BE49-F238E27FC236}">
                <a16:creationId xmlns:a16="http://schemas.microsoft.com/office/drawing/2014/main" id="{A54A9390-BBDF-D3E7-45C9-CC30EA82D426}"/>
              </a:ext>
            </a:extLst>
          </p:cNvPr>
          <p:cNvSpPr/>
          <p:nvPr/>
        </p:nvSpPr>
        <p:spPr>
          <a:xfrm>
            <a:off x="10256472" y="574891"/>
            <a:ext cx="1295061" cy="177464"/>
          </a:xfrm>
          <a:custGeom>
            <a:avLst/>
            <a:gdLst>
              <a:gd name="connsiteX0" fmla="*/ 223091 w 1647090"/>
              <a:gd name="connsiteY0" fmla="*/ 620 h 225703"/>
              <a:gd name="connsiteX1" fmla="*/ 223091 w 1647090"/>
              <a:gd name="connsiteY1" fmla="*/ 45814 h 225703"/>
              <a:gd name="connsiteX2" fmla="*/ 79996 w 1647090"/>
              <a:gd name="connsiteY2" fmla="*/ 45814 h 225703"/>
              <a:gd name="connsiteX3" fmla="*/ 43914 w 1647090"/>
              <a:gd name="connsiteY3" fmla="*/ 81703 h 225703"/>
              <a:gd name="connsiteX4" fmla="*/ 43914 w 1647090"/>
              <a:gd name="connsiteY4" fmla="*/ 144177 h 225703"/>
              <a:gd name="connsiteX5" fmla="*/ 79996 w 1647090"/>
              <a:gd name="connsiteY5" fmla="*/ 180510 h 225703"/>
              <a:gd name="connsiteX6" fmla="*/ 223003 w 1647090"/>
              <a:gd name="connsiteY6" fmla="*/ 180510 h 225703"/>
              <a:gd name="connsiteX7" fmla="*/ 223003 w 1647090"/>
              <a:gd name="connsiteY7" fmla="*/ 225703 h 225703"/>
              <a:gd name="connsiteX8" fmla="*/ 74364 w 1647090"/>
              <a:gd name="connsiteY8" fmla="*/ 225703 h 225703"/>
              <a:gd name="connsiteX9" fmla="*/ 0 w 1647090"/>
              <a:gd name="connsiteY9" fmla="*/ 150823 h 225703"/>
              <a:gd name="connsiteX10" fmla="*/ 0 w 1647090"/>
              <a:gd name="connsiteY10" fmla="*/ 75500 h 225703"/>
              <a:gd name="connsiteX11" fmla="*/ 74364 w 1647090"/>
              <a:gd name="connsiteY11" fmla="*/ 620 h 225703"/>
              <a:gd name="connsiteX12" fmla="*/ 223091 w 1647090"/>
              <a:gd name="connsiteY12" fmla="*/ 620 h 225703"/>
              <a:gd name="connsiteX13" fmla="*/ 850033 w 1647090"/>
              <a:gd name="connsiteY13" fmla="*/ 177 h 225703"/>
              <a:gd name="connsiteX14" fmla="*/ 983359 w 1647090"/>
              <a:gd name="connsiteY14" fmla="*/ 157027 h 225703"/>
              <a:gd name="connsiteX15" fmla="*/ 983359 w 1647090"/>
              <a:gd name="connsiteY15" fmla="*/ 177 h 225703"/>
              <a:gd name="connsiteX16" fmla="*/ 1028242 w 1647090"/>
              <a:gd name="connsiteY16" fmla="*/ 177 h 225703"/>
              <a:gd name="connsiteX17" fmla="*/ 1028242 w 1647090"/>
              <a:gd name="connsiteY17" fmla="*/ 225703 h 225703"/>
              <a:gd name="connsiteX18" fmla="*/ 982480 w 1647090"/>
              <a:gd name="connsiteY18" fmla="*/ 225703 h 225703"/>
              <a:gd name="connsiteX19" fmla="*/ 849153 w 1647090"/>
              <a:gd name="connsiteY19" fmla="*/ 68411 h 225703"/>
              <a:gd name="connsiteX20" fmla="*/ 849153 w 1647090"/>
              <a:gd name="connsiteY20" fmla="*/ 225261 h 225703"/>
              <a:gd name="connsiteX21" fmla="*/ 804271 w 1647090"/>
              <a:gd name="connsiteY21" fmla="*/ 225261 h 225703"/>
              <a:gd name="connsiteX22" fmla="*/ 804271 w 1647090"/>
              <a:gd name="connsiteY22" fmla="*/ 177 h 225703"/>
              <a:gd name="connsiteX23" fmla="*/ 850033 w 1647090"/>
              <a:gd name="connsiteY23" fmla="*/ 177 h 225703"/>
              <a:gd name="connsiteX24" fmla="*/ 417140 w 1647090"/>
              <a:gd name="connsiteY24" fmla="*/ 177 h 225703"/>
              <a:gd name="connsiteX25" fmla="*/ 491504 w 1647090"/>
              <a:gd name="connsiteY25" fmla="*/ 75057 h 225703"/>
              <a:gd name="connsiteX26" fmla="*/ 491504 w 1647090"/>
              <a:gd name="connsiteY26" fmla="*/ 149937 h 225703"/>
              <a:gd name="connsiteX27" fmla="*/ 417052 w 1647090"/>
              <a:gd name="connsiteY27" fmla="*/ 225261 h 225703"/>
              <a:gd name="connsiteX28" fmla="*/ 342777 w 1647090"/>
              <a:gd name="connsiteY28" fmla="*/ 225261 h 225703"/>
              <a:gd name="connsiteX29" fmla="*/ 268413 w 1647090"/>
              <a:gd name="connsiteY29" fmla="*/ 150381 h 225703"/>
              <a:gd name="connsiteX30" fmla="*/ 268413 w 1647090"/>
              <a:gd name="connsiteY30" fmla="*/ 75057 h 225703"/>
              <a:gd name="connsiteX31" fmla="*/ 342777 w 1647090"/>
              <a:gd name="connsiteY31" fmla="*/ 177 h 225703"/>
              <a:gd name="connsiteX32" fmla="*/ 417140 w 1647090"/>
              <a:gd name="connsiteY32" fmla="*/ 177 h 225703"/>
              <a:gd name="connsiteX33" fmla="*/ 759916 w 1647090"/>
              <a:gd name="connsiteY33" fmla="*/ 177 h 225703"/>
              <a:gd name="connsiteX34" fmla="*/ 759916 w 1647090"/>
              <a:gd name="connsiteY34" fmla="*/ 45371 h 225703"/>
              <a:gd name="connsiteX35" fmla="*/ 616909 w 1647090"/>
              <a:gd name="connsiteY35" fmla="*/ 45371 h 225703"/>
              <a:gd name="connsiteX36" fmla="*/ 580828 w 1647090"/>
              <a:gd name="connsiteY36" fmla="*/ 81260 h 225703"/>
              <a:gd name="connsiteX37" fmla="*/ 580828 w 1647090"/>
              <a:gd name="connsiteY37" fmla="*/ 144177 h 225703"/>
              <a:gd name="connsiteX38" fmla="*/ 616909 w 1647090"/>
              <a:gd name="connsiteY38" fmla="*/ 180510 h 225703"/>
              <a:gd name="connsiteX39" fmla="*/ 715035 w 1647090"/>
              <a:gd name="connsiteY39" fmla="*/ 180510 h 225703"/>
              <a:gd name="connsiteX40" fmla="*/ 715035 w 1647090"/>
              <a:gd name="connsiteY40" fmla="*/ 105186 h 225703"/>
              <a:gd name="connsiteX41" fmla="*/ 759828 w 1647090"/>
              <a:gd name="connsiteY41" fmla="*/ 105186 h 225703"/>
              <a:gd name="connsiteX42" fmla="*/ 759828 w 1647090"/>
              <a:gd name="connsiteY42" fmla="*/ 225261 h 225703"/>
              <a:gd name="connsiteX43" fmla="*/ 611189 w 1647090"/>
              <a:gd name="connsiteY43" fmla="*/ 225261 h 225703"/>
              <a:gd name="connsiteX44" fmla="*/ 536825 w 1647090"/>
              <a:gd name="connsiteY44" fmla="*/ 150381 h 225703"/>
              <a:gd name="connsiteX45" fmla="*/ 536825 w 1647090"/>
              <a:gd name="connsiteY45" fmla="*/ 75057 h 225703"/>
              <a:gd name="connsiteX46" fmla="*/ 611189 w 1647090"/>
              <a:gd name="connsiteY46" fmla="*/ 177 h 225703"/>
              <a:gd name="connsiteX47" fmla="*/ 759916 w 1647090"/>
              <a:gd name="connsiteY47" fmla="*/ 177 h 225703"/>
              <a:gd name="connsiteX48" fmla="*/ 1118094 w 1647090"/>
              <a:gd name="connsiteY48" fmla="*/ 177 h 225703"/>
              <a:gd name="connsiteX49" fmla="*/ 1118006 w 1647090"/>
              <a:gd name="connsiteY49" fmla="*/ 225261 h 225703"/>
              <a:gd name="connsiteX50" fmla="*/ 1073212 w 1647090"/>
              <a:gd name="connsiteY50" fmla="*/ 225261 h 225703"/>
              <a:gd name="connsiteX51" fmla="*/ 1073212 w 1647090"/>
              <a:gd name="connsiteY51" fmla="*/ 177 h 225703"/>
              <a:gd name="connsiteX52" fmla="*/ 1118094 w 1647090"/>
              <a:gd name="connsiteY52" fmla="*/ 177 h 225703"/>
              <a:gd name="connsiteX53" fmla="*/ 1386418 w 1647090"/>
              <a:gd name="connsiteY53" fmla="*/ 177 h 225703"/>
              <a:gd name="connsiteX54" fmla="*/ 1386418 w 1647090"/>
              <a:gd name="connsiteY54" fmla="*/ 45371 h 225703"/>
              <a:gd name="connsiteX55" fmla="*/ 1243411 w 1647090"/>
              <a:gd name="connsiteY55" fmla="*/ 45371 h 225703"/>
              <a:gd name="connsiteX56" fmla="*/ 1207328 w 1647090"/>
              <a:gd name="connsiteY56" fmla="*/ 81260 h 225703"/>
              <a:gd name="connsiteX57" fmla="*/ 1207328 w 1647090"/>
              <a:gd name="connsiteY57" fmla="*/ 144177 h 225703"/>
              <a:gd name="connsiteX58" fmla="*/ 1243411 w 1647090"/>
              <a:gd name="connsiteY58" fmla="*/ 180510 h 225703"/>
              <a:gd name="connsiteX59" fmla="*/ 1341628 w 1647090"/>
              <a:gd name="connsiteY59" fmla="*/ 180510 h 225703"/>
              <a:gd name="connsiteX60" fmla="*/ 1341628 w 1647090"/>
              <a:gd name="connsiteY60" fmla="*/ 105186 h 225703"/>
              <a:gd name="connsiteX61" fmla="*/ 1386418 w 1647090"/>
              <a:gd name="connsiteY61" fmla="*/ 105186 h 225703"/>
              <a:gd name="connsiteX62" fmla="*/ 1386418 w 1647090"/>
              <a:gd name="connsiteY62" fmla="*/ 225261 h 225703"/>
              <a:gd name="connsiteX63" fmla="*/ 1237691 w 1647090"/>
              <a:gd name="connsiteY63" fmla="*/ 225261 h 225703"/>
              <a:gd name="connsiteX64" fmla="*/ 1163327 w 1647090"/>
              <a:gd name="connsiteY64" fmla="*/ 150381 h 225703"/>
              <a:gd name="connsiteX65" fmla="*/ 1163327 w 1647090"/>
              <a:gd name="connsiteY65" fmla="*/ 75057 h 225703"/>
              <a:gd name="connsiteX66" fmla="*/ 1237691 w 1647090"/>
              <a:gd name="connsiteY66" fmla="*/ 177 h 225703"/>
              <a:gd name="connsiteX67" fmla="*/ 1386418 w 1647090"/>
              <a:gd name="connsiteY67" fmla="*/ 177 h 225703"/>
              <a:gd name="connsiteX68" fmla="*/ 1468001 w 1647090"/>
              <a:gd name="connsiteY68" fmla="*/ 0 h 225703"/>
              <a:gd name="connsiteX69" fmla="*/ 1468435 w 1647090"/>
              <a:gd name="connsiteY69" fmla="*/ 48295 h 225703"/>
              <a:gd name="connsiteX70" fmla="*/ 1504084 w 1647090"/>
              <a:gd name="connsiteY70" fmla="*/ 84628 h 225703"/>
              <a:gd name="connsiteX71" fmla="*/ 1504084 w 1647090"/>
              <a:gd name="connsiteY71" fmla="*/ 84628 h 225703"/>
              <a:gd name="connsiteX72" fmla="*/ 1566126 w 1647090"/>
              <a:gd name="connsiteY72" fmla="*/ 84628 h 225703"/>
              <a:gd name="connsiteX73" fmla="*/ 1602210 w 1647090"/>
              <a:gd name="connsiteY73" fmla="*/ 48295 h 225703"/>
              <a:gd name="connsiteX74" fmla="*/ 1602210 w 1647090"/>
              <a:gd name="connsiteY74" fmla="*/ 48295 h 225703"/>
              <a:gd name="connsiteX75" fmla="*/ 1602210 w 1647090"/>
              <a:gd name="connsiteY75" fmla="*/ 0 h 225703"/>
              <a:gd name="connsiteX76" fmla="*/ 1647091 w 1647090"/>
              <a:gd name="connsiteY76" fmla="*/ 0 h 225703"/>
              <a:gd name="connsiteX77" fmla="*/ 1647091 w 1647090"/>
              <a:gd name="connsiteY77" fmla="*/ 13292 h 225703"/>
              <a:gd name="connsiteX78" fmla="*/ 1646645 w 1647090"/>
              <a:gd name="connsiteY78" fmla="*/ 54055 h 225703"/>
              <a:gd name="connsiteX79" fmla="*/ 1572281 w 1647090"/>
              <a:gd name="connsiteY79" fmla="*/ 128935 h 225703"/>
              <a:gd name="connsiteX80" fmla="*/ 1572281 w 1647090"/>
              <a:gd name="connsiteY80" fmla="*/ 128935 h 225703"/>
              <a:gd name="connsiteX81" fmla="*/ 1557626 w 1647090"/>
              <a:gd name="connsiteY81" fmla="*/ 128935 h 225703"/>
              <a:gd name="connsiteX82" fmla="*/ 1557626 w 1647090"/>
              <a:gd name="connsiteY82" fmla="*/ 225216 h 225703"/>
              <a:gd name="connsiteX83" fmla="*/ 1512745 w 1647090"/>
              <a:gd name="connsiteY83" fmla="*/ 225216 h 225703"/>
              <a:gd name="connsiteX84" fmla="*/ 1512745 w 1647090"/>
              <a:gd name="connsiteY84" fmla="*/ 128935 h 225703"/>
              <a:gd name="connsiteX85" fmla="*/ 1497918 w 1647090"/>
              <a:gd name="connsiteY85" fmla="*/ 128935 h 225703"/>
              <a:gd name="connsiteX86" fmla="*/ 1423554 w 1647090"/>
              <a:gd name="connsiteY86" fmla="*/ 54055 h 225703"/>
              <a:gd name="connsiteX87" fmla="*/ 1423554 w 1647090"/>
              <a:gd name="connsiteY87" fmla="*/ 54055 h 225703"/>
              <a:gd name="connsiteX88" fmla="*/ 1423554 w 1647090"/>
              <a:gd name="connsiteY88" fmla="*/ 0 h 225703"/>
              <a:gd name="connsiteX89" fmla="*/ 1468001 w 1647090"/>
              <a:gd name="connsiteY89" fmla="*/ 0 h 225703"/>
              <a:gd name="connsiteX90" fmla="*/ 409572 w 1647090"/>
              <a:gd name="connsiteY90" fmla="*/ 45371 h 225703"/>
              <a:gd name="connsiteX91" fmla="*/ 342248 w 1647090"/>
              <a:gd name="connsiteY91" fmla="*/ 45371 h 225703"/>
              <a:gd name="connsiteX92" fmla="*/ 312767 w 1647090"/>
              <a:gd name="connsiteY92" fmla="*/ 83033 h 225703"/>
              <a:gd name="connsiteX93" fmla="*/ 312767 w 1647090"/>
              <a:gd name="connsiteY93" fmla="*/ 143291 h 225703"/>
              <a:gd name="connsiteX94" fmla="*/ 350169 w 1647090"/>
              <a:gd name="connsiteY94" fmla="*/ 180952 h 225703"/>
              <a:gd name="connsiteX95" fmla="*/ 409572 w 1647090"/>
              <a:gd name="connsiteY95" fmla="*/ 180510 h 225703"/>
              <a:gd name="connsiteX96" fmla="*/ 446974 w 1647090"/>
              <a:gd name="connsiteY96" fmla="*/ 142848 h 225703"/>
              <a:gd name="connsiteX97" fmla="*/ 446974 w 1647090"/>
              <a:gd name="connsiteY97" fmla="*/ 83033 h 225703"/>
              <a:gd name="connsiteX98" fmla="*/ 409572 w 1647090"/>
              <a:gd name="connsiteY98" fmla="*/ 45371 h 22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47090" h="225703">
                <a:moveTo>
                  <a:pt x="223091" y="620"/>
                </a:moveTo>
                <a:lnTo>
                  <a:pt x="223091" y="45814"/>
                </a:lnTo>
                <a:lnTo>
                  <a:pt x="79996" y="45814"/>
                </a:lnTo>
                <a:cubicBezTo>
                  <a:pt x="56235" y="45814"/>
                  <a:pt x="43914" y="57777"/>
                  <a:pt x="43914" y="81703"/>
                </a:cubicBezTo>
                <a:lnTo>
                  <a:pt x="43914" y="144177"/>
                </a:lnTo>
                <a:cubicBezTo>
                  <a:pt x="43914" y="168103"/>
                  <a:pt x="55795" y="180510"/>
                  <a:pt x="79996" y="180510"/>
                </a:cubicBezTo>
                <a:lnTo>
                  <a:pt x="223003" y="180510"/>
                </a:lnTo>
                <a:lnTo>
                  <a:pt x="223003" y="225703"/>
                </a:lnTo>
                <a:lnTo>
                  <a:pt x="74364" y="225703"/>
                </a:lnTo>
                <a:cubicBezTo>
                  <a:pt x="24641" y="225703"/>
                  <a:pt x="0" y="200891"/>
                  <a:pt x="0" y="150823"/>
                </a:cubicBezTo>
                <a:lnTo>
                  <a:pt x="0" y="75500"/>
                </a:lnTo>
                <a:cubicBezTo>
                  <a:pt x="0" y="25433"/>
                  <a:pt x="24641" y="620"/>
                  <a:pt x="74364" y="620"/>
                </a:cubicBezTo>
                <a:lnTo>
                  <a:pt x="223091" y="620"/>
                </a:lnTo>
                <a:close/>
                <a:moveTo>
                  <a:pt x="850033" y="177"/>
                </a:moveTo>
                <a:lnTo>
                  <a:pt x="983359" y="157027"/>
                </a:lnTo>
                <a:lnTo>
                  <a:pt x="983359" y="177"/>
                </a:lnTo>
                <a:lnTo>
                  <a:pt x="1028242" y="177"/>
                </a:lnTo>
                <a:lnTo>
                  <a:pt x="1028242" y="225703"/>
                </a:lnTo>
                <a:lnTo>
                  <a:pt x="982480" y="225703"/>
                </a:lnTo>
                <a:lnTo>
                  <a:pt x="849153" y="68411"/>
                </a:lnTo>
                <a:lnTo>
                  <a:pt x="849153" y="225261"/>
                </a:lnTo>
                <a:lnTo>
                  <a:pt x="804271" y="225261"/>
                </a:lnTo>
                <a:lnTo>
                  <a:pt x="804271" y="177"/>
                </a:lnTo>
                <a:lnTo>
                  <a:pt x="850033" y="177"/>
                </a:lnTo>
                <a:close/>
                <a:moveTo>
                  <a:pt x="417140" y="177"/>
                </a:moveTo>
                <a:cubicBezTo>
                  <a:pt x="466863" y="177"/>
                  <a:pt x="491504" y="24989"/>
                  <a:pt x="491504" y="75057"/>
                </a:cubicBezTo>
                <a:lnTo>
                  <a:pt x="491504" y="149937"/>
                </a:lnTo>
                <a:cubicBezTo>
                  <a:pt x="491416" y="200005"/>
                  <a:pt x="466334" y="225261"/>
                  <a:pt x="417052" y="225261"/>
                </a:cubicBezTo>
                <a:lnTo>
                  <a:pt x="342777" y="225261"/>
                </a:lnTo>
                <a:cubicBezTo>
                  <a:pt x="293054" y="225261"/>
                  <a:pt x="268413" y="200448"/>
                  <a:pt x="268413" y="150381"/>
                </a:cubicBezTo>
                <a:lnTo>
                  <a:pt x="268413" y="75057"/>
                </a:lnTo>
                <a:cubicBezTo>
                  <a:pt x="268413" y="24989"/>
                  <a:pt x="293054" y="177"/>
                  <a:pt x="342777" y="177"/>
                </a:cubicBezTo>
                <a:lnTo>
                  <a:pt x="417140" y="177"/>
                </a:lnTo>
                <a:close/>
                <a:moveTo>
                  <a:pt x="759916" y="177"/>
                </a:moveTo>
                <a:lnTo>
                  <a:pt x="759916" y="45371"/>
                </a:lnTo>
                <a:lnTo>
                  <a:pt x="616909" y="45371"/>
                </a:lnTo>
                <a:cubicBezTo>
                  <a:pt x="593148" y="45371"/>
                  <a:pt x="580828" y="57334"/>
                  <a:pt x="580828" y="81260"/>
                </a:cubicBezTo>
                <a:lnTo>
                  <a:pt x="580828" y="144177"/>
                </a:lnTo>
                <a:cubicBezTo>
                  <a:pt x="580828" y="168103"/>
                  <a:pt x="592709" y="180510"/>
                  <a:pt x="616909" y="180510"/>
                </a:cubicBezTo>
                <a:lnTo>
                  <a:pt x="715035" y="180510"/>
                </a:lnTo>
                <a:lnTo>
                  <a:pt x="715035" y="105186"/>
                </a:lnTo>
                <a:lnTo>
                  <a:pt x="759828" y="105186"/>
                </a:lnTo>
                <a:lnTo>
                  <a:pt x="759828" y="225261"/>
                </a:lnTo>
                <a:lnTo>
                  <a:pt x="611189" y="225261"/>
                </a:lnTo>
                <a:cubicBezTo>
                  <a:pt x="561467" y="225261"/>
                  <a:pt x="536825" y="200448"/>
                  <a:pt x="536825" y="150381"/>
                </a:cubicBezTo>
                <a:lnTo>
                  <a:pt x="536825" y="75057"/>
                </a:lnTo>
                <a:cubicBezTo>
                  <a:pt x="536825" y="24989"/>
                  <a:pt x="561467" y="177"/>
                  <a:pt x="611189" y="177"/>
                </a:cubicBezTo>
                <a:lnTo>
                  <a:pt x="759916" y="177"/>
                </a:lnTo>
                <a:close/>
                <a:moveTo>
                  <a:pt x="1118094" y="177"/>
                </a:moveTo>
                <a:lnTo>
                  <a:pt x="1118006" y="225261"/>
                </a:lnTo>
                <a:lnTo>
                  <a:pt x="1073212" y="225261"/>
                </a:lnTo>
                <a:lnTo>
                  <a:pt x="1073212" y="177"/>
                </a:lnTo>
                <a:lnTo>
                  <a:pt x="1118094" y="177"/>
                </a:lnTo>
                <a:close/>
                <a:moveTo>
                  <a:pt x="1386418" y="177"/>
                </a:moveTo>
                <a:lnTo>
                  <a:pt x="1386418" y="45371"/>
                </a:lnTo>
                <a:lnTo>
                  <a:pt x="1243411" y="45371"/>
                </a:lnTo>
                <a:cubicBezTo>
                  <a:pt x="1219649" y="45371"/>
                  <a:pt x="1207328" y="57334"/>
                  <a:pt x="1207328" y="81260"/>
                </a:cubicBezTo>
                <a:lnTo>
                  <a:pt x="1207328" y="144177"/>
                </a:lnTo>
                <a:cubicBezTo>
                  <a:pt x="1207328" y="168103"/>
                  <a:pt x="1219214" y="180510"/>
                  <a:pt x="1243411" y="180510"/>
                </a:cubicBezTo>
                <a:lnTo>
                  <a:pt x="1341628" y="180510"/>
                </a:lnTo>
                <a:lnTo>
                  <a:pt x="1341628" y="105186"/>
                </a:lnTo>
                <a:lnTo>
                  <a:pt x="1386418" y="105186"/>
                </a:lnTo>
                <a:lnTo>
                  <a:pt x="1386418" y="225261"/>
                </a:lnTo>
                <a:lnTo>
                  <a:pt x="1237691" y="225261"/>
                </a:lnTo>
                <a:cubicBezTo>
                  <a:pt x="1187970" y="225261"/>
                  <a:pt x="1163327" y="200448"/>
                  <a:pt x="1163327" y="150381"/>
                </a:cubicBezTo>
                <a:lnTo>
                  <a:pt x="1163327" y="75057"/>
                </a:lnTo>
                <a:cubicBezTo>
                  <a:pt x="1163327" y="24989"/>
                  <a:pt x="1187970" y="177"/>
                  <a:pt x="1237691" y="177"/>
                </a:cubicBezTo>
                <a:lnTo>
                  <a:pt x="1386418" y="177"/>
                </a:lnTo>
                <a:close/>
                <a:moveTo>
                  <a:pt x="1468001" y="0"/>
                </a:moveTo>
                <a:lnTo>
                  <a:pt x="1468435" y="48295"/>
                </a:lnTo>
                <a:cubicBezTo>
                  <a:pt x="1468435" y="72665"/>
                  <a:pt x="1480322" y="84628"/>
                  <a:pt x="1504084" y="84628"/>
                </a:cubicBezTo>
                <a:lnTo>
                  <a:pt x="1504084" y="84628"/>
                </a:lnTo>
                <a:lnTo>
                  <a:pt x="1566126" y="84628"/>
                </a:lnTo>
                <a:cubicBezTo>
                  <a:pt x="1590323" y="84628"/>
                  <a:pt x="1602210" y="72665"/>
                  <a:pt x="1602210" y="48295"/>
                </a:cubicBezTo>
                <a:lnTo>
                  <a:pt x="1602210" y="48295"/>
                </a:lnTo>
                <a:lnTo>
                  <a:pt x="1602210" y="0"/>
                </a:lnTo>
                <a:lnTo>
                  <a:pt x="1647091" y="0"/>
                </a:lnTo>
                <a:lnTo>
                  <a:pt x="1647091" y="13292"/>
                </a:lnTo>
                <a:lnTo>
                  <a:pt x="1646645" y="54055"/>
                </a:lnTo>
                <a:cubicBezTo>
                  <a:pt x="1646645" y="104123"/>
                  <a:pt x="1622002" y="128935"/>
                  <a:pt x="1572281" y="128935"/>
                </a:cubicBezTo>
                <a:lnTo>
                  <a:pt x="1572281" y="128935"/>
                </a:lnTo>
                <a:lnTo>
                  <a:pt x="1557626" y="128935"/>
                </a:lnTo>
                <a:lnTo>
                  <a:pt x="1557626" y="225216"/>
                </a:lnTo>
                <a:lnTo>
                  <a:pt x="1512745" y="225216"/>
                </a:lnTo>
                <a:lnTo>
                  <a:pt x="1512745" y="128935"/>
                </a:lnTo>
                <a:lnTo>
                  <a:pt x="1497918" y="128935"/>
                </a:lnTo>
                <a:cubicBezTo>
                  <a:pt x="1448197" y="128935"/>
                  <a:pt x="1423554" y="104123"/>
                  <a:pt x="1423554" y="54055"/>
                </a:cubicBezTo>
                <a:lnTo>
                  <a:pt x="1423554" y="54055"/>
                </a:lnTo>
                <a:lnTo>
                  <a:pt x="1423554" y="0"/>
                </a:lnTo>
                <a:lnTo>
                  <a:pt x="1468001" y="0"/>
                </a:lnTo>
                <a:close/>
                <a:moveTo>
                  <a:pt x="409572" y="45371"/>
                </a:moveTo>
                <a:lnTo>
                  <a:pt x="342248" y="45371"/>
                </a:lnTo>
                <a:cubicBezTo>
                  <a:pt x="322007" y="45371"/>
                  <a:pt x="312767" y="57777"/>
                  <a:pt x="312767" y="83033"/>
                </a:cubicBezTo>
                <a:lnTo>
                  <a:pt x="312767" y="143291"/>
                </a:lnTo>
                <a:cubicBezTo>
                  <a:pt x="312767" y="168103"/>
                  <a:pt x="325087" y="180952"/>
                  <a:pt x="350169" y="180952"/>
                </a:cubicBezTo>
                <a:lnTo>
                  <a:pt x="409572" y="180510"/>
                </a:lnTo>
                <a:cubicBezTo>
                  <a:pt x="434213" y="180510"/>
                  <a:pt x="446974" y="168103"/>
                  <a:pt x="446974" y="142848"/>
                </a:cubicBezTo>
                <a:lnTo>
                  <a:pt x="446974" y="83033"/>
                </a:lnTo>
                <a:cubicBezTo>
                  <a:pt x="446974" y="58220"/>
                  <a:pt x="434653" y="45371"/>
                  <a:pt x="409572" y="45371"/>
                </a:cubicBezTo>
                <a:close/>
              </a:path>
            </a:pathLst>
          </a:custGeom>
          <a:solidFill>
            <a:schemeClr val="bg1"/>
          </a:solidFill>
          <a:ln w="114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050F"/>
              </a:solidFill>
              <a:effectLst/>
              <a:uLnTx/>
              <a:uFillTx/>
              <a:latin typeface="Inter"/>
              <a:ea typeface="+mn-ea"/>
              <a:cs typeface="+mn-cs"/>
            </a:endParaRPr>
          </a:p>
        </p:txBody>
      </p:sp>
    </p:spTree>
    <p:extLst>
      <p:ext uri="{BB962C8B-B14F-4D97-AF65-F5344CB8AC3E}">
        <p14:creationId xmlns:p14="http://schemas.microsoft.com/office/powerpoint/2010/main" val="14603745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A37B8E-1ABD-4C32-0B8C-77CF2A0B71DA}"/>
              </a:ext>
            </a:extLst>
          </p:cNvPr>
          <p:cNvSpPr txBox="1"/>
          <p:nvPr/>
        </p:nvSpPr>
        <p:spPr>
          <a:xfrm>
            <a:off x="0" y="1"/>
            <a:ext cx="12192000" cy="164349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en-US" sz="3200" b="0" i="0" u="none" strike="noStrike" kern="1200" cap="none" spc="-150" normalizeH="0" baseline="0" noProof="0" dirty="0">
                <a:ln>
                  <a:noFill/>
                </a:ln>
                <a:solidFill>
                  <a:schemeClr val="tx2">
                    <a:lumMod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The biggest impact of Generative AI</a:t>
            </a:r>
            <a:endParaRPr kumimoji="0" lang="en-US" sz="3200" b="0" i="0" u="none" strike="noStrike" kern="1200" cap="none" spc="-15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Grafik 6">
            <a:extLst>
              <a:ext uri="{FF2B5EF4-FFF2-40B4-BE49-F238E27FC236}">
                <a16:creationId xmlns:a16="http://schemas.microsoft.com/office/drawing/2014/main" id="{69A0A488-55AE-6B78-031F-76A7ADB281E2}"/>
              </a:ext>
            </a:extLst>
          </p:cNvPr>
          <p:cNvSpPr/>
          <p:nvPr/>
        </p:nvSpPr>
        <p:spPr>
          <a:xfrm>
            <a:off x="10256472" y="574891"/>
            <a:ext cx="1295061" cy="177464"/>
          </a:xfrm>
          <a:custGeom>
            <a:avLst/>
            <a:gdLst>
              <a:gd name="connsiteX0" fmla="*/ 223091 w 1647090"/>
              <a:gd name="connsiteY0" fmla="*/ 620 h 225703"/>
              <a:gd name="connsiteX1" fmla="*/ 223091 w 1647090"/>
              <a:gd name="connsiteY1" fmla="*/ 45814 h 225703"/>
              <a:gd name="connsiteX2" fmla="*/ 79996 w 1647090"/>
              <a:gd name="connsiteY2" fmla="*/ 45814 h 225703"/>
              <a:gd name="connsiteX3" fmla="*/ 43914 w 1647090"/>
              <a:gd name="connsiteY3" fmla="*/ 81703 h 225703"/>
              <a:gd name="connsiteX4" fmla="*/ 43914 w 1647090"/>
              <a:gd name="connsiteY4" fmla="*/ 144177 h 225703"/>
              <a:gd name="connsiteX5" fmla="*/ 79996 w 1647090"/>
              <a:gd name="connsiteY5" fmla="*/ 180510 h 225703"/>
              <a:gd name="connsiteX6" fmla="*/ 223003 w 1647090"/>
              <a:gd name="connsiteY6" fmla="*/ 180510 h 225703"/>
              <a:gd name="connsiteX7" fmla="*/ 223003 w 1647090"/>
              <a:gd name="connsiteY7" fmla="*/ 225703 h 225703"/>
              <a:gd name="connsiteX8" fmla="*/ 74364 w 1647090"/>
              <a:gd name="connsiteY8" fmla="*/ 225703 h 225703"/>
              <a:gd name="connsiteX9" fmla="*/ 0 w 1647090"/>
              <a:gd name="connsiteY9" fmla="*/ 150823 h 225703"/>
              <a:gd name="connsiteX10" fmla="*/ 0 w 1647090"/>
              <a:gd name="connsiteY10" fmla="*/ 75500 h 225703"/>
              <a:gd name="connsiteX11" fmla="*/ 74364 w 1647090"/>
              <a:gd name="connsiteY11" fmla="*/ 620 h 225703"/>
              <a:gd name="connsiteX12" fmla="*/ 223091 w 1647090"/>
              <a:gd name="connsiteY12" fmla="*/ 620 h 225703"/>
              <a:gd name="connsiteX13" fmla="*/ 850033 w 1647090"/>
              <a:gd name="connsiteY13" fmla="*/ 177 h 225703"/>
              <a:gd name="connsiteX14" fmla="*/ 983359 w 1647090"/>
              <a:gd name="connsiteY14" fmla="*/ 157027 h 225703"/>
              <a:gd name="connsiteX15" fmla="*/ 983359 w 1647090"/>
              <a:gd name="connsiteY15" fmla="*/ 177 h 225703"/>
              <a:gd name="connsiteX16" fmla="*/ 1028242 w 1647090"/>
              <a:gd name="connsiteY16" fmla="*/ 177 h 225703"/>
              <a:gd name="connsiteX17" fmla="*/ 1028242 w 1647090"/>
              <a:gd name="connsiteY17" fmla="*/ 225703 h 225703"/>
              <a:gd name="connsiteX18" fmla="*/ 982480 w 1647090"/>
              <a:gd name="connsiteY18" fmla="*/ 225703 h 225703"/>
              <a:gd name="connsiteX19" fmla="*/ 849153 w 1647090"/>
              <a:gd name="connsiteY19" fmla="*/ 68411 h 225703"/>
              <a:gd name="connsiteX20" fmla="*/ 849153 w 1647090"/>
              <a:gd name="connsiteY20" fmla="*/ 225261 h 225703"/>
              <a:gd name="connsiteX21" fmla="*/ 804271 w 1647090"/>
              <a:gd name="connsiteY21" fmla="*/ 225261 h 225703"/>
              <a:gd name="connsiteX22" fmla="*/ 804271 w 1647090"/>
              <a:gd name="connsiteY22" fmla="*/ 177 h 225703"/>
              <a:gd name="connsiteX23" fmla="*/ 850033 w 1647090"/>
              <a:gd name="connsiteY23" fmla="*/ 177 h 225703"/>
              <a:gd name="connsiteX24" fmla="*/ 417140 w 1647090"/>
              <a:gd name="connsiteY24" fmla="*/ 177 h 225703"/>
              <a:gd name="connsiteX25" fmla="*/ 491504 w 1647090"/>
              <a:gd name="connsiteY25" fmla="*/ 75057 h 225703"/>
              <a:gd name="connsiteX26" fmla="*/ 491504 w 1647090"/>
              <a:gd name="connsiteY26" fmla="*/ 149937 h 225703"/>
              <a:gd name="connsiteX27" fmla="*/ 417052 w 1647090"/>
              <a:gd name="connsiteY27" fmla="*/ 225261 h 225703"/>
              <a:gd name="connsiteX28" fmla="*/ 342777 w 1647090"/>
              <a:gd name="connsiteY28" fmla="*/ 225261 h 225703"/>
              <a:gd name="connsiteX29" fmla="*/ 268413 w 1647090"/>
              <a:gd name="connsiteY29" fmla="*/ 150381 h 225703"/>
              <a:gd name="connsiteX30" fmla="*/ 268413 w 1647090"/>
              <a:gd name="connsiteY30" fmla="*/ 75057 h 225703"/>
              <a:gd name="connsiteX31" fmla="*/ 342777 w 1647090"/>
              <a:gd name="connsiteY31" fmla="*/ 177 h 225703"/>
              <a:gd name="connsiteX32" fmla="*/ 417140 w 1647090"/>
              <a:gd name="connsiteY32" fmla="*/ 177 h 225703"/>
              <a:gd name="connsiteX33" fmla="*/ 759916 w 1647090"/>
              <a:gd name="connsiteY33" fmla="*/ 177 h 225703"/>
              <a:gd name="connsiteX34" fmla="*/ 759916 w 1647090"/>
              <a:gd name="connsiteY34" fmla="*/ 45371 h 225703"/>
              <a:gd name="connsiteX35" fmla="*/ 616909 w 1647090"/>
              <a:gd name="connsiteY35" fmla="*/ 45371 h 225703"/>
              <a:gd name="connsiteX36" fmla="*/ 580828 w 1647090"/>
              <a:gd name="connsiteY36" fmla="*/ 81260 h 225703"/>
              <a:gd name="connsiteX37" fmla="*/ 580828 w 1647090"/>
              <a:gd name="connsiteY37" fmla="*/ 144177 h 225703"/>
              <a:gd name="connsiteX38" fmla="*/ 616909 w 1647090"/>
              <a:gd name="connsiteY38" fmla="*/ 180510 h 225703"/>
              <a:gd name="connsiteX39" fmla="*/ 715035 w 1647090"/>
              <a:gd name="connsiteY39" fmla="*/ 180510 h 225703"/>
              <a:gd name="connsiteX40" fmla="*/ 715035 w 1647090"/>
              <a:gd name="connsiteY40" fmla="*/ 105186 h 225703"/>
              <a:gd name="connsiteX41" fmla="*/ 759828 w 1647090"/>
              <a:gd name="connsiteY41" fmla="*/ 105186 h 225703"/>
              <a:gd name="connsiteX42" fmla="*/ 759828 w 1647090"/>
              <a:gd name="connsiteY42" fmla="*/ 225261 h 225703"/>
              <a:gd name="connsiteX43" fmla="*/ 611189 w 1647090"/>
              <a:gd name="connsiteY43" fmla="*/ 225261 h 225703"/>
              <a:gd name="connsiteX44" fmla="*/ 536825 w 1647090"/>
              <a:gd name="connsiteY44" fmla="*/ 150381 h 225703"/>
              <a:gd name="connsiteX45" fmla="*/ 536825 w 1647090"/>
              <a:gd name="connsiteY45" fmla="*/ 75057 h 225703"/>
              <a:gd name="connsiteX46" fmla="*/ 611189 w 1647090"/>
              <a:gd name="connsiteY46" fmla="*/ 177 h 225703"/>
              <a:gd name="connsiteX47" fmla="*/ 759916 w 1647090"/>
              <a:gd name="connsiteY47" fmla="*/ 177 h 225703"/>
              <a:gd name="connsiteX48" fmla="*/ 1118094 w 1647090"/>
              <a:gd name="connsiteY48" fmla="*/ 177 h 225703"/>
              <a:gd name="connsiteX49" fmla="*/ 1118006 w 1647090"/>
              <a:gd name="connsiteY49" fmla="*/ 225261 h 225703"/>
              <a:gd name="connsiteX50" fmla="*/ 1073212 w 1647090"/>
              <a:gd name="connsiteY50" fmla="*/ 225261 h 225703"/>
              <a:gd name="connsiteX51" fmla="*/ 1073212 w 1647090"/>
              <a:gd name="connsiteY51" fmla="*/ 177 h 225703"/>
              <a:gd name="connsiteX52" fmla="*/ 1118094 w 1647090"/>
              <a:gd name="connsiteY52" fmla="*/ 177 h 225703"/>
              <a:gd name="connsiteX53" fmla="*/ 1386418 w 1647090"/>
              <a:gd name="connsiteY53" fmla="*/ 177 h 225703"/>
              <a:gd name="connsiteX54" fmla="*/ 1386418 w 1647090"/>
              <a:gd name="connsiteY54" fmla="*/ 45371 h 225703"/>
              <a:gd name="connsiteX55" fmla="*/ 1243411 w 1647090"/>
              <a:gd name="connsiteY55" fmla="*/ 45371 h 225703"/>
              <a:gd name="connsiteX56" fmla="*/ 1207328 w 1647090"/>
              <a:gd name="connsiteY56" fmla="*/ 81260 h 225703"/>
              <a:gd name="connsiteX57" fmla="*/ 1207328 w 1647090"/>
              <a:gd name="connsiteY57" fmla="*/ 144177 h 225703"/>
              <a:gd name="connsiteX58" fmla="*/ 1243411 w 1647090"/>
              <a:gd name="connsiteY58" fmla="*/ 180510 h 225703"/>
              <a:gd name="connsiteX59" fmla="*/ 1341628 w 1647090"/>
              <a:gd name="connsiteY59" fmla="*/ 180510 h 225703"/>
              <a:gd name="connsiteX60" fmla="*/ 1341628 w 1647090"/>
              <a:gd name="connsiteY60" fmla="*/ 105186 h 225703"/>
              <a:gd name="connsiteX61" fmla="*/ 1386418 w 1647090"/>
              <a:gd name="connsiteY61" fmla="*/ 105186 h 225703"/>
              <a:gd name="connsiteX62" fmla="*/ 1386418 w 1647090"/>
              <a:gd name="connsiteY62" fmla="*/ 225261 h 225703"/>
              <a:gd name="connsiteX63" fmla="*/ 1237691 w 1647090"/>
              <a:gd name="connsiteY63" fmla="*/ 225261 h 225703"/>
              <a:gd name="connsiteX64" fmla="*/ 1163327 w 1647090"/>
              <a:gd name="connsiteY64" fmla="*/ 150381 h 225703"/>
              <a:gd name="connsiteX65" fmla="*/ 1163327 w 1647090"/>
              <a:gd name="connsiteY65" fmla="*/ 75057 h 225703"/>
              <a:gd name="connsiteX66" fmla="*/ 1237691 w 1647090"/>
              <a:gd name="connsiteY66" fmla="*/ 177 h 225703"/>
              <a:gd name="connsiteX67" fmla="*/ 1386418 w 1647090"/>
              <a:gd name="connsiteY67" fmla="*/ 177 h 225703"/>
              <a:gd name="connsiteX68" fmla="*/ 1468001 w 1647090"/>
              <a:gd name="connsiteY68" fmla="*/ 0 h 225703"/>
              <a:gd name="connsiteX69" fmla="*/ 1468435 w 1647090"/>
              <a:gd name="connsiteY69" fmla="*/ 48295 h 225703"/>
              <a:gd name="connsiteX70" fmla="*/ 1504084 w 1647090"/>
              <a:gd name="connsiteY70" fmla="*/ 84628 h 225703"/>
              <a:gd name="connsiteX71" fmla="*/ 1504084 w 1647090"/>
              <a:gd name="connsiteY71" fmla="*/ 84628 h 225703"/>
              <a:gd name="connsiteX72" fmla="*/ 1566126 w 1647090"/>
              <a:gd name="connsiteY72" fmla="*/ 84628 h 225703"/>
              <a:gd name="connsiteX73" fmla="*/ 1602210 w 1647090"/>
              <a:gd name="connsiteY73" fmla="*/ 48295 h 225703"/>
              <a:gd name="connsiteX74" fmla="*/ 1602210 w 1647090"/>
              <a:gd name="connsiteY74" fmla="*/ 48295 h 225703"/>
              <a:gd name="connsiteX75" fmla="*/ 1602210 w 1647090"/>
              <a:gd name="connsiteY75" fmla="*/ 0 h 225703"/>
              <a:gd name="connsiteX76" fmla="*/ 1647091 w 1647090"/>
              <a:gd name="connsiteY76" fmla="*/ 0 h 225703"/>
              <a:gd name="connsiteX77" fmla="*/ 1647091 w 1647090"/>
              <a:gd name="connsiteY77" fmla="*/ 13292 h 225703"/>
              <a:gd name="connsiteX78" fmla="*/ 1646645 w 1647090"/>
              <a:gd name="connsiteY78" fmla="*/ 54055 h 225703"/>
              <a:gd name="connsiteX79" fmla="*/ 1572281 w 1647090"/>
              <a:gd name="connsiteY79" fmla="*/ 128935 h 225703"/>
              <a:gd name="connsiteX80" fmla="*/ 1572281 w 1647090"/>
              <a:gd name="connsiteY80" fmla="*/ 128935 h 225703"/>
              <a:gd name="connsiteX81" fmla="*/ 1557626 w 1647090"/>
              <a:gd name="connsiteY81" fmla="*/ 128935 h 225703"/>
              <a:gd name="connsiteX82" fmla="*/ 1557626 w 1647090"/>
              <a:gd name="connsiteY82" fmla="*/ 225216 h 225703"/>
              <a:gd name="connsiteX83" fmla="*/ 1512745 w 1647090"/>
              <a:gd name="connsiteY83" fmla="*/ 225216 h 225703"/>
              <a:gd name="connsiteX84" fmla="*/ 1512745 w 1647090"/>
              <a:gd name="connsiteY84" fmla="*/ 128935 h 225703"/>
              <a:gd name="connsiteX85" fmla="*/ 1497918 w 1647090"/>
              <a:gd name="connsiteY85" fmla="*/ 128935 h 225703"/>
              <a:gd name="connsiteX86" fmla="*/ 1423554 w 1647090"/>
              <a:gd name="connsiteY86" fmla="*/ 54055 h 225703"/>
              <a:gd name="connsiteX87" fmla="*/ 1423554 w 1647090"/>
              <a:gd name="connsiteY87" fmla="*/ 54055 h 225703"/>
              <a:gd name="connsiteX88" fmla="*/ 1423554 w 1647090"/>
              <a:gd name="connsiteY88" fmla="*/ 0 h 225703"/>
              <a:gd name="connsiteX89" fmla="*/ 1468001 w 1647090"/>
              <a:gd name="connsiteY89" fmla="*/ 0 h 225703"/>
              <a:gd name="connsiteX90" fmla="*/ 409572 w 1647090"/>
              <a:gd name="connsiteY90" fmla="*/ 45371 h 225703"/>
              <a:gd name="connsiteX91" fmla="*/ 342248 w 1647090"/>
              <a:gd name="connsiteY91" fmla="*/ 45371 h 225703"/>
              <a:gd name="connsiteX92" fmla="*/ 312767 w 1647090"/>
              <a:gd name="connsiteY92" fmla="*/ 83033 h 225703"/>
              <a:gd name="connsiteX93" fmla="*/ 312767 w 1647090"/>
              <a:gd name="connsiteY93" fmla="*/ 143291 h 225703"/>
              <a:gd name="connsiteX94" fmla="*/ 350169 w 1647090"/>
              <a:gd name="connsiteY94" fmla="*/ 180952 h 225703"/>
              <a:gd name="connsiteX95" fmla="*/ 409572 w 1647090"/>
              <a:gd name="connsiteY95" fmla="*/ 180510 h 225703"/>
              <a:gd name="connsiteX96" fmla="*/ 446974 w 1647090"/>
              <a:gd name="connsiteY96" fmla="*/ 142848 h 225703"/>
              <a:gd name="connsiteX97" fmla="*/ 446974 w 1647090"/>
              <a:gd name="connsiteY97" fmla="*/ 83033 h 225703"/>
              <a:gd name="connsiteX98" fmla="*/ 409572 w 1647090"/>
              <a:gd name="connsiteY98" fmla="*/ 45371 h 22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47090" h="225703">
                <a:moveTo>
                  <a:pt x="223091" y="620"/>
                </a:moveTo>
                <a:lnTo>
                  <a:pt x="223091" y="45814"/>
                </a:lnTo>
                <a:lnTo>
                  <a:pt x="79996" y="45814"/>
                </a:lnTo>
                <a:cubicBezTo>
                  <a:pt x="56235" y="45814"/>
                  <a:pt x="43914" y="57777"/>
                  <a:pt x="43914" y="81703"/>
                </a:cubicBezTo>
                <a:lnTo>
                  <a:pt x="43914" y="144177"/>
                </a:lnTo>
                <a:cubicBezTo>
                  <a:pt x="43914" y="168103"/>
                  <a:pt x="55795" y="180510"/>
                  <a:pt x="79996" y="180510"/>
                </a:cubicBezTo>
                <a:lnTo>
                  <a:pt x="223003" y="180510"/>
                </a:lnTo>
                <a:lnTo>
                  <a:pt x="223003" y="225703"/>
                </a:lnTo>
                <a:lnTo>
                  <a:pt x="74364" y="225703"/>
                </a:lnTo>
                <a:cubicBezTo>
                  <a:pt x="24641" y="225703"/>
                  <a:pt x="0" y="200891"/>
                  <a:pt x="0" y="150823"/>
                </a:cubicBezTo>
                <a:lnTo>
                  <a:pt x="0" y="75500"/>
                </a:lnTo>
                <a:cubicBezTo>
                  <a:pt x="0" y="25433"/>
                  <a:pt x="24641" y="620"/>
                  <a:pt x="74364" y="620"/>
                </a:cubicBezTo>
                <a:lnTo>
                  <a:pt x="223091" y="620"/>
                </a:lnTo>
                <a:close/>
                <a:moveTo>
                  <a:pt x="850033" y="177"/>
                </a:moveTo>
                <a:lnTo>
                  <a:pt x="983359" y="157027"/>
                </a:lnTo>
                <a:lnTo>
                  <a:pt x="983359" y="177"/>
                </a:lnTo>
                <a:lnTo>
                  <a:pt x="1028242" y="177"/>
                </a:lnTo>
                <a:lnTo>
                  <a:pt x="1028242" y="225703"/>
                </a:lnTo>
                <a:lnTo>
                  <a:pt x="982480" y="225703"/>
                </a:lnTo>
                <a:lnTo>
                  <a:pt x="849153" y="68411"/>
                </a:lnTo>
                <a:lnTo>
                  <a:pt x="849153" y="225261"/>
                </a:lnTo>
                <a:lnTo>
                  <a:pt x="804271" y="225261"/>
                </a:lnTo>
                <a:lnTo>
                  <a:pt x="804271" y="177"/>
                </a:lnTo>
                <a:lnTo>
                  <a:pt x="850033" y="177"/>
                </a:lnTo>
                <a:close/>
                <a:moveTo>
                  <a:pt x="417140" y="177"/>
                </a:moveTo>
                <a:cubicBezTo>
                  <a:pt x="466863" y="177"/>
                  <a:pt x="491504" y="24989"/>
                  <a:pt x="491504" y="75057"/>
                </a:cubicBezTo>
                <a:lnTo>
                  <a:pt x="491504" y="149937"/>
                </a:lnTo>
                <a:cubicBezTo>
                  <a:pt x="491416" y="200005"/>
                  <a:pt x="466334" y="225261"/>
                  <a:pt x="417052" y="225261"/>
                </a:cubicBezTo>
                <a:lnTo>
                  <a:pt x="342777" y="225261"/>
                </a:lnTo>
                <a:cubicBezTo>
                  <a:pt x="293054" y="225261"/>
                  <a:pt x="268413" y="200448"/>
                  <a:pt x="268413" y="150381"/>
                </a:cubicBezTo>
                <a:lnTo>
                  <a:pt x="268413" y="75057"/>
                </a:lnTo>
                <a:cubicBezTo>
                  <a:pt x="268413" y="24989"/>
                  <a:pt x="293054" y="177"/>
                  <a:pt x="342777" y="177"/>
                </a:cubicBezTo>
                <a:lnTo>
                  <a:pt x="417140" y="177"/>
                </a:lnTo>
                <a:close/>
                <a:moveTo>
                  <a:pt x="759916" y="177"/>
                </a:moveTo>
                <a:lnTo>
                  <a:pt x="759916" y="45371"/>
                </a:lnTo>
                <a:lnTo>
                  <a:pt x="616909" y="45371"/>
                </a:lnTo>
                <a:cubicBezTo>
                  <a:pt x="593148" y="45371"/>
                  <a:pt x="580828" y="57334"/>
                  <a:pt x="580828" y="81260"/>
                </a:cubicBezTo>
                <a:lnTo>
                  <a:pt x="580828" y="144177"/>
                </a:lnTo>
                <a:cubicBezTo>
                  <a:pt x="580828" y="168103"/>
                  <a:pt x="592709" y="180510"/>
                  <a:pt x="616909" y="180510"/>
                </a:cubicBezTo>
                <a:lnTo>
                  <a:pt x="715035" y="180510"/>
                </a:lnTo>
                <a:lnTo>
                  <a:pt x="715035" y="105186"/>
                </a:lnTo>
                <a:lnTo>
                  <a:pt x="759828" y="105186"/>
                </a:lnTo>
                <a:lnTo>
                  <a:pt x="759828" y="225261"/>
                </a:lnTo>
                <a:lnTo>
                  <a:pt x="611189" y="225261"/>
                </a:lnTo>
                <a:cubicBezTo>
                  <a:pt x="561467" y="225261"/>
                  <a:pt x="536825" y="200448"/>
                  <a:pt x="536825" y="150381"/>
                </a:cubicBezTo>
                <a:lnTo>
                  <a:pt x="536825" y="75057"/>
                </a:lnTo>
                <a:cubicBezTo>
                  <a:pt x="536825" y="24989"/>
                  <a:pt x="561467" y="177"/>
                  <a:pt x="611189" y="177"/>
                </a:cubicBezTo>
                <a:lnTo>
                  <a:pt x="759916" y="177"/>
                </a:lnTo>
                <a:close/>
                <a:moveTo>
                  <a:pt x="1118094" y="177"/>
                </a:moveTo>
                <a:lnTo>
                  <a:pt x="1118006" y="225261"/>
                </a:lnTo>
                <a:lnTo>
                  <a:pt x="1073212" y="225261"/>
                </a:lnTo>
                <a:lnTo>
                  <a:pt x="1073212" y="177"/>
                </a:lnTo>
                <a:lnTo>
                  <a:pt x="1118094" y="177"/>
                </a:lnTo>
                <a:close/>
                <a:moveTo>
                  <a:pt x="1386418" y="177"/>
                </a:moveTo>
                <a:lnTo>
                  <a:pt x="1386418" y="45371"/>
                </a:lnTo>
                <a:lnTo>
                  <a:pt x="1243411" y="45371"/>
                </a:lnTo>
                <a:cubicBezTo>
                  <a:pt x="1219649" y="45371"/>
                  <a:pt x="1207328" y="57334"/>
                  <a:pt x="1207328" y="81260"/>
                </a:cubicBezTo>
                <a:lnTo>
                  <a:pt x="1207328" y="144177"/>
                </a:lnTo>
                <a:cubicBezTo>
                  <a:pt x="1207328" y="168103"/>
                  <a:pt x="1219214" y="180510"/>
                  <a:pt x="1243411" y="180510"/>
                </a:cubicBezTo>
                <a:lnTo>
                  <a:pt x="1341628" y="180510"/>
                </a:lnTo>
                <a:lnTo>
                  <a:pt x="1341628" y="105186"/>
                </a:lnTo>
                <a:lnTo>
                  <a:pt x="1386418" y="105186"/>
                </a:lnTo>
                <a:lnTo>
                  <a:pt x="1386418" y="225261"/>
                </a:lnTo>
                <a:lnTo>
                  <a:pt x="1237691" y="225261"/>
                </a:lnTo>
                <a:cubicBezTo>
                  <a:pt x="1187970" y="225261"/>
                  <a:pt x="1163327" y="200448"/>
                  <a:pt x="1163327" y="150381"/>
                </a:cubicBezTo>
                <a:lnTo>
                  <a:pt x="1163327" y="75057"/>
                </a:lnTo>
                <a:cubicBezTo>
                  <a:pt x="1163327" y="24989"/>
                  <a:pt x="1187970" y="177"/>
                  <a:pt x="1237691" y="177"/>
                </a:cubicBezTo>
                <a:lnTo>
                  <a:pt x="1386418" y="177"/>
                </a:lnTo>
                <a:close/>
                <a:moveTo>
                  <a:pt x="1468001" y="0"/>
                </a:moveTo>
                <a:lnTo>
                  <a:pt x="1468435" y="48295"/>
                </a:lnTo>
                <a:cubicBezTo>
                  <a:pt x="1468435" y="72665"/>
                  <a:pt x="1480322" y="84628"/>
                  <a:pt x="1504084" y="84628"/>
                </a:cubicBezTo>
                <a:lnTo>
                  <a:pt x="1504084" y="84628"/>
                </a:lnTo>
                <a:lnTo>
                  <a:pt x="1566126" y="84628"/>
                </a:lnTo>
                <a:cubicBezTo>
                  <a:pt x="1590323" y="84628"/>
                  <a:pt x="1602210" y="72665"/>
                  <a:pt x="1602210" y="48295"/>
                </a:cubicBezTo>
                <a:lnTo>
                  <a:pt x="1602210" y="48295"/>
                </a:lnTo>
                <a:lnTo>
                  <a:pt x="1602210" y="0"/>
                </a:lnTo>
                <a:lnTo>
                  <a:pt x="1647091" y="0"/>
                </a:lnTo>
                <a:lnTo>
                  <a:pt x="1647091" y="13292"/>
                </a:lnTo>
                <a:lnTo>
                  <a:pt x="1646645" y="54055"/>
                </a:lnTo>
                <a:cubicBezTo>
                  <a:pt x="1646645" y="104123"/>
                  <a:pt x="1622002" y="128935"/>
                  <a:pt x="1572281" y="128935"/>
                </a:cubicBezTo>
                <a:lnTo>
                  <a:pt x="1572281" y="128935"/>
                </a:lnTo>
                <a:lnTo>
                  <a:pt x="1557626" y="128935"/>
                </a:lnTo>
                <a:lnTo>
                  <a:pt x="1557626" y="225216"/>
                </a:lnTo>
                <a:lnTo>
                  <a:pt x="1512745" y="225216"/>
                </a:lnTo>
                <a:lnTo>
                  <a:pt x="1512745" y="128935"/>
                </a:lnTo>
                <a:lnTo>
                  <a:pt x="1497918" y="128935"/>
                </a:lnTo>
                <a:cubicBezTo>
                  <a:pt x="1448197" y="128935"/>
                  <a:pt x="1423554" y="104123"/>
                  <a:pt x="1423554" y="54055"/>
                </a:cubicBezTo>
                <a:lnTo>
                  <a:pt x="1423554" y="54055"/>
                </a:lnTo>
                <a:lnTo>
                  <a:pt x="1423554" y="0"/>
                </a:lnTo>
                <a:lnTo>
                  <a:pt x="1468001" y="0"/>
                </a:lnTo>
                <a:close/>
                <a:moveTo>
                  <a:pt x="409572" y="45371"/>
                </a:moveTo>
                <a:lnTo>
                  <a:pt x="342248" y="45371"/>
                </a:lnTo>
                <a:cubicBezTo>
                  <a:pt x="322007" y="45371"/>
                  <a:pt x="312767" y="57777"/>
                  <a:pt x="312767" y="83033"/>
                </a:cubicBezTo>
                <a:lnTo>
                  <a:pt x="312767" y="143291"/>
                </a:lnTo>
                <a:cubicBezTo>
                  <a:pt x="312767" y="168103"/>
                  <a:pt x="325087" y="180952"/>
                  <a:pt x="350169" y="180952"/>
                </a:cubicBezTo>
                <a:lnTo>
                  <a:pt x="409572" y="180510"/>
                </a:lnTo>
                <a:cubicBezTo>
                  <a:pt x="434213" y="180510"/>
                  <a:pt x="446974" y="168103"/>
                  <a:pt x="446974" y="142848"/>
                </a:cubicBezTo>
                <a:lnTo>
                  <a:pt x="446974" y="83033"/>
                </a:lnTo>
                <a:cubicBezTo>
                  <a:pt x="446974" y="58220"/>
                  <a:pt x="434653" y="45371"/>
                  <a:pt x="409572" y="45371"/>
                </a:cubicBezTo>
                <a:close/>
              </a:path>
            </a:pathLst>
          </a:custGeom>
          <a:solidFill>
            <a:schemeClr val="tx1"/>
          </a:solidFill>
          <a:ln w="1143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050F"/>
              </a:solidFill>
              <a:effectLst/>
              <a:uLnTx/>
              <a:uFillTx/>
              <a:latin typeface="Inter"/>
              <a:ea typeface="+mn-ea"/>
              <a:cs typeface="+mn-cs"/>
            </a:endParaRPr>
          </a:p>
        </p:txBody>
      </p:sp>
      <p:sp>
        <p:nvSpPr>
          <p:cNvPr id="14" name="TextBox 13">
            <a:extLst>
              <a:ext uri="{FF2B5EF4-FFF2-40B4-BE49-F238E27FC236}">
                <a16:creationId xmlns:a16="http://schemas.microsoft.com/office/drawing/2014/main" id="{458B746F-7E0D-7274-5EF3-CD99196D04B3}"/>
              </a:ext>
            </a:extLst>
          </p:cNvPr>
          <p:cNvSpPr txBox="1"/>
          <p:nvPr/>
        </p:nvSpPr>
        <p:spPr>
          <a:xfrm>
            <a:off x="1113183" y="6414052"/>
            <a:ext cx="10787269" cy="276999"/>
          </a:xfrm>
          <a:prstGeom prst="rect">
            <a:avLst/>
          </a:prstGeom>
          <a:noFill/>
        </p:spPr>
        <p:txBody>
          <a:bodyPr wrap="square" rtlCol="0">
            <a:spAutoFit/>
          </a:bodyPr>
          <a:lstStyle/>
          <a:p>
            <a:pPr algn="r"/>
            <a:r>
              <a:rPr lang="en-US" sz="1200" dirty="0">
                <a:latin typeface="Open Sans" panose="020B0606030504020204" pitchFamily="34" charset="0"/>
                <a:ea typeface="Open Sans" panose="020B0606030504020204" pitchFamily="34" charset="0"/>
                <a:cs typeface="Open Sans" panose="020B0606030504020204" pitchFamily="34" charset="0"/>
              </a:rPr>
              <a:t>https://www.mckinsey.com/capabilities/mckinsey-digital/our-insights/the-economic-potential-of-generative-ai-the-next-productivity-frontier</a:t>
            </a:r>
          </a:p>
        </p:txBody>
      </p:sp>
      <p:pic>
        <p:nvPicPr>
          <p:cNvPr id="4" name="Picture 3">
            <a:extLst>
              <a:ext uri="{FF2B5EF4-FFF2-40B4-BE49-F238E27FC236}">
                <a16:creationId xmlns:a16="http://schemas.microsoft.com/office/drawing/2014/main" id="{E5E22652-191F-472E-AF34-B8D1E4863065}"/>
              </a:ext>
            </a:extLst>
          </p:cNvPr>
          <p:cNvPicPr>
            <a:picLocks noChangeAspect="1"/>
          </p:cNvPicPr>
          <p:nvPr/>
        </p:nvPicPr>
        <p:blipFill rotWithShape="1">
          <a:blip r:embed="rId3"/>
          <a:srcRect t="11346"/>
          <a:stretch/>
        </p:blipFill>
        <p:spPr>
          <a:xfrm>
            <a:off x="2963829" y="1514475"/>
            <a:ext cx="6630521" cy="4623684"/>
          </a:xfrm>
          <a:prstGeom prst="rect">
            <a:avLst/>
          </a:prstGeom>
        </p:spPr>
      </p:pic>
      <p:sp>
        <p:nvSpPr>
          <p:cNvPr id="5" name="Rectangle 4">
            <a:extLst>
              <a:ext uri="{FF2B5EF4-FFF2-40B4-BE49-F238E27FC236}">
                <a16:creationId xmlns:a16="http://schemas.microsoft.com/office/drawing/2014/main" id="{66EE24D6-B2A9-8559-3718-E3F33201EFEF}"/>
              </a:ext>
            </a:extLst>
          </p:cNvPr>
          <p:cNvSpPr/>
          <p:nvPr/>
        </p:nvSpPr>
        <p:spPr>
          <a:xfrm>
            <a:off x="7246581" y="2464856"/>
            <a:ext cx="1265854" cy="34968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C14366DA-7885-502E-A2C8-4EC0C14B2E79}"/>
              </a:ext>
            </a:extLst>
          </p:cNvPr>
          <p:cNvCxnSpPr/>
          <p:nvPr/>
        </p:nvCxnSpPr>
        <p:spPr>
          <a:xfrm>
            <a:off x="8265747" y="2814540"/>
            <a:ext cx="0" cy="2677886"/>
          </a:xfrm>
          <a:prstGeom prst="line">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0F591D4-B10E-1E6C-A303-BF6D071CA2A8}"/>
              </a:ext>
            </a:extLst>
          </p:cNvPr>
          <p:cNvCxnSpPr>
            <a:cxnSpLocks/>
          </p:cNvCxnSpPr>
          <p:nvPr/>
        </p:nvCxnSpPr>
        <p:spPr>
          <a:xfrm flipH="1">
            <a:off x="4861443" y="2568106"/>
            <a:ext cx="2385138" cy="0"/>
          </a:xfrm>
          <a:prstGeom prst="line">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9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F534B1-5AE0-E34A-28CF-C576AA5E51C9}"/>
              </a:ext>
            </a:extLst>
          </p:cNvPr>
          <p:cNvSpPr txBox="1">
            <a:spLocks/>
          </p:cNvSpPr>
          <p:nvPr/>
        </p:nvSpPr>
        <p:spPr>
          <a:xfrm>
            <a:off x="550862" y="355395"/>
            <a:ext cx="6120871" cy="455868"/>
          </a:xfrm>
          <a:prstGeom prst="rect">
            <a:avLst/>
          </a:prstGeom>
        </p:spPr>
        <p:txBody>
          <a:bodyPr/>
          <a:lstStyle>
            <a:lvl1pPr algn="l" defTabSz="914400" rtl="0" eaLnBrk="1" latinLnBrk="0" hangingPunct="1">
              <a:lnSpc>
                <a:spcPct val="90000"/>
              </a:lnSpc>
              <a:spcBef>
                <a:spcPct val="0"/>
              </a:spcBef>
              <a:buNone/>
              <a:defRPr sz="2000" b="1" kern="1200" cap="none" baseline="0">
                <a:solidFill>
                  <a:schemeClr val="accent1"/>
                </a:solidFill>
                <a:latin typeface="Calibri" panose="020F050202020403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B3694"/>
                </a:solidFill>
                <a:effectLst/>
                <a:uLnTx/>
                <a:uFillTx/>
                <a:latin typeface="Open Sans" panose="020B0606030504020204" pitchFamily="34" charset="0"/>
                <a:ea typeface="Open Sans" panose="020B0606030504020204" pitchFamily="34" charset="0"/>
                <a:cs typeface="Open Sans" panose="020B0606030504020204" pitchFamily="34" charset="0"/>
              </a:rPr>
              <a:t>What can Generative AI add to a</a:t>
            </a:r>
            <a:br>
              <a:rPr kumimoji="0" lang="en-US" sz="2000" b="1" i="0" u="none" strike="noStrike" kern="1200" cap="none" spc="0" normalizeH="0" baseline="0" noProof="0" dirty="0">
                <a:ln>
                  <a:noFill/>
                </a:ln>
                <a:solidFill>
                  <a:srgbClr val="0B3694"/>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2000" b="1" i="0" u="none" strike="noStrike" kern="1200" cap="none" spc="0" normalizeH="0" baseline="0" noProof="0" dirty="0">
                <a:ln>
                  <a:noFill/>
                </a:ln>
                <a:solidFill>
                  <a:srgbClr val="0B3694"/>
                </a:solidFill>
                <a:effectLst/>
                <a:uLnTx/>
                <a:uFillTx/>
                <a:latin typeface="Open Sans" panose="020B0606030504020204" pitchFamily="34" charset="0"/>
                <a:ea typeface="Open Sans" panose="020B0606030504020204" pitchFamily="34" charset="0"/>
                <a:cs typeface="Open Sans" panose="020B0606030504020204" pitchFamily="34" charset="0"/>
              </a:rPr>
              <a:t>Customer Service Bot?</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0B369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F67EB549-D830-19E5-412F-AE5F35D35951}"/>
              </a:ext>
            </a:extLst>
          </p:cNvPr>
          <p:cNvSpPr txBox="1"/>
          <p:nvPr/>
        </p:nvSpPr>
        <p:spPr>
          <a:xfrm>
            <a:off x="9436556" y="2179529"/>
            <a:ext cx="4409163" cy="92333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20" name="Freeform: Shape 19">
            <a:extLst>
              <a:ext uri="{FF2B5EF4-FFF2-40B4-BE49-F238E27FC236}">
                <a16:creationId xmlns:a16="http://schemas.microsoft.com/office/drawing/2014/main" id="{4337BF2E-1556-1129-6A34-E3B6A4323BE9}"/>
              </a:ext>
            </a:extLst>
          </p:cNvPr>
          <p:cNvSpPr/>
          <p:nvPr/>
        </p:nvSpPr>
        <p:spPr>
          <a:xfrm>
            <a:off x="1185244" y="4131536"/>
            <a:ext cx="4641535" cy="965820"/>
          </a:xfrm>
          <a:custGeom>
            <a:avLst/>
            <a:gdLst>
              <a:gd name="connsiteX0" fmla="*/ 0 w 4641535"/>
              <a:gd name="connsiteY0" fmla="*/ 965820 h 965820"/>
              <a:gd name="connsiteX1" fmla="*/ 621457 w 4641535"/>
              <a:gd name="connsiteY1" fmla="*/ 0 h 965820"/>
              <a:gd name="connsiteX2" fmla="*/ 4020078 w 4641535"/>
              <a:gd name="connsiteY2" fmla="*/ 0 h 965820"/>
              <a:gd name="connsiteX3" fmla="*/ 4641535 w 4641535"/>
              <a:gd name="connsiteY3" fmla="*/ 965820 h 965820"/>
              <a:gd name="connsiteX4" fmla="*/ 0 w 4641535"/>
              <a:gd name="connsiteY4" fmla="*/ 965820 h 965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1535" h="965820">
                <a:moveTo>
                  <a:pt x="0" y="965820"/>
                </a:moveTo>
                <a:lnTo>
                  <a:pt x="621457" y="0"/>
                </a:lnTo>
                <a:lnTo>
                  <a:pt x="4020078" y="0"/>
                </a:lnTo>
                <a:lnTo>
                  <a:pt x="4641535" y="965820"/>
                </a:lnTo>
                <a:lnTo>
                  <a:pt x="0" y="965820"/>
                </a:lnTo>
                <a:close/>
              </a:path>
            </a:pathLst>
          </a:custGeom>
          <a:solidFill>
            <a:schemeClr val="accent2">
              <a:lumMod val="75000"/>
            </a:schemeClr>
          </a:solidFill>
        </p:spPr>
        <p:style>
          <a:lnRef idx="2">
            <a:schemeClr val="lt1">
              <a:hueOff val="0"/>
              <a:satOff val="0"/>
              <a:lumOff val="0"/>
              <a:alphaOff val="0"/>
            </a:schemeClr>
          </a:lnRef>
          <a:fillRef idx="1">
            <a:schemeClr val="accent1">
              <a:shade val="80000"/>
              <a:hueOff val="437029"/>
              <a:satOff val="-43145"/>
              <a:lumOff val="25582"/>
              <a:alphaOff val="0"/>
            </a:schemeClr>
          </a:fillRef>
          <a:effectRef idx="0">
            <a:schemeClr val="accent1">
              <a:shade val="80000"/>
              <a:hueOff val="437029"/>
              <a:satOff val="-43145"/>
              <a:lumOff val="25582"/>
              <a:alphaOff val="0"/>
            </a:schemeClr>
          </a:effectRef>
          <a:fontRef idx="minor">
            <a:schemeClr val="lt1"/>
          </a:fontRef>
        </p:style>
        <p:txBody>
          <a:bodyPr spcFirstLastPara="0" vert="horz" wrap="square" lIns="838939" tIns="26670" rIns="838938" bIns="2667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It has fundamental, built-in </a:t>
            </a:r>
            <a:r>
              <a:rPr kumimoji="0" lang="en-US" sz="16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knowledge of the world</a:t>
            </a:r>
          </a:p>
        </p:txBody>
      </p:sp>
      <p:sp>
        <p:nvSpPr>
          <p:cNvPr id="21" name="Freeform: Shape 20">
            <a:extLst>
              <a:ext uri="{FF2B5EF4-FFF2-40B4-BE49-F238E27FC236}">
                <a16:creationId xmlns:a16="http://schemas.microsoft.com/office/drawing/2014/main" id="{3EDDE711-C1DE-02F0-634F-086232E68B62}"/>
              </a:ext>
            </a:extLst>
          </p:cNvPr>
          <p:cNvSpPr/>
          <p:nvPr/>
        </p:nvSpPr>
        <p:spPr>
          <a:xfrm>
            <a:off x="563788" y="5097356"/>
            <a:ext cx="5884449" cy="965820"/>
          </a:xfrm>
          <a:custGeom>
            <a:avLst/>
            <a:gdLst>
              <a:gd name="connsiteX0" fmla="*/ 0 w 5884449"/>
              <a:gd name="connsiteY0" fmla="*/ 965820 h 965820"/>
              <a:gd name="connsiteX1" fmla="*/ 621457 w 5884449"/>
              <a:gd name="connsiteY1" fmla="*/ 0 h 965820"/>
              <a:gd name="connsiteX2" fmla="*/ 5262992 w 5884449"/>
              <a:gd name="connsiteY2" fmla="*/ 0 h 965820"/>
              <a:gd name="connsiteX3" fmla="*/ 5884449 w 5884449"/>
              <a:gd name="connsiteY3" fmla="*/ 965820 h 965820"/>
              <a:gd name="connsiteX4" fmla="*/ 0 w 5884449"/>
              <a:gd name="connsiteY4" fmla="*/ 965820 h 965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4449" h="965820">
                <a:moveTo>
                  <a:pt x="0" y="965820"/>
                </a:moveTo>
                <a:lnTo>
                  <a:pt x="621457" y="0"/>
                </a:lnTo>
                <a:lnTo>
                  <a:pt x="5262992" y="0"/>
                </a:lnTo>
                <a:lnTo>
                  <a:pt x="5884449" y="965820"/>
                </a:lnTo>
                <a:lnTo>
                  <a:pt x="0" y="965820"/>
                </a:lnTo>
                <a:close/>
              </a:path>
            </a:pathLst>
          </a:custGeom>
          <a:solidFill>
            <a:schemeClr val="accent2"/>
          </a:solidFill>
        </p:spPr>
        <p:style>
          <a:lnRef idx="2">
            <a:schemeClr val="lt1">
              <a:hueOff val="0"/>
              <a:satOff val="0"/>
              <a:lumOff val="0"/>
              <a:alphaOff val="0"/>
            </a:schemeClr>
          </a:lnRef>
          <a:fillRef idx="1">
            <a:schemeClr val="accent1">
              <a:shade val="80000"/>
              <a:hueOff val="655544"/>
              <a:satOff val="-64718"/>
              <a:lumOff val="38373"/>
              <a:alphaOff val="0"/>
            </a:schemeClr>
          </a:fillRef>
          <a:effectRef idx="0">
            <a:schemeClr val="accent1">
              <a:shade val="80000"/>
              <a:hueOff val="655544"/>
              <a:satOff val="-64718"/>
              <a:lumOff val="38373"/>
              <a:alphaOff val="0"/>
            </a:schemeClr>
          </a:effectRef>
          <a:fontRef idx="minor">
            <a:schemeClr val="lt1"/>
          </a:fontRef>
        </p:style>
        <p:txBody>
          <a:bodyPr spcFirstLastPara="0" vert="horz" wrap="square" lIns="1056448" tIns="26670" rIns="1056450" bIns="2667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It </a:t>
            </a:r>
            <a:r>
              <a:rPr kumimoji="0" lang="en-US" sz="16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masters human language </a:t>
            </a:r>
            <a:r>
              <a:rPr kumimoji="0" lang="en-US"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without any (additional) training </a:t>
            </a:r>
          </a:p>
        </p:txBody>
      </p:sp>
      <p:sp>
        <p:nvSpPr>
          <p:cNvPr id="2" name="Title 1">
            <a:extLst>
              <a:ext uri="{FF2B5EF4-FFF2-40B4-BE49-F238E27FC236}">
                <a16:creationId xmlns:a16="http://schemas.microsoft.com/office/drawing/2014/main" id="{8220C797-3905-68C2-CE2C-D9A6F072F7DF}"/>
              </a:ext>
            </a:extLst>
          </p:cNvPr>
          <p:cNvSpPr txBox="1">
            <a:spLocks/>
          </p:cNvSpPr>
          <p:nvPr/>
        </p:nvSpPr>
        <p:spPr>
          <a:xfrm>
            <a:off x="7958667" y="6063176"/>
            <a:ext cx="3800339" cy="315046"/>
          </a:xfrm>
          <a:prstGeom prst="rect">
            <a:avLst/>
          </a:prstGeom>
        </p:spPr>
        <p:txBody>
          <a:bodyPr/>
          <a:lstStyle>
            <a:lvl1pPr algn="l" defTabSz="914400" rtl="0" eaLnBrk="1" latinLnBrk="0" hangingPunct="1">
              <a:lnSpc>
                <a:spcPct val="90000"/>
              </a:lnSpc>
              <a:spcBef>
                <a:spcPct val="0"/>
              </a:spcBef>
              <a:buNone/>
              <a:defRPr sz="2000" b="1" kern="1200" cap="none" baseline="0">
                <a:solidFill>
                  <a:schemeClr val="accent1"/>
                </a:solidFill>
                <a:latin typeface="Calibri" panose="020F0502020204030204" pitchFamily="34" charset="0"/>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B3694"/>
                </a:solidFill>
                <a:effectLst/>
                <a:uLnTx/>
                <a:uFillTx/>
                <a:latin typeface="Open Sans" panose="020B0606030504020204" pitchFamily="34" charset="0"/>
                <a:ea typeface="Open Sans" panose="020B0606030504020204" pitchFamily="34" charset="0"/>
                <a:cs typeface="Open Sans" panose="020B0606030504020204" pitchFamily="34" charset="0"/>
              </a:rPr>
              <a:t>GPT-3, text-davinci-003 model</a:t>
            </a:r>
          </a:p>
        </p:txBody>
      </p:sp>
      <p:grpSp>
        <p:nvGrpSpPr>
          <p:cNvPr id="59" name="Group 58">
            <a:extLst>
              <a:ext uri="{FF2B5EF4-FFF2-40B4-BE49-F238E27FC236}">
                <a16:creationId xmlns:a16="http://schemas.microsoft.com/office/drawing/2014/main" id="{87442902-9D27-4844-1F4A-49E9B78D8B3B}"/>
              </a:ext>
            </a:extLst>
          </p:cNvPr>
          <p:cNvGrpSpPr/>
          <p:nvPr/>
        </p:nvGrpSpPr>
        <p:grpSpPr>
          <a:xfrm>
            <a:off x="5834273" y="4671249"/>
            <a:ext cx="1135400" cy="426107"/>
            <a:chOff x="5834273" y="4671249"/>
            <a:chExt cx="1135400" cy="426107"/>
          </a:xfrm>
        </p:grpSpPr>
        <p:grpSp>
          <p:nvGrpSpPr>
            <p:cNvPr id="38" name="Group 37">
              <a:extLst>
                <a:ext uri="{FF2B5EF4-FFF2-40B4-BE49-F238E27FC236}">
                  <a16:creationId xmlns:a16="http://schemas.microsoft.com/office/drawing/2014/main" id="{07C367A9-6B6A-EBC9-630C-9CEE4DAD930E}"/>
                </a:ext>
              </a:extLst>
            </p:cNvPr>
            <p:cNvGrpSpPr/>
            <p:nvPr/>
          </p:nvGrpSpPr>
          <p:grpSpPr>
            <a:xfrm>
              <a:off x="5834273" y="4771401"/>
              <a:ext cx="942520" cy="325955"/>
              <a:chOff x="4222044" y="2214045"/>
              <a:chExt cx="852592" cy="325955"/>
            </a:xfrm>
          </p:grpSpPr>
          <p:cxnSp>
            <p:nvCxnSpPr>
              <p:cNvPr id="39" name="Straight Connector 38">
                <a:extLst>
                  <a:ext uri="{FF2B5EF4-FFF2-40B4-BE49-F238E27FC236}">
                    <a16:creationId xmlns:a16="http://schemas.microsoft.com/office/drawing/2014/main" id="{6818ADDD-5ED2-6154-4ADE-BE65019B7AAA}"/>
                  </a:ext>
                </a:extLst>
              </p:cNvPr>
              <p:cNvCxnSpPr>
                <a:cxnSpLocks/>
              </p:cNvCxnSpPr>
              <p:nvPr/>
            </p:nvCxnSpPr>
            <p:spPr>
              <a:xfrm flipV="1">
                <a:off x="4222044" y="2214046"/>
                <a:ext cx="175206" cy="32595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62D1007-8380-4656-C431-34E0F2CBA28F}"/>
                  </a:ext>
                </a:extLst>
              </p:cNvPr>
              <p:cNvCxnSpPr>
                <a:cxnSpLocks/>
                <a:endCxn id="52" idx="2"/>
              </p:cNvCxnSpPr>
              <p:nvPr/>
            </p:nvCxnSpPr>
            <p:spPr>
              <a:xfrm flipV="1">
                <a:off x="4397250" y="2214045"/>
                <a:ext cx="677386" cy="1"/>
              </a:xfrm>
              <a:prstGeom prst="line">
                <a:avLst/>
              </a:prstGeom>
            </p:spPr>
            <p:style>
              <a:lnRef idx="1">
                <a:schemeClr val="accent1"/>
              </a:lnRef>
              <a:fillRef idx="0">
                <a:schemeClr val="accent1"/>
              </a:fillRef>
              <a:effectRef idx="0">
                <a:schemeClr val="accent1"/>
              </a:effectRef>
              <a:fontRef idx="minor">
                <a:schemeClr val="tx1"/>
              </a:fontRef>
            </p:style>
          </p:cxnSp>
        </p:grpSp>
        <p:sp>
          <p:nvSpPr>
            <p:cNvPr id="52" name="Flowchart: Connector 51">
              <a:extLst>
                <a:ext uri="{FF2B5EF4-FFF2-40B4-BE49-F238E27FC236}">
                  <a16:creationId xmlns:a16="http://schemas.microsoft.com/office/drawing/2014/main" id="{3CBDA798-8BAC-AA06-3536-06AFDA763A4E}"/>
                </a:ext>
              </a:extLst>
            </p:cNvPr>
            <p:cNvSpPr/>
            <p:nvPr/>
          </p:nvSpPr>
          <p:spPr>
            <a:xfrm>
              <a:off x="6776793" y="4671249"/>
              <a:ext cx="192880" cy="200304"/>
            </a:xfrm>
            <a:prstGeom prst="flowChartConnector">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1D29">
                    <a:lumMod val="65000"/>
                    <a:lumOff val="35000"/>
                  </a:srgbClr>
                </a:solidFill>
                <a:effectLst/>
                <a:uLnTx/>
                <a:uFillTx/>
                <a:latin typeface="Open Sans"/>
                <a:ea typeface="+mn-ea"/>
                <a:cs typeface="+mn-cs"/>
                <a:sym typeface="Calibri"/>
              </a:endParaRPr>
            </a:p>
          </p:txBody>
        </p:sp>
      </p:grpSp>
      <p:sp>
        <p:nvSpPr>
          <p:cNvPr id="3" name="Rectangle 2">
            <a:extLst>
              <a:ext uri="{FF2B5EF4-FFF2-40B4-BE49-F238E27FC236}">
                <a16:creationId xmlns:a16="http://schemas.microsoft.com/office/drawing/2014/main" id="{592415DA-9CCC-482C-C2B6-8621712FFFE2}"/>
              </a:ext>
            </a:extLst>
          </p:cNvPr>
          <p:cNvSpPr/>
          <p:nvPr/>
        </p:nvSpPr>
        <p:spPr>
          <a:xfrm>
            <a:off x="7025821" y="3768913"/>
            <a:ext cx="4789333" cy="1773814"/>
          </a:xfrm>
          <a:prstGeom prst="rect">
            <a:avLst/>
          </a:prstGeom>
          <a:solidFill>
            <a:schemeClr val="bg1"/>
          </a:solidFill>
          <a:ln w="57150">
            <a:solidFill>
              <a:schemeClr val="accent2">
                <a:lumMod val="20000"/>
                <a:lumOff val="80000"/>
              </a:schemeClr>
            </a:solidFill>
          </a:ln>
          <a:effectLst>
            <a:outerShdw blurRad="317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1D29">
                  <a:lumMod val="65000"/>
                  <a:lumOff val="35000"/>
                </a:srgbClr>
              </a:solidFill>
              <a:effectLst/>
              <a:uLnTx/>
              <a:uFillTx/>
              <a:latin typeface="Open Sans"/>
              <a:ea typeface="+mn-ea"/>
              <a:cs typeface="+mn-cs"/>
              <a:sym typeface="Calibri"/>
            </a:endParaRPr>
          </a:p>
        </p:txBody>
      </p:sp>
      <p:pic>
        <p:nvPicPr>
          <p:cNvPr id="4" name="Picture 3">
            <a:extLst>
              <a:ext uri="{FF2B5EF4-FFF2-40B4-BE49-F238E27FC236}">
                <a16:creationId xmlns:a16="http://schemas.microsoft.com/office/drawing/2014/main" id="{9C8810B9-6FF3-A6A0-A0F9-EB5E8DED7B7E}"/>
              </a:ext>
            </a:extLst>
          </p:cNvPr>
          <p:cNvPicPr>
            <a:picLocks noChangeAspect="1"/>
          </p:cNvPicPr>
          <p:nvPr/>
        </p:nvPicPr>
        <p:blipFill rotWithShape="1">
          <a:blip r:embed="rId3"/>
          <a:srcRect b="65773"/>
          <a:stretch/>
        </p:blipFill>
        <p:spPr>
          <a:xfrm>
            <a:off x="7057957" y="3843790"/>
            <a:ext cx="4725059" cy="635808"/>
          </a:xfrm>
          <a:prstGeom prst="rect">
            <a:avLst/>
          </a:prstGeom>
        </p:spPr>
      </p:pic>
      <p:pic>
        <p:nvPicPr>
          <p:cNvPr id="10" name="Picture 9">
            <a:extLst>
              <a:ext uri="{FF2B5EF4-FFF2-40B4-BE49-F238E27FC236}">
                <a16:creationId xmlns:a16="http://schemas.microsoft.com/office/drawing/2014/main" id="{7C705DFF-F2FD-8333-B1E9-DA464F7FF373}"/>
              </a:ext>
            </a:extLst>
          </p:cNvPr>
          <p:cNvPicPr>
            <a:picLocks noChangeAspect="1"/>
          </p:cNvPicPr>
          <p:nvPr/>
        </p:nvPicPr>
        <p:blipFill rotWithShape="1">
          <a:blip r:embed="rId3"/>
          <a:srcRect t="38257" b="8543"/>
          <a:stretch/>
        </p:blipFill>
        <p:spPr>
          <a:xfrm>
            <a:off x="7063009" y="4554474"/>
            <a:ext cx="4725059" cy="988253"/>
          </a:xfrm>
          <a:prstGeom prst="rect">
            <a:avLst/>
          </a:prstGeom>
        </p:spPr>
      </p:pic>
    </p:spTree>
    <p:extLst>
      <p:ext uri="{BB962C8B-B14F-4D97-AF65-F5344CB8AC3E}">
        <p14:creationId xmlns:p14="http://schemas.microsoft.com/office/powerpoint/2010/main" val="316725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F534B1-5AE0-E34A-28CF-C576AA5E51C9}"/>
              </a:ext>
            </a:extLst>
          </p:cNvPr>
          <p:cNvSpPr txBox="1">
            <a:spLocks/>
          </p:cNvSpPr>
          <p:nvPr/>
        </p:nvSpPr>
        <p:spPr>
          <a:xfrm>
            <a:off x="550862" y="355395"/>
            <a:ext cx="6120871" cy="455868"/>
          </a:xfrm>
          <a:prstGeom prst="rect">
            <a:avLst/>
          </a:prstGeom>
        </p:spPr>
        <p:txBody>
          <a:bodyPr/>
          <a:lstStyle>
            <a:lvl1pPr algn="l" defTabSz="914400" rtl="0" eaLnBrk="1" latinLnBrk="0" hangingPunct="1">
              <a:lnSpc>
                <a:spcPct val="90000"/>
              </a:lnSpc>
              <a:spcBef>
                <a:spcPct val="0"/>
              </a:spcBef>
              <a:buNone/>
              <a:defRPr sz="2000" b="1" kern="1200" cap="none" baseline="0">
                <a:solidFill>
                  <a:schemeClr val="accent1"/>
                </a:solidFill>
                <a:latin typeface="Calibri" panose="020F050202020403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B3694"/>
                </a:solidFill>
                <a:effectLst/>
                <a:uLnTx/>
                <a:uFillTx/>
                <a:latin typeface="Open Sans" panose="020B0606030504020204" pitchFamily="34" charset="0"/>
                <a:ea typeface="Open Sans" panose="020B0606030504020204" pitchFamily="34" charset="0"/>
                <a:cs typeface="Open Sans" panose="020B0606030504020204" pitchFamily="34" charset="0"/>
              </a:rPr>
              <a:t>What can Generative AI add to a</a:t>
            </a:r>
            <a:br>
              <a:rPr kumimoji="0" lang="en-US" sz="2000" b="1" i="0" u="none" strike="noStrike" kern="1200" cap="none" spc="0" normalizeH="0" baseline="0" noProof="0" dirty="0">
                <a:ln>
                  <a:noFill/>
                </a:ln>
                <a:solidFill>
                  <a:srgbClr val="0B3694"/>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2000" b="1" i="0" u="none" strike="noStrike" kern="1200" cap="none" spc="0" normalizeH="0" baseline="0" noProof="0" dirty="0">
                <a:ln>
                  <a:noFill/>
                </a:ln>
                <a:solidFill>
                  <a:srgbClr val="0B3694"/>
                </a:solidFill>
                <a:effectLst/>
                <a:uLnTx/>
                <a:uFillTx/>
                <a:latin typeface="Open Sans" panose="020B0606030504020204" pitchFamily="34" charset="0"/>
                <a:ea typeface="Open Sans" panose="020B0606030504020204" pitchFamily="34" charset="0"/>
                <a:cs typeface="Open Sans" panose="020B0606030504020204" pitchFamily="34" charset="0"/>
              </a:rPr>
              <a:t>Customer Service Bot?</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1" i="0" u="none" strike="noStrike" kern="1200" cap="none" spc="0" normalizeH="0" baseline="0" noProof="0" dirty="0">
              <a:ln>
                <a:noFill/>
              </a:ln>
              <a:solidFill>
                <a:srgbClr val="0B3694"/>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F67EB549-D830-19E5-412F-AE5F35D35951}"/>
              </a:ext>
            </a:extLst>
          </p:cNvPr>
          <p:cNvSpPr txBox="1"/>
          <p:nvPr/>
        </p:nvSpPr>
        <p:spPr>
          <a:xfrm>
            <a:off x="9436556" y="2179529"/>
            <a:ext cx="4409163" cy="92333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19" name="Freeform: Shape 18">
            <a:extLst>
              <a:ext uri="{FF2B5EF4-FFF2-40B4-BE49-F238E27FC236}">
                <a16:creationId xmlns:a16="http://schemas.microsoft.com/office/drawing/2014/main" id="{E52D81FE-9370-E6D0-3DFB-7E240F2CD68A}"/>
              </a:ext>
            </a:extLst>
          </p:cNvPr>
          <p:cNvSpPr/>
          <p:nvPr/>
        </p:nvSpPr>
        <p:spPr>
          <a:xfrm>
            <a:off x="1806701" y="3165715"/>
            <a:ext cx="3398622" cy="965820"/>
          </a:xfrm>
          <a:custGeom>
            <a:avLst/>
            <a:gdLst>
              <a:gd name="connsiteX0" fmla="*/ 0 w 3398622"/>
              <a:gd name="connsiteY0" fmla="*/ 965820 h 965820"/>
              <a:gd name="connsiteX1" fmla="*/ 621457 w 3398622"/>
              <a:gd name="connsiteY1" fmla="*/ 0 h 965820"/>
              <a:gd name="connsiteX2" fmla="*/ 2777165 w 3398622"/>
              <a:gd name="connsiteY2" fmla="*/ 0 h 965820"/>
              <a:gd name="connsiteX3" fmla="*/ 3398622 w 3398622"/>
              <a:gd name="connsiteY3" fmla="*/ 965820 h 965820"/>
              <a:gd name="connsiteX4" fmla="*/ 0 w 3398622"/>
              <a:gd name="connsiteY4" fmla="*/ 965820 h 965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8622" h="965820">
                <a:moveTo>
                  <a:pt x="0" y="965820"/>
                </a:moveTo>
                <a:lnTo>
                  <a:pt x="621457" y="0"/>
                </a:lnTo>
                <a:lnTo>
                  <a:pt x="2777165" y="0"/>
                </a:lnTo>
                <a:lnTo>
                  <a:pt x="3398622" y="965820"/>
                </a:lnTo>
                <a:lnTo>
                  <a:pt x="0" y="965820"/>
                </a:lnTo>
                <a:close/>
              </a:path>
            </a:pathLst>
          </a:custGeom>
        </p:spPr>
        <p:style>
          <a:lnRef idx="2">
            <a:schemeClr val="lt1">
              <a:hueOff val="0"/>
              <a:satOff val="0"/>
              <a:lumOff val="0"/>
              <a:alphaOff val="0"/>
            </a:schemeClr>
          </a:lnRef>
          <a:fillRef idx="1">
            <a:schemeClr val="accent1">
              <a:shade val="80000"/>
              <a:hueOff val="218515"/>
              <a:satOff val="-21573"/>
              <a:lumOff val="12791"/>
              <a:alphaOff val="0"/>
            </a:schemeClr>
          </a:fillRef>
          <a:effectRef idx="0">
            <a:schemeClr val="accent1">
              <a:shade val="80000"/>
              <a:hueOff val="218515"/>
              <a:satOff val="-21573"/>
              <a:lumOff val="12791"/>
              <a:alphaOff val="0"/>
            </a:schemeClr>
          </a:effectRef>
          <a:fontRef idx="minor">
            <a:schemeClr val="lt1"/>
          </a:fontRef>
        </p:style>
        <p:txBody>
          <a:bodyPr spcFirstLastPara="0" vert="horz" wrap="square" lIns="621429" tIns="26670" rIns="621429" bIns="2667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It is capable </a:t>
            </a:r>
            <a:br>
              <a:rPr kumimoji="0" lang="en-US"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of (some) </a:t>
            </a:r>
            <a:r>
              <a:rPr kumimoji="0" lang="en-US" sz="16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reasoning</a:t>
            </a:r>
          </a:p>
        </p:txBody>
      </p:sp>
      <p:sp>
        <p:nvSpPr>
          <p:cNvPr id="20" name="Freeform: Shape 19">
            <a:extLst>
              <a:ext uri="{FF2B5EF4-FFF2-40B4-BE49-F238E27FC236}">
                <a16:creationId xmlns:a16="http://schemas.microsoft.com/office/drawing/2014/main" id="{4337BF2E-1556-1129-6A34-E3B6A4323BE9}"/>
              </a:ext>
            </a:extLst>
          </p:cNvPr>
          <p:cNvSpPr/>
          <p:nvPr/>
        </p:nvSpPr>
        <p:spPr>
          <a:xfrm>
            <a:off x="1185244" y="4131536"/>
            <a:ext cx="4641535" cy="965820"/>
          </a:xfrm>
          <a:custGeom>
            <a:avLst/>
            <a:gdLst>
              <a:gd name="connsiteX0" fmla="*/ 0 w 4641535"/>
              <a:gd name="connsiteY0" fmla="*/ 965820 h 965820"/>
              <a:gd name="connsiteX1" fmla="*/ 621457 w 4641535"/>
              <a:gd name="connsiteY1" fmla="*/ 0 h 965820"/>
              <a:gd name="connsiteX2" fmla="*/ 4020078 w 4641535"/>
              <a:gd name="connsiteY2" fmla="*/ 0 h 965820"/>
              <a:gd name="connsiteX3" fmla="*/ 4641535 w 4641535"/>
              <a:gd name="connsiteY3" fmla="*/ 965820 h 965820"/>
              <a:gd name="connsiteX4" fmla="*/ 0 w 4641535"/>
              <a:gd name="connsiteY4" fmla="*/ 965820 h 965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1535" h="965820">
                <a:moveTo>
                  <a:pt x="0" y="965820"/>
                </a:moveTo>
                <a:lnTo>
                  <a:pt x="621457" y="0"/>
                </a:lnTo>
                <a:lnTo>
                  <a:pt x="4020078" y="0"/>
                </a:lnTo>
                <a:lnTo>
                  <a:pt x="4641535" y="965820"/>
                </a:lnTo>
                <a:lnTo>
                  <a:pt x="0" y="965820"/>
                </a:lnTo>
                <a:close/>
              </a:path>
            </a:pathLst>
          </a:custGeom>
          <a:solidFill>
            <a:schemeClr val="accent2">
              <a:lumMod val="75000"/>
            </a:schemeClr>
          </a:solidFill>
        </p:spPr>
        <p:style>
          <a:lnRef idx="2">
            <a:schemeClr val="lt1">
              <a:hueOff val="0"/>
              <a:satOff val="0"/>
              <a:lumOff val="0"/>
              <a:alphaOff val="0"/>
            </a:schemeClr>
          </a:lnRef>
          <a:fillRef idx="1">
            <a:schemeClr val="accent1">
              <a:shade val="80000"/>
              <a:hueOff val="437029"/>
              <a:satOff val="-43145"/>
              <a:lumOff val="25582"/>
              <a:alphaOff val="0"/>
            </a:schemeClr>
          </a:fillRef>
          <a:effectRef idx="0">
            <a:schemeClr val="accent1">
              <a:shade val="80000"/>
              <a:hueOff val="437029"/>
              <a:satOff val="-43145"/>
              <a:lumOff val="25582"/>
              <a:alphaOff val="0"/>
            </a:schemeClr>
          </a:effectRef>
          <a:fontRef idx="minor">
            <a:schemeClr val="lt1"/>
          </a:fontRef>
        </p:style>
        <p:txBody>
          <a:bodyPr spcFirstLastPara="0" vert="horz" wrap="square" lIns="838939" tIns="26670" rIns="838938" bIns="2667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It has fundamental, built-in </a:t>
            </a:r>
            <a:r>
              <a:rPr kumimoji="0" lang="en-US" sz="16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knowledge of the world</a:t>
            </a:r>
          </a:p>
        </p:txBody>
      </p:sp>
      <p:sp>
        <p:nvSpPr>
          <p:cNvPr id="21" name="Freeform: Shape 20">
            <a:extLst>
              <a:ext uri="{FF2B5EF4-FFF2-40B4-BE49-F238E27FC236}">
                <a16:creationId xmlns:a16="http://schemas.microsoft.com/office/drawing/2014/main" id="{3EDDE711-C1DE-02F0-634F-086232E68B62}"/>
              </a:ext>
            </a:extLst>
          </p:cNvPr>
          <p:cNvSpPr/>
          <p:nvPr/>
        </p:nvSpPr>
        <p:spPr>
          <a:xfrm>
            <a:off x="563788" y="5097356"/>
            <a:ext cx="5884449" cy="965820"/>
          </a:xfrm>
          <a:custGeom>
            <a:avLst/>
            <a:gdLst>
              <a:gd name="connsiteX0" fmla="*/ 0 w 5884449"/>
              <a:gd name="connsiteY0" fmla="*/ 965820 h 965820"/>
              <a:gd name="connsiteX1" fmla="*/ 621457 w 5884449"/>
              <a:gd name="connsiteY1" fmla="*/ 0 h 965820"/>
              <a:gd name="connsiteX2" fmla="*/ 5262992 w 5884449"/>
              <a:gd name="connsiteY2" fmla="*/ 0 h 965820"/>
              <a:gd name="connsiteX3" fmla="*/ 5884449 w 5884449"/>
              <a:gd name="connsiteY3" fmla="*/ 965820 h 965820"/>
              <a:gd name="connsiteX4" fmla="*/ 0 w 5884449"/>
              <a:gd name="connsiteY4" fmla="*/ 965820 h 965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4449" h="965820">
                <a:moveTo>
                  <a:pt x="0" y="965820"/>
                </a:moveTo>
                <a:lnTo>
                  <a:pt x="621457" y="0"/>
                </a:lnTo>
                <a:lnTo>
                  <a:pt x="5262992" y="0"/>
                </a:lnTo>
                <a:lnTo>
                  <a:pt x="5884449" y="965820"/>
                </a:lnTo>
                <a:lnTo>
                  <a:pt x="0" y="965820"/>
                </a:lnTo>
                <a:close/>
              </a:path>
            </a:pathLst>
          </a:custGeom>
          <a:solidFill>
            <a:schemeClr val="accent2"/>
          </a:solidFill>
        </p:spPr>
        <p:style>
          <a:lnRef idx="2">
            <a:schemeClr val="lt1">
              <a:hueOff val="0"/>
              <a:satOff val="0"/>
              <a:lumOff val="0"/>
              <a:alphaOff val="0"/>
            </a:schemeClr>
          </a:lnRef>
          <a:fillRef idx="1">
            <a:schemeClr val="accent1">
              <a:shade val="80000"/>
              <a:hueOff val="655544"/>
              <a:satOff val="-64718"/>
              <a:lumOff val="38373"/>
              <a:alphaOff val="0"/>
            </a:schemeClr>
          </a:fillRef>
          <a:effectRef idx="0">
            <a:schemeClr val="accent1">
              <a:shade val="80000"/>
              <a:hueOff val="655544"/>
              <a:satOff val="-64718"/>
              <a:lumOff val="38373"/>
              <a:alphaOff val="0"/>
            </a:schemeClr>
          </a:effectRef>
          <a:fontRef idx="minor">
            <a:schemeClr val="lt1"/>
          </a:fontRef>
        </p:style>
        <p:txBody>
          <a:bodyPr spcFirstLastPara="0" vert="horz" wrap="square" lIns="1056448" tIns="26670" rIns="1056450" bIns="2667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It </a:t>
            </a:r>
            <a:r>
              <a:rPr kumimoji="0" lang="en-US" sz="16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masters human language </a:t>
            </a:r>
            <a:r>
              <a:rPr kumimoji="0" lang="en-US" sz="16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without any (additional) training </a:t>
            </a:r>
          </a:p>
        </p:txBody>
      </p:sp>
      <p:sp>
        <p:nvSpPr>
          <p:cNvPr id="2" name="Title 1">
            <a:extLst>
              <a:ext uri="{FF2B5EF4-FFF2-40B4-BE49-F238E27FC236}">
                <a16:creationId xmlns:a16="http://schemas.microsoft.com/office/drawing/2014/main" id="{8220C797-3905-68C2-CE2C-D9A6F072F7DF}"/>
              </a:ext>
            </a:extLst>
          </p:cNvPr>
          <p:cNvSpPr txBox="1">
            <a:spLocks/>
          </p:cNvSpPr>
          <p:nvPr/>
        </p:nvSpPr>
        <p:spPr>
          <a:xfrm>
            <a:off x="7958667" y="6063176"/>
            <a:ext cx="3800339" cy="315046"/>
          </a:xfrm>
          <a:prstGeom prst="rect">
            <a:avLst/>
          </a:prstGeom>
        </p:spPr>
        <p:txBody>
          <a:bodyPr/>
          <a:lstStyle>
            <a:lvl1pPr algn="l" defTabSz="914400" rtl="0" eaLnBrk="1" latinLnBrk="0" hangingPunct="1">
              <a:lnSpc>
                <a:spcPct val="90000"/>
              </a:lnSpc>
              <a:spcBef>
                <a:spcPct val="0"/>
              </a:spcBef>
              <a:buNone/>
              <a:defRPr sz="2000" b="1" kern="1200" cap="none" baseline="0">
                <a:solidFill>
                  <a:schemeClr val="accent1"/>
                </a:solidFill>
                <a:latin typeface="Calibri" panose="020F0502020204030204" pitchFamily="34" charset="0"/>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a:ln>
                  <a:noFill/>
                </a:ln>
                <a:solidFill>
                  <a:srgbClr val="0B3694"/>
                </a:solidFill>
                <a:effectLst/>
                <a:uLnTx/>
                <a:uFillTx/>
                <a:latin typeface="Open Sans" panose="020B0606030504020204" pitchFamily="34" charset="0"/>
                <a:ea typeface="Open Sans" panose="020B0606030504020204" pitchFamily="34" charset="0"/>
                <a:cs typeface="Open Sans" panose="020B0606030504020204" pitchFamily="34" charset="0"/>
              </a:rPr>
              <a:t>GPT-3, text-davinci-003 model</a:t>
            </a:r>
          </a:p>
        </p:txBody>
      </p:sp>
      <p:grpSp>
        <p:nvGrpSpPr>
          <p:cNvPr id="4" name="Group 3">
            <a:extLst>
              <a:ext uri="{FF2B5EF4-FFF2-40B4-BE49-F238E27FC236}">
                <a16:creationId xmlns:a16="http://schemas.microsoft.com/office/drawing/2014/main" id="{9F69BF66-6F95-9818-327F-E5EBBF728E66}"/>
              </a:ext>
            </a:extLst>
          </p:cNvPr>
          <p:cNvGrpSpPr/>
          <p:nvPr/>
        </p:nvGrpSpPr>
        <p:grpSpPr>
          <a:xfrm>
            <a:off x="4911576" y="3248945"/>
            <a:ext cx="2058097" cy="412893"/>
            <a:chOff x="4911576" y="3248945"/>
            <a:chExt cx="2058097" cy="412893"/>
          </a:xfrm>
        </p:grpSpPr>
        <p:grpSp>
          <p:nvGrpSpPr>
            <p:cNvPr id="43" name="Group 42">
              <a:extLst>
                <a:ext uri="{FF2B5EF4-FFF2-40B4-BE49-F238E27FC236}">
                  <a16:creationId xmlns:a16="http://schemas.microsoft.com/office/drawing/2014/main" id="{CA0B165E-AE1F-B659-B9F0-46DFFFA69724}"/>
                </a:ext>
              </a:extLst>
            </p:cNvPr>
            <p:cNvGrpSpPr/>
            <p:nvPr/>
          </p:nvGrpSpPr>
          <p:grpSpPr>
            <a:xfrm>
              <a:off x="4911576" y="3349097"/>
              <a:ext cx="1865217" cy="312741"/>
              <a:chOff x="4222044" y="2214045"/>
              <a:chExt cx="1678298" cy="325955"/>
            </a:xfrm>
          </p:grpSpPr>
          <p:cxnSp>
            <p:nvCxnSpPr>
              <p:cNvPr id="44" name="Straight Connector 43">
                <a:extLst>
                  <a:ext uri="{FF2B5EF4-FFF2-40B4-BE49-F238E27FC236}">
                    <a16:creationId xmlns:a16="http://schemas.microsoft.com/office/drawing/2014/main" id="{125227A8-660B-2C96-5BC1-15A8A3B958C5}"/>
                  </a:ext>
                </a:extLst>
              </p:cNvPr>
              <p:cNvCxnSpPr>
                <a:cxnSpLocks/>
              </p:cNvCxnSpPr>
              <p:nvPr/>
            </p:nvCxnSpPr>
            <p:spPr>
              <a:xfrm flipV="1">
                <a:off x="4222044" y="2214046"/>
                <a:ext cx="175206" cy="32595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2904C8C-A76B-41DA-A786-62A9E0A5CAFE}"/>
                  </a:ext>
                </a:extLst>
              </p:cNvPr>
              <p:cNvCxnSpPr>
                <a:cxnSpLocks/>
                <a:endCxn id="51" idx="2"/>
              </p:cNvCxnSpPr>
              <p:nvPr/>
            </p:nvCxnSpPr>
            <p:spPr>
              <a:xfrm>
                <a:off x="4391912" y="2214045"/>
                <a:ext cx="150843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1" name="Flowchart: Connector 50">
              <a:extLst>
                <a:ext uri="{FF2B5EF4-FFF2-40B4-BE49-F238E27FC236}">
                  <a16:creationId xmlns:a16="http://schemas.microsoft.com/office/drawing/2014/main" id="{F18083AB-88B4-FC82-8DC5-52CA94F911F6}"/>
                </a:ext>
              </a:extLst>
            </p:cNvPr>
            <p:cNvSpPr/>
            <p:nvPr/>
          </p:nvSpPr>
          <p:spPr>
            <a:xfrm>
              <a:off x="6776793" y="3248945"/>
              <a:ext cx="192880" cy="200304"/>
            </a:xfrm>
            <a:prstGeom prst="flowChartConnector">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1D29">
                    <a:lumMod val="65000"/>
                    <a:lumOff val="35000"/>
                  </a:srgbClr>
                </a:solidFill>
                <a:effectLst/>
                <a:uLnTx/>
                <a:uFillTx/>
                <a:latin typeface="Open Sans"/>
                <a:ea typeface="+mn-ea"/>
                <a:cs typeface="+mn-cs"/>
                <a:sym typeface="Calibri"/>
              </a:endParaRPr>
            </a:p>
          </p:txBody>
        </p:sp>
      </p:grpSp>
      <p:sp>
        <p:nvSpPr>
          <p:cNvPr id="3" name="Rectangle 2">
            <a:extLst>
              <a:ext uri="{FF2B5EF4-FFF2-40B4-BE49-F238E27FC236}">
                <a16:creationId xmlns:a16="http://schemas.microsoft.com/office/drawing/2014/main" id="{38870D66-C452-47B2-E53F-759A1FB3DAD4}"/>
              </a:ext>
            </a:extLst>
          </p:cNvPr>
          <p:cNvSpPr/>
          <p:nvPr/>
        </p:nvSpPr>
        <p:spPr>
          <a:xfrm>
            <a:off x="7041889" y="2660496"/>
            <a:ext cx="4867345" cy="1325095"/>
          </a:xfrm>
          <a:prstGeom prst="rect">
            <a:avLst/>
          </a:prstGeom>
          <a:solidFill>
            <a:schemeClr val="bg1"/>
          </a:solidFill>
          <a:ln w="57150">
            <a:solidFill>
              <a:schemeClr val="accent2">
                <a:lumMod val="20000"/>
                <a:lumOff val="80000"/>
              </a:schemeClr>
            </a:solidFill>
          </a:ln>
          <a:effectLst>
            <a:outerShdw blurRad="317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1D29">
                  <a:lumMod val="65000"/>
                  <a:lumOff val="35000"/>
                </a:srgbClr>
              </a:solidFill>
              <a:effectLst/>
              <a:uLnTx/>
              <a:uFillTx/>
              <a:latin typeface="Open Sans"/>
              <a:ea typeface="+mn-ea"/>
              <a:cs typeface="+mn-cs"/>
              <a:sym typeface="Calibri"/>
            </a:endParaRPr>
          </a:p>
        </p:txBody>
      </p:sp>
      <p:pic>
        <p:nvPicPr>
          <p:cNvPr id="6" name="Picture 5">
            <a:extLst>
              <a:ext uri="{FF2B5EF4-FFF2-40B4-BE49-F238E27FC236}">
                <a16:creationId xmlns:a16="http://schemas.microsoft.com/office/drawing/2014/main" id="{9F7CBC83-6E00-56D2-1E12-F6F313F8348D}"/>
              </a:ext>
            </a:extLst>
          </p:cNvPr>
          <p:cNvPicPr>
            <a:picLocks noChangeAspect="1"/>
          </p:cNvPicPr>
          <p:nvPr/>
        </p:nvPicPr>
        <p:blipFill rotWithShape="1">
          <a:blip r:embed="rId3"/>
          <a:srcRect b="50000"/>
          <a:stretch/>
        </p:blipFill>
        <p:spPr>
          <a:xfrm>
            <a:off x="7087057" y="2742450"/>
            <a:ext cx="4743063" cy="621571"/>
          </a:xfrm>
          <a:prstGeom prst="rect">
            <a:avLst/>
          </a:prstGeom>
        </p:spPr>
      </p:pic>
      <p:pic>
        <p:nvPicPr>
          <p:cNvPr id="12" name="Picture 11">
            <a:extLst>
              <a:ext uri="{FF2B5EF4-FFF2-40B4-BE49-F238E27FC236}">
                <a16:creationId xmlns:a16="http://schemas.microsoft.com/office/drawing/2014/main" id="{2EE9A7D9-310D-B060-98E7-6086BD6C8EC1}"/>
              </a:ext>
            </a:extLst>
          </p:cNvPr>
          <p:cNvPicPr>
            <a:picLocks noChangeAspect="1"/>
          </p:cNvPicPr>
          <p:nvPr/>
        </p:nvPicPr>
        <p:blipFill rotWithShape="1">
          <a:blip r:embed="rId3"/>
          <a:srcRect t="56592"/>
          <a:stretch/>
        </p:blipFill>
        <p:spPr>
          <a:xfrm>
            <a:off x="7110191" y="3445974"/>
            <a:ext cx="4743063" cy="539617"/>
          </a:xfrm>
          <a:prstGeom prst="rect">
            <a:avLst/>
          </a:prstGeom>
        </p:spPr>
      </p:pic>
    </p:spTree>
    <p:extLst>
      <p:ext uri="{BB962C8B-B14F-4D97-AF65-F5344CB8AC3E}">
        <p14:creationId xmlns:p14="http://schemas.microsoft.com/office/powerpoint/2010/main" val="388383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Teil 1 Cognigy">
  <a:themeElements>
    <a:clrScheme name="Cognigy">
      <a:dk1>
        <a:srgbClr val="171D29"/>
      </a:dk1>
      <a:lt1>
        <a:sysClr val="window" lastClr="FFFFFF"/>
      </a:lt1>
      <a:dk2>
        <a:srgbClr val="3A394A"/>
      </a:dk2>
      <a:lt2>
        <a:srgbClr val="E7E6E6"/>
      </a:lt2>
      <a:accent1>
        <a:srgbClr val="0B3694"/>
      </a:accent1>
      <a:accent2>
        <a:srgbClr val="3D9FFF"/>
      </a:accent2>
      <a:accent3>
        <a:srgbClr val="62D188"/>
      </a:accent3>
      <a:accent4>
        <a:srgbClr val="F6A623"/>
      </a:accent4>
      <a:accent5>
        <a:srgbClr val="8A7BC4"/>
      </a:accent5>
      <a:accent6>
        <a:srgbClr val="F75858"/>
      </a:accent6>
      <a:hlink>
        <a:srgbClr val="171D29"/>
      </a:hlink>
      <a:folHlink>
        <a:srgbClr val="3D9FFF"/>
      </a:folHlink>
    </a:clrScheme>
    <a:fontScheme name="Custom 2">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noFill/>
        </a:ln>
        <a:effectLst/>
      </a:spPr>
      <a:bodyPr lIns="0" rIns="0" rtlCol="0" anchor="ctr"/>
      <a:lstStyle>
        <a:defPPr algn="ctr">
          <a:defRPr sz="1800">
            <a:solidFill>
              <a:schemeClr val="tx1">
                <a:lumMod val="65000"/>
                <a:lumOff val="35000"/>
              </a:schemeClr>
            </a:solidFill>
            <a:latin typeface="+mn-lt"/>
            <a:ea typeface="+mn-ea"/>
            <a:cs typeface="+mn-cs"/>
            <a:sym typeface="Calibri"/>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gnigy_Masterdeck_2020" id="{4662530E-54EE-4183-B651-A90846823029}" vid="{54C84D8D-FE5A-4C6B-B111-4DFD178BDBD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2761</Words>
  <Application>Microsoft Office PowerPoint</Application>
  <PresentationFormat>Widescreen</PresentationFormat>
  <Paragraphs>244</Paragraphs>
  <Slides>22</Slides>
  <Notes>22</Notes>
  <HiddenSlides>2</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3_Teil 1 Cognigy</vt:lpstr>
      <vt:lpstr>Advancing Customer Service to 5 Stars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Agents and Voice: Advancing Customer Service to 5 Stars</dc:title>
  <dc:creator>Sebastian Glock</dc:creator>
  <cp:lastModifiedBy>Sebastian Glock</cp:lastModifiedBy>
  <cp:revision>8</cp:revision>
  <cp:lastPrinted>2023-09-02T19:29:43Z</cp:lastPrinted>
  <dcterms:created xsi:type="dcterms:W3CDTF">2023-08-31T14:02:40Z</dcterms:created>
  <dcterms:modified xsi:type="dcterms:W3CDTF">2023-09-06T00:17:04Z</dcterms:modified>
</cp:coreProperties>
</file>