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4.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 id="2147483696" r:id="rId3"/>
    <p:sldMasterId id="2147483725" r:id="rId4"/>
    <p:sldMasterId id="2147483754" r:id="rId5"/>
  </p:sldMasterIdLst>
  <p:notesMasterIdLst>
    <p:notesMasterId r:id="rId2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2" r:id="rId21"/>
  </p:sldIdLst>
  <p:sldSz cx="9144000" cy="5143500" type="screen16x9"/>
  <p:notesSz cx="6858000" cy="9144000"/>
  <p:embeddedFontLst>
    <p:embeddedFont>
      <p:font typeface="Calibri" panose="020F0502020204030204" pitchFamily="34" charset="0"/>
      <p:regular r:id="rId23"/>
      <p:bold r:id="rId24"/>
      <p:italic r:id="rId25"/>
      <p:boldItalic r:id="rId26"/>
    </p:embeddedFont>
    <p:embeddedFont>
      <p:font typeface="Georgia" panose="02040502050405020303" pitchFamily="18" charset="0"/>
      <p:regular r:id="rId27"/>
      <p:bold r:id="rId28"/>
      <p:italic r:id="rId29"/>
      <p:boldItalic r:id="rId30"/>
    </p:embeddedFont>
    <p:embeddedFont>
      <p:font typeface="Gill Sans" panose="020B0502020104020203" pitchFamily="34" charset="-79"/>
      <p:regular r:id="rId31"/>
      <p:bold r:id="rId32"/>
    </p:embeddedFont>
    <p:embeddedFont>
      <p:font typeface="Helvetica Neue" panose="02000503000000020004" pitchFamily="2" charset="0"/>
      <p:regular r:id="rId33"/>
      <p:bold r:id="rId34"/>
      <p:italic r:id="rId35"/>
      <p:boldItalic r:id="rId36"/>
    </p:embeddedFont>
    <p:embeddedFont>
      <p:font typeface="Helvetica Neue Light" panose="02000403000000020004" pitchFamily="2" charset="0"/>
      <p:regular r:id="rId37"/>
      <p:bold r:id="rId38"/>
      <p:italic r:id="rId39"/>
      <p:boldItalic r:id="rId40"/>
    </p:embeddedFont>
    <p:embeddedFont>
      <p:font typeface="Open Sans" panose="020B0606030504020204" pitchFamily="34" charset="0"/>
      <p:regular r:id="rId41"/>
      <p:bold r:id="rId42"/>
      <p:italic r:id="rId43"/>
      <p:boldItalic r:id="rId44"/>
    </p:embeddedFont>
    <p:embeddedFont>
      <p:font typeface="Roboto" panose="02000000000000000000" pitchFamily="2" charset="0"/>
      <p:regular r:id="rId45"/>
      <p:bold r:id="rId46"/>
      <p:italic r:id="rId47"/>
      <p:boldItalic r:id="rId48"/>
    </p:embeddedFont>
    <p:embeddedFont>
      <p:font typeface="Roboto Black" panose="02000000000000000000" pitchFamily="2" charset="0"/>
      <p:bold r:id="rId49"/>
      <p:italic r:id="rId50"/>
      <p:boldItalic r:id="rId51"/>
    </p:embeddedFont>
    <p:embeddedFont>
      <p:font typeface="Roboto Light" panose="02000000000000000000" pitchFamily="2" charset="0"/>
      <p:regular r:id="rId52"/>
      <p:bold r:id="rId53"/>
      <p:italic r:id="rId54"/>
      <p:boldItalic r:id="rId55"/>
    </p:embeddedFont>
    <p:embeddedFont>
      <p:font typeface="Roboto Medium" panose="02000000000000000000" pitchFamily="2" charset="0"/>
      <p:regular r:id="rId56"/>
      <p:bold r:id="rId57"/>
      <p:italic r:id="rId58"/>
      <p:boldItalic r:id="rId59"/>
    </p:embeddedFont>
    <p:embeddedFont>
      <p:font typeface="Roboto Thin" panose="02000000000000000000" pitchFamily="2"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09">
          <p15:clr>
            <a:srgbClr val="A4A3A4"/>
          </p15:clr>
        </p15:guide>
        <p15:guide id="2" pos="5544">
          <p15:clr>
            <a:srgbClr val="9AA0A6"/>
          </p15:clr>
        </p15:guide>
        <p15:guide id="3" orient="horz" pos="3036">
          <p15:clr>
            <a:srgbClr val="9AA0A6"/>
          </p15:clr>
        </p15:guide>
        <p15:guide id="4" orient="horz" pos="732">
          <p15:clr>
            <a:srgbClr val="9AA0A6"/>
          </p15:clr>
        </p15:guide>
        <p15:guide id="5" orient="horz" pos="792">
          <p15:clr>
            <a:srgbClr val="0000FF"/>
          </p15:clr>
        </p15:guide>
        <p15:guide id="6" orient="horz" pos="328">
          <p15:clr>
            <a:srgbClr val="9AA0A6"/>
          </p15:clr>
        </p15:guide>
        <p15:guide id="7" orient="horz" pos="540">
          <p15:clr>
            <a:srgbClr val="9AA0A6"/>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4" roundtripDataSignature="AMtx7miw2APiOMM5EXivR7eSze+lBEy5u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61" d="100"/>
          <a:sy n="161" d="100"/>
        </p:scale>
        <p:origin x="784" y="200"/>
      </p:cViewPr>
      <p:guideLst>
        <p:guide pos="209"/>
        <p:guide pos="5544"/>
        <p:guide orient="horz" pos="3036"/>
        <p:guide orient="horz" pos="732"/>
        <p:guide orient="horz" pos="792"/>
        <p:guide orient="horz" pos="328"/>
        <p:guide orient="horz" pos="5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font" Target="fonts/font4.fntdata"/><Relationship Id="rId21" Type="http://schemas.openxmlformats.org/officeDocument/2006/relationships/slide" Target="slides/slide16.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font" Target="fonts/font28.fntdata"/><Relationship Id="rId55" Type="http://schemas.openxmlformats.org/officeDocument/2006/relationships/font" Target="fonts/font33.fntdata"/><Relationship Id="rId63" Type="http://schemas.openxmlformats.org/officeDocument/2006/relationships/font" Target="fonts/font41.fntdata"/><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font" Target="fonts/font7.fntdata"/><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3" Type="http://schemas.openxmlformats.org/officeDocument/2006/relationships/font" Target="fonts/font31.fntdata"/><Relationship Id="rId58" Type="http://schemas.openxmlformats.org/officeDocument/2006/relationships/font" Target="fonts/font36.fntdata"/><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font" Target="fonts/font39.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font" Target="fonts/font26.fntdata"/><Relationship Id="rId56" Type="http://schemas.openxmlformats.org/officeDocument/2006/relationships/font" Target="fonts/font34.fntdata"/><Relationship Id="rId64" Type="http://customschemas.google.com/relationships/presentationmetadata" Target="metadata"/><Relationship Id="rId8" Type="http://schemas.openxmlformats.org/officeDocument/2006/relationships/slide" Target="slides/slide3.xml"/><Relationship Id="rId51" Type="http://schemas.openxmlformats.org/officeDocument/2006/relationships/font" Target="fonts/font29.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59" Type="http://schemas.openxmlformats.org/officeDocument/2006/relationships/font" Target="fonts/font37.fntdata"/><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font" Target="fonts/font19.fntdata"/><Relationship Id="rId54" Type="http://schemas.openxmlformats.org/officeDocument/2006/relationships/font" Target="fonts/font32.fntdata"/><Relationship Id="rId62" Type="http://schemas.openxmlformats.org/officeDocument/2006/relationships/font" Target="fonts/font40.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font" Target="fonts/font27.fntdata"/><Relationship Id="rId57" Type="http://schemas.openxmlformats.org/officeDocument/2006/relationships/font" Target="fonts/font35.fntdata"/><Relationship Id="rId10" Type="http://schemas.openxmlformats.org/officeDocument/2006/relationships/slide" Target="slides/slide5.xml"/><Relationship Id="rId31" Type="http://schemas.openxmlformats.org/officeDocument/2006/relationships/font" Target="fonts/font9.fntdata"/><Relationship Id="rId44" Type="http://schemas.openxmlformats.org/officeDocument/2006/relationships/font" Target="fonts/font22.fntdata"/><Relationship Id="rId52" Type="http://schemas.openxmlformats.org/officeDocument/2006/relationships/font" Target="fonts/font30.fntdata"/><Relationship Id="rId60" Type="http://schemas.openxmlformats.org/officeDocument/2006/relationships/font" Target="fonts/font38.fntdata"/><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7"/>
        <p:cNvGrpSpPr/>
        <p:nvPr/>
      </p:nvGrpSpPr>
      <p:grpSpPr>
        <a:xfrm>
          <a:off x="0" y="0"/>
          <a:ext cx="0" cy="0"/>
          <a:chOff x="0" y="0"/>
          <a:chExt cx="0" cy="0"/>
        </a:xfrm>
      </p:grpSpPr>
      <p:sp>
        <p:nvSpPr>
          <p:cNvPr id="4458" name="Google Shape;4458;g27b3a2978f5_0_96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9" name="Google Shape;4459;g27b3a2978f5_0_9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1"/>
        <p:cNvGrpSpPr/>
        <p:nvPr/>
      </p:nvGrpSpPr>
      <p:grpSpPr>
        <a:xfrm>
          <a:off x="0" y="0"/>
          <a:ext cx="0" cy="0"/>
          <a:chOff x="0" y="0"/>
          <a:chExt cx="0" cy="0"/>
        </a:xfrm>
      </p:grpSpPr>
      <p:sp>
        <p:nvSpPr>
          <p:cNvPr id="4672" name="Google Shape;4672;g27b3a2978f5_0_94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3" name="Google Shape;4673;g27b3a2978f5_0_9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9"/>
        <p:cNvGrpSpPr/>
        <p:nvPr/>
      </p:nvGrpSpPr>
      <p:grpSpPr>
        <a:xfrm>
          <a:off x="0" y="0"/>
          <a:ext cx="0" cy="0"/>
          <a:chOff x="0" y="0"/>
          <a:chExt cx="0" cy="0"/>
        </a:xfrm>
      </p:grpSpPr>
      <p:sp>
        <p:nvSpPr>
          <p:cNvPr id="4680" name="Google Shape;4680;g27b3a2978f5_0_48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1" name="Google Shape;4681;g27b3a2978f5_0_4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8"/>
        <p:cNvGrpSpPr/>
        <p:nvPr/>
      </p:nvGrpSpPr>
      <p:grpSpPr>
        <a:xfrm>
          <a:off x="0" y="0"/>
          <a:ext cx="0" cy="0"/>
          <a:chOff x="0" y="0"/>
          <a:chExt cx="0" cy="0"/>
        </a:xfrm>
      </p:grpSpPr>
      <p:sp>
        <p:nvSpPr>
          <p:cNvPr id="4709" name="Google Shape;4709;g27b3a2978f5_0_47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0" name="Google Shape;4710;g27b3a2978f5_0_47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0"/>
        <p:cNvGrpSpPr/>
        <p:nvPr/>
      </p:nvGrpSpPr>
      <p:grpSpPr>
        <a:xfrm>
          <a:off x="0" y="0"/>
          <a:ext cx="0" cy="0"/>
          <a:chOff x="0" y="0"/>
          <a:chExt cx="0" cy="0"/>
        </a:xfrm>
      </p:grpSpPr>
      <p:sp>
        <p:nvSpPr>
          <p:cNvPr id="4741" name="Google Shape;4741;g27b3a2978f5_0_82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2" name="Google Shape;4742;g27b3a2978f5_0_8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7"/>
        <p:cNvGrpSpPr/>
        <p:nvPr/>
      </p:nvGrpSpPr>
      <p:grpSpPr>
        <a:xfrm>
          <a:off x="0" y="0"/>
          <a:ext cx="0" cy="0"/>
          <a:chOff x="0" y="0"/>
          <a:chExt cx="0" cy="0"/>
        </a:xfrm>
      </p:grpSpPr>
      <p:sp>
        <p:nvSpPr>
          <p:cNvPr id="4818" name="Google Shape;4818;g27b3a2978f5_0_97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9" name="Google Shape;4819;g27b3a2978f5_0_97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6"/>
        <p:cNvGrpSpPr/>
        <p:nvPr/>
      </p:nvGrpSpPr>
      <p:grpSpPr>
        <a:xfrm>
          <a:off x="0" y="0"/>
          <a:ext cx="0" cy="0"/>
          <a:chOff x="0" y="0"/>
          <a:chExt cx="0" cy="0"/>
        </a:xfrm>
      </p:grpSpPr>
      <p:sp>
        <p:nvSpPr>
          <p:cNvPr id="4837" name="Google Shape;4837;g27b3a2978f5_0_70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8" name="Google Shape;4838;g27b3a2978f5_0_70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4"/>
        <p:cNvGrpSpPr/>
        <p:nvPr/>
      </p:nvGrpSpPr>
      <p:grpSpPr>
        <a:xfrm>
          <a:off x="0" y="0"/>
          <a:ext cx="0" cy="0"/>
          <a:chOff x="0" y="0"/>
          <a:chExt cx="0" cy="0"/>
        </a:xfrm>
      </p:grpSpPr>
      <p:sp>
        <p:nvSpPr>
          <p:cNvPr id="4465" name="Google Shape;4465;g27b3a2978f5_0_4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6" name="Google Shape;4466;g27b3a2978f5_0_4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905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4"/>
        <p:cNvGrpSpPr/>
        <p:nvPr/>
      </p:nvGrpSpPr>
      <p:grpSpPr>
        <a:xfrm>
          <a:off x="0" y="0"/>
          <a:ext cx="0" cy="0"/>
          <a:chOff x="0" y="0"/>
          <a:chExt cx="0" cy="0"/>
        </a:xfrm>
      </p:grpSpPr>
      <p:sp>
        <p:nvSpPr>
          <p:cNvPr id="4465" name="Google Shape;4465;g27b3a2978f5_0_4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6" name="Google Shape;4466;g27b3a2978f5_0_4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7"/>
        <p:cNvGrpSpPr/>
        <p:nvPr/>
      </p:nvGrpSpPr>
      <p:grpSpPr>
        <a:xfrm>
          <a:off x="0" y="0"/>
          <a:ext cx="0" cy="0"/>
          <a:chOff x="0" y="0"/>
          <a:chExt cx="0" cy="0"/>
        </a:xfrm>
      </p:grpSpPr>
      <p:sp>
        <p:nvSpPr>
          <p:cNvPr id="4478" name="Google Shape;4478;g27b3a2978f5_0_45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9" name="Google Shape;4479;g27b3a2978f5_0_45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1"/>
        <p:cNvGrpSpPr/>
        <p:nvPr/>
      </p:nvGrpSpPr>
      <p:grpSpPr>
        <a:xfrm>
          <a:off x="0" y="0"/>
          <a:ext cx="0" cy="0"/>
          <a:chOff x="0" y="0"/>
          <a:chExt cx="0" cy="0"/>
        </a:xfrm>
      </p:grpSpPr>
      <p:sp>
        <p:nvSpPr>
          <p:cNvPr id="4502" name="Google Shape;4502;g27b3a2978f5_0_44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3" name="Google Shape;4503;g27b3a2978f5_0_4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9"/>
        <p:cNvGrpSpPr/>
        <p:nvPr/>
      </p:nvGrpSpPr>
      <p:grpSpPr>
        <a:xfrm>
          <a:off x="0" y="0"/>
          <a:ext cx="0" cy="0"/>
          <a:chOff x="0" y="0"/>
          <a:chExt cx="0" cy="0"/>
        </a:xfrm>
      </p:grpSpPr>
      <p:sp>
        <p:nvSpPr>
          <p:cNvPr id="4510" name="Google Shape;4510;g27b3a2978f5_0_95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1" name="Google Shape;4511;g27b3a2978f5_0_95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0"/>
        <p:cNvGrpSpPr/>
        <p:nvPr/>
      </p:nvGrpSpPr>
      <p:grpSpPr>
        <a:xfrm>
          <a:off x="0" y="0"/>
          <a:ext cx="0" cy="0"/>
          <a:chOff x="0" y="0"/>
          <a:chExt cx="0" cy="0"/>
        </a:xfrm>
      </p:grpSpPr>
      <p:sp>
        <p:nvSpPr>
          <p:cNvPr id="4521" name="Google Shape;4521;g27b3a2978f5_0_45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2" name="Google Shape;4522;g27b3a2978f5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6"/>
        <p:cNvGrpSpPr/>
        <p:nvPr/>
      </p:nvGrpSpPr>
      <p:grpSpPr>
        <a:xfrm>
          <a:off x="0" y="0"/>
          <a:ext cx="0" cy="0"/>
          <a:chOff x="0" y="0"/>
          <a:chExt cx="0" cy="0"/>
        </a:xfrm>
      </p:grpSpPr>
      <p:sp>
        <p:nvSpPr>
          <p:cNvPr id="4547" name="Google Shape;4547;g27b3a2978f5_0_59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8" name="Google Shape;4548;g27b3a2978f5_0_59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9"/>
        <p:cNvGrpSpPr/>
        <p:nvPr/>
      </p:nvGrpSpPr>
      <p:grpSpPr>
        <a:xfrm>
          <a:off x="0" y="0"/>
          <a:ext cx="0" cy="0"/>
          <a:chOff x="0" y="0"/>
          <a:chExt cx="0" cy="0"/>
        </a:xfrm>
      </p:grpSpPr>
      <p:sp>
        <p:nvSpPr>
          <p:cNvPr id="4580" name="Google Shape;4580;g27b3a2978f5_0_46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1" name="Google Shape;4581;g27b3a2978f5_0_46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8"/>
        <p:cNvGrpSpPr/>
        <p:nvPr/>
      </p:nvGrpSpPr>
      <p:grpSpPr>
        <a:xfrm>
          <a:off x="0" y="0"/>
          <a:ext cx="0" cy="0"/>
          <a:chOff x="0" y="0"/>
          <a:chExt cx="0" cy="0"/>
        </a:xfrm>
      </p:grpSpPr>
      <p:sp>
        <p:nvSpPr>
          <p:cNvPr id="4609" name="Google Shape;4609;g27b3a2978f5_0_97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0" name="Google Shape;4610;g27b3a2978f5_0_97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milia - Section Header">
  <p:cSld name="Omilia - Section Header">
    <p:spTree>
      <p:nvGrpSpPr>
        <p:cNvPr id="1" name="Shape 12"/>
        <p:cNvGrpSpPr/>
        <p:nvPr/>
      </p:nvGrpSpPr>
      <p:grpSpPr>
        <a:xfrm>
          <a:off x="0" y="0"/>
          <a:ext cx="0" cy="0"/>
          <a:chOff x="0" y="0"/>
          <a:chExt cx="0" cy="0"/>
        </a:xfrm>
      </p:grpSpPr>
      <p:pic>
        <p:nvPicPr>
          <p:cNvPr id="13" name="Google Shape;13;p9"/>
          <p:cNvPicPr preferRelativeResize="0"/>
          <p:nvPr/>
        </p:nvPicPr>
        <p:blipFill rotWithShape="1">
          <a:blip r:embed="rId2">
            <a:alphaModFix/>
          </a:blip>
          <a:srcRect t="2825" b="1018"/>
          <a:stretch/>
        </p:blipFill>
        <p:spPr>
          <a:xfrm>
            <a:off x="-4675" y="-4675"/>
            <a:ext cx="9173526" cy="51715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milia - Check Bullets">
  <p:cSld name="TITLE_ONLY_1_1_2_4">
    <p:spTree>
      <p:nvGrpSpPr>
        <p:cNvPr id="1" name="Shape 275"/>
        <p:cNvGrpSpPr/>
        <p:nvPr/>
      </p:nvGrpSpPr>
      <p:grpSpPr>
        <a:xfrm>
          <a:off x="0" y="0"/>
          <a:ext cx="0" cy="0"/>
          <a:chOff x="0" y="0"/>
          <a:chExt cx="0" cy="0"/>
        </a:xfrm>
      </p:grpSpPr>
      <p:grpSp>
        <p:nvGrpSpPr>
          <p:cNvPr id="276" name="Google Shape;276;g27b3a2978f5_0_2494"/>
          <p:cNvGrpSpPr/>
          <p:nvPr/>
        </p:nvGrpSpPr>
        <p:grpSpPr>
          <a:xfrm>
            <a:off x="-103" y="4769178"/>
            <a:ext cx="9144000" cy="374100"/>
            <a:chOff x="-103" y="4769178"/>
            <a:chExt cx="9144000" cy="374100"/>
          </a:xfrm>
        </p:grpSpPr>
        <p:sp>
          <p:nvSpPr>
            <p:cNvPr id="277" name="Google Shape;277;g27b3a2978f5_0_2494"/>
            <p:cNvSpPr/>
            <p:nvPr/>
          </p:nvSpPr>
          <p:spPr>
            <a:xfrm>
              <a:off x="-103"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278" name="Google Shape;278;g27b3a2978f5_0_2494"/>
            <p:cNvGrpSpPr/>
            <p:nvPr/>
          </p:nvGrpSpPr>
          <p:grpSpPr>
            <a:xfrm>
              <a:off x="262788" y="4847368"/>
              <a:ext cx="1443457" cy="217780"/>
              <a:chOff x="262788" y="4847368"/>
              <a:chExt cx="1443457" cy="217780"/>
            </a:xfrm>
          </p:grpSpPr>
          <p:sp>
            <p:nvSpPr>
              <p:cNvPr id="279" name="Google Shape;279;g27b3a2978f5_0_2494"/>
              <p:cNvSpPr/>
              <p:nvPr/>
            </p:nvSpPr>
            <p:spPr>
              <a:xfrm>
                <a:off x="611837" y="4848955"/>
                <a:ext cx="41052" cy="183425"/>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g27b3a2978f5_0_2494"/>
              <p:cNvSpPr/>
              <p:nvPr/>
            </p:nvSpPr>
            <p:spPr>
              <a:xfrm>
                <a:off x="670991" y="4848955"/>
                <a:ext cx="41219" cy="183425"/>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g27b3a2978f5_0_2494"/>
              <p:cNvSpPr/>
              <p:nvPr/>
            </p:nvSpPr>
            <p:spPr>
              <a:xfrm>
                <a:off x="554926" y="4848955"/>
                <a:ext cx="41052" cy="183425"/>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g27b3a2978f5_0_2494"/>
              <p:cNvSpPr/>
              <p:nvPr/>
            </p:nvSpPr>
            <p:spPr>
              <a:xfrm>
                <a:off x="262788" y="4847368"/>
                <a:ext cx="104164" cy="186769"/>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g27b3a2978f5_0_2494"/>
              <p:cNvSpPr/>
              <p:nvPr/>
            </p:nvSpPr>
            <p:spPr>
              <a:xfrm>
                <a:off x="384020" y="4882782"/>
                <a:ext cx="153493" cy="149598"/>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g27b3a2978f5_0_2494"/>
              <p:cNvSpPr/>
              <p:nvPr/>
            </p:nvSpPr>
            <p:spPr>
              <a:xfrm>
                <a:off x="727384" y="4881906"/>
                <a:ext cx="98475" cy="152408"/>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g27b3a2978f5_0_2494"/>
              <p:cNvSpPr/>
              <p:nvPr/>
            </p:nvSpPr>
            <p:spPr>
              <a:xfrm>
                <a:off x="870865" y="4848074"/>
                <a:ext cx="5694" cy="217075"/>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g27b3a2978f5_0_2494"/>
              <p:cNvSpPr/>
              <p:nvPr/>
            </p:nvSpPr>
            <p:spPr>
              <a:xfrm>
                <a:off x="909668" y="4884897"/>
                <a:ext cx="41392" cy="55153"/>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g27b3a2978f5_0_2494"/>
              <p:cNvSpPr/>
              <p:nvPr/>
            </p:nvSpPr>
            <p:spPr>
              <a:xfrm>
                <a:off x="952608" y="4898290"/>
                <a:ext cx="32947" cy="42465"/>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g27b3a2978f5_0_2494"/>
              <p:cNvSpPr/>
              <p:nvPr/>
            </p:nvSpPr>
            <p:spPr>
              <a:xfrm>
                <a:off x="991929" y="4898290"/>
                <a:ext cx="32429" cy="42465"/>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g27b3a2978f5_0_2494"/>
              <p:cNvSpPr/>
              <p:nvPr/>
            </p:nvSpPr>
            <p:spPr>
              <a:xfrm>
                <a:off x="1033148" y="4881906"/>
                <a:ext cx="30181" cy="58145"/>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g27b3a2978f5_0_2494"/>
              <p:cNvSpPr/>
              <p:nvPr/>
            </p:nvSpPr>
            <p:spPr>
              <a:xfrm>
                <a:off x="1074707"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g27b3a2978f5_0_2494"/>
              <p:cNvSpPr/>
              <p:nvPr/>
            </p:nvSpPr>
            <p:spPr>
              <a:xfrm>
                <a:off x="1113856" y="4898290"/>
                <a:ext cx="35703" cy="42465"/>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g27b3a2978f5_0_2494"/>
              <p:cNvSpPr/>
              <p:nvPr/>
            </p:nvSpPr>
            <p:spPr>
              <a:xfrm>
                <a:off x="1159211" y="4881906"/>
                <a:ext cx="4491" cy="58145"/>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g27b3a2978f5_0_2494"/>
              <p:cNvSpPr/>
              <p:nvPr/>
            </p:nvSpPr>
            <p:spPr>
              <a:xfrm>
                <a:off x="1173182" y="4898290"/>
                <a:ext cx="35703" cy="42465"/>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g27b3a2978f5_0_2494"/>
              <p:cNvSpPr/>
              <p:nvPr/>
            </p:nvSpPr>
            <p:spPr>
              <a:xfrm>
                <a:off x="1216295" y="4898290"/>
                <a:ext cx="32252" cy="58150"/>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g27b3a2978f5_0_2494"/>
              <p:cNvSpPr/>
              <p:nvPr/>
            </p:nvSpPr>
            <p:spPr>
              <a:xfrm>
                <a:off x="1255443" y="4899172"/>
                <a:ext cx="33632" cy="5744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g27b3a2978f5_0_2494"/>
              <p:cNvSpPr/>
              <p:nvPr/>
            </p:nvSpPr>
            <p:spPr>
              <a:xfrm>
                <a:off x="1309421" y="4888599"/>
                <a:ext cx="20873" cy="52156"/>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g27b3a2978f5_0_2494"/>
              <p:cNvSpPr/>
              <p:nvPr/>
            </p:nvSpPr>
            <p:spPr>
              <a:xfrm>
                <a:off x="1338739" y="4881906"/>
                <a:ext cx="30186" cy="58145"/>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g27b3a2978f5_0_2494"/>
              <p:cNvSpPr/>
              <p:nvPr/>
            </p:nvSpPr>
            <p:spPr>
              <a:xfrm>
                <a:off x="1378233" y="4898290"/>
                <a:ext cx="31907" cy="42465"/>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g27b3a2978f5_0_2494"/>
              <p:cNvSpPr/>
              <p:nvPr/>
            </p:nvSpPr>
            <p:spPr>
              <a:xfrm>
                <a:off x="1415823" y="4888599"/>
                <a:ext cx="20873" cy="52156"/>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g27b3a2978f5_0_2494"/>
              <p:cNvSpPr/>
              <p:nvPr/>
            </p:nvSpPr>
            <p:spPr>
              <a:xfrm>
                <a:off x="1464457" y="4884897"/>
                <a:ext cx="31221" cy="55153"/>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g27b3a2978f5_0_2494"/>
              <p:cNvSpPr/>
              <p:nvPr/>
            </p:nvSpPr>
            <p:spPr>
              <a:xfrm>
                <a:off x="1503088" y="4884192"/>
                <a:ext cx="6212" cy="55858"/>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g27b3a2978f5_0_2494"/>
              <p:cNvSpPr/>
              <p:nvPr/>
            </p:nvSpPr>
            <p:spPr>
              <a:xfrm>
                <a:off x="1518262" y="4898290"/>
                <a:ext cx="30531" cy="42465"/>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g27b3a2978f5_0_2494"/>
              <p:cNvSpPr/>
              <p:nvPr/>
            </p:nvSpPr>
            <p:spPr>
              <a:xfrm>
                <a:off x="1553792" y="4888599"/>
                <a:ext cx="20696" cy="52156"/>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g27b3a2978f5_0_2494"/>
              <p:cNvSpPr/>
              <p:nvPr/>
            </p:nvSpPr>
            <p:spPr>
              <a:xfrm>
                <a:off x="1580522" y="4898290"/>
                <a:ext cx="32942" cy="42465"/>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g27b3a2978f5_0_2494"/>
              <p:cNvSpPr/>
              <p:nvPr/>
            </p:nvSpPr>
            <p:spPr>
              <a:xfrm>
                <a:off x="1622081"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g27b3a2978f5_0_2494"/>
              <p:cNvSpPr/>
              <p:nvPr/>
            </p:nvSpPr>
            <p:spPr>
              <a:xfrm>
                <a:off x="1661575" y="4898290"/>
                <a:ext cx="30531" cy="42465"/>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g27b3a2978f5_0_2494"/>
              <p:cNvSpPr/>
              <p:nvPr/>
            </p:nvSpPr>
            <p:spPr>
              <a:xfrm>
                <a:off x="1698480" y="4932999"/>
                <a:ext cx="7765" cy="17448"/>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g27b3a2978f5_0_2494"/>
              <p:cNvSpPr/>
              <p:nvPr/>
            </p:nvSpPr>
            <p:spPr>
              <a:xfrm>
                <a:off x="913804" y="4977927"/>
                <a:ext cx="37773" cy="56034"/>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g27b3a2978f5_0_2494"/>
              <p:cNvSpPr/>
              <p:nvPr/>
            </p:nvSpPr>
            <p:spPr>
              <a:xfrm>
                <a:off x="963991" y="4991496"/>
                <a:ext cx="30186" cy="41584"/>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g27b3a2978f5_0_2494"/>
              <p:cNvSpPr/>
              <p:nvPr/>
            </p:nvSpPr>
            <p:spPr>
              <a:xfrm>
                <a:off x="1004692" y="4974935"/>
                <a:ext cx="32079" cy="59026"/>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g27b3a2978f5_0_2494"/>
              <p:cNvSpPr/>
              <p:nvPr/>
            </p:nvSpPr>
            <p:spPr>
              <a:xfrm>
                <a:off x="1046769" y="4991496"/>
                <a:ext cx="32947" cy="42465"/>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g27b3a2978f5_0_2494"/>
              <p:cNvSpPr/>
              <p:nvPr/>
            </p:nvSpPr>
            <p:spPr>
              <a:xfrm>
                <a:off x="1089024" y="4991496"/>
                <a:ext cx="18630" cy="41584"/>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g27b3a2978f5_0_2494"/>
              <p:cNvSpPr/>
              <p:nvPr/>
            </p:nvSpPr>
            <p:spPr>
              <a:xfrm>
                <a:off x="1113166" y="4991496"/>
                <a:ext cx="30531" cy="42465"/>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g27b3a2978f5_0_2494"/>
              <p:cNvSpPr/>
              <p:nvPr/>
            </p:nvSpPr>
            <p:spPr>
              <a:xfrm>
                <a:off x="1149381" y="4981629"/>
                <a:ext cx="20873" cy="52332"/>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g27b3a2978f5_0_2494"/>
              <p:cNvSpPr/>
              <p:nvPr/>
            </p:nvSpPr>
            <p:spPr>
              <a:xfrm>
                <a:off x="1177319"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g27b3a2978f5_0_2494"/>
              <p:cNvSpPr/>
              <p:nvPr/>
            </p:nvSpPr>
            <p:spPr>
              <a:xfrm>
                <a:off x="1220776" y="4991496"/>
                <a:ext cx="30186" cy="41584"/>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g27b3a2978f5_0_2494"/>
              <p:cNvSpPr/>
              <p:nvPr/>
            </p:nvSpPr>
            <p:spPr>
              <a:xfrm>
                <a:off x="1261305" y="4974935"/>
                <a:ext cx="32257" cy="59026"/>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g27b3a2978f5_0_2494"/>
              <p:cNvSpPr/>
              <p:nvPr/>
            </p:nvSpPr>
            <p:spPr>
              <a:xfrm>
                <a:off x="1303904" y="4991496"/>
                <a:ext cx="30354" cy="42465"/>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g27b3a2978f5_0_2494"/>
              <p:cNvSpPr/>
              <p:nvPr/>
            </p:nvSpPr>
            <p:spPr>
              <a:xfrm>
                <a:off x="1362018"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g27b3a2978f5_0_2494"/>
              <p:cNvSpPr/>
              <p:nvPr/>
            </p:nvSpPr>
            <p:spPr>
              <a:xfrm>
                <a:off x="1405480" y="4991496"/>
                <a:ext cx="30181" cy="41584"/>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g27b3a2978f5_0_2494"/>
              <p:cNvSpPr/>
              <p:nvPr/>
            </p:nvSpPr>
            <p:spPr>
              <a:xfrm>
                <a:off x="1446004" y="4974935"/>
                <a:ext cx="32084" cy="59026"/>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g27b3a2978f5_0_2494"/>
              <p:cNvSpPr/>
              <p:nvPr/>
            </p:nvSpPr>
            <p:spPr>
              <a:xfrm>
                <a:off x="1508777" y="4977222"/>
                <a:ext cx="40016" cy="56739"/>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g27b3a2978f5_0_2494"/>
              <p:cNvSpPr/>
              <p:nvPr/>
            </p:nvSpPr>
            <p:spPr>
              <a:xfrm>
                <a:off x="1557583"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g27b3a2978f5_0_2494"/>
              <p:cNvSpPr/>
              <p:nvPr/>
            </p:nvSpPr>
            <p:spPr>
              <a:xfrm>
                <a:off x="1600873" y="4991496"/>
                <a:ext cx="18630" cy="41584"/>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g27b3a2978f5_0_2494"/>
              <p:cNvSpPr/>
              <p:nvPr/>
            </p:nvSpPr>
            <p:spPr>
              <a:xfrm>
                <a:off x="1623979" y="4991496"/>
                <a:ext cx="32947" cy="42465"/>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g27b3a2978f5_0_2494"/>
              <p:cNvSpPr/>
              <p:nvPr/>
            </p:nvSpPr>
            <p:spPr>
              <a:xfrm>
                <a:off x="1664336" y="4991496"/>
                <a:ext cx="30354" cy="42465"/>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7" name="Google Shape;327;g27b3a2978f5_0_2494"/>
          <p:cNvSpPr txBox="1">
            <a:spLocks noGrp="1"/>
          </p:cNvSpPr>
          <p:nvPr>
            <p:ph type="sldNum" idx="12"/>
          </p:nvPr>
        </p:nvSpPr>
        <p:spPr>
          <a:xfrm>
            <a:off x="8840507" y="4880638"/>
            <a:ext cx="191700" cy="151200"/>
          </a:xfrm>
          <a:prstGeom prst="rect">
            <a:avLst/>
          </a:prstGeom>
        </p:spPr>
        <p:txBody>
          <a:bodyPr spcFirstLastPara="1" wrap="square" lIns="0" tIns="0" rIns="0" bIns="0" anchor="ctr" anchorCtr="0">
            <a:noAutofit/>
          </a:bodyPr>
          <a:lstStyle>
            <a:lvl1pPr lvl="0" algn="ctr" rtl="0">
              <a:buNone/>
              <a:defRPr sz="800">
                <a:solidFill>
                  <a:srgbClr val="FFFFFF"/>
                </a:solidFill>
                <a:latin typeface="Roboto Light"/>
                <a:ea typeface="Roboto Light"/>
                <a:cs typeface="Roboto Light"/>
                <a:sym typeface="Roboto Light"/>
              </a:defRPr>
            </a:lvl1pPr>
            <a:lvl2pPr lvl="1" algn="ctr" rtl="0">
              <a:buNone/>
              <a:defRPr sz="800">
                <a:solidFill>
                  <a:srgbClr val="FFFFFF"/>
                </a:solidFill>
                <a:latin typeface="Roboto Light"/>
                <a:ea typeface="Roboto Light"/>
                <a:cs typeface="Roboto Light"/>
                <a:sym typeface="Roboto Light"/>
              </a:defRPr>
            </a:lvl2pPr>
            <a:lvl3pPr lvl="2" algn="ctr" rtl="0">
              <a:buNone/>
              <a:defRPr sz="800">
                <a:solidFill>
                  <a:srgbClr val="FFFFFF"/>
                </a:solidFill>
                <a:latin typeface="Roboto Light"/>
                <a:ea typeface="Roboto Light"/>
                <a:cs typeface="Roboto Light"/>
                <a:sym typeface="Roboto Light"/>
              </a:defRPr>
            </a:lvl3pPr>
            <a:lvl4pPr lvl="3" algn="ctr" rtl="0">
              <a:buNone/>
              <a:defRPr sz="800">
                <a:solidFill>
                  <a:srgbClr val="FFFFFF"/>
                </a:solidFill>
                <a:latin typeface="Roboto Light"/>
                <a:ea typeface="Roboto Light"/>
                <a:cs typeface="Roboto Light"/>
                <a:sym typeface="Roboto Light"/>
              </a:defRPr>
            </a:lvl4pPr>
            <a:lvl5pPr lvl="4" algn="ctr" rtl="0">
              <a:buNone/>
              <a:defRPr sz="800">
                <a:solidFill>
                  <a:srgbClr val="FFFFFF"/>
                </a:solidFill>
                <a:latin typeface="Roboto Light"/>
                <a:ea typeface="Roboto Light"/>
                <a:cs typeface="Roboto Light"/>
                <a:sym typeface="Roboto Light"/>
              </a:defRPr>
            </a:lvl5pPr>
            <a:lvl6pPr lvl="5" algn="ctr" rtl="0">
              <a:buNone/>
              <a:defRPr sz="800">
                <a:solidFill>
                  <a:srgbClr val="FFFFFF"/>
                </a:solidFill>
                <a:latin typeface="Roboto Light"/>
                <a:ea typeface="Roboto Light"/>
                <a:cs typeface="Roboto Light"/>
                <a:sym typeface="Roboto Light"/>
              </a:defRPr>
            </a:lvl6pPr>
            <a:lvl7pPr lvl="6" algn="ctr" rtl="0">
              <a:buNone/>
              <a:defRPr sz="800">
                <a:solidFill>
                  <a:srgbClr val="FFFFFF"/>
                </a:solidFill>
                <a:latin typeface="Roboto Light"/>
                <a:ea typeface="Roboto Light"/>
                <a:cs typeface="Roboto Light"/>
                <a:sym typeface="Roboto Light"/>
              </a:defRPr>
            </a:lvl7pPr>
            <a:lvl8pPr lvl="7" algn="ctr" rtl="0">
              <a:buNone/>
              <a:defRPr sz="800">
                <a:solidFill>
                  <a:srgbClr val="FFFFFF"/>
                </a:solidFill>
                <a:latin typeface="Roboto Light"/>
                <a:ea typeface="Roboto Light"/>
                <a:cs typeface="Roboto Light"/>
                <a:sym typeface="Roboto Light"/>
              </a:defRPr>
            </a:lvl8pPr>
            <a:lvl9pPr lvl="8" algn="ctr" rtl="0">
              <a:buNone/>
              <a:defRPr sz="800">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328" name="Google Shape;328;g27b3a2978f5_0_2494"/>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329" name="Google Shape;329;g27b3a2978f5_0_2494"/>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330" name="Google Shape;330;g27b3a2978f5_0_2494"/>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331" name="Google Shape;331;g27b3a2978f5_0_2494"/>
          <p:cNvSpPr txBox="1">
            <a:spLocks noGrp="1"/>
          </p:cNvSpPr>
          <p:nvPr>
            <p:ph type="title"/>
          </p:nvPr>
        </p:nvSpPr>
        <p:spPr>
          <a:xfrm>
            <a:off x="720000" y="1061125"/>
            <a:ext cx="3852000" cy="510600"/>
          </a:xfrm>
          <a:prstGeom prst="rect">
            <a:avLst/>
          </a:prstGeom>
        </p:spPr>
        <p:txBody>
          <a:bodyPr spcFirstLastPara="1" wrap="square" lIns="0" tIns="0" rIns="0" bIns="0" anchor="t" anchorCtr="0">
            <a:noAutofit/>
          </a:bodyPr>
          <a:lstStyle>
            <a:lvl1pPr lvl="0" rtl="0">
              <a:spcBef>
                <a:spcPts val="0"/>
              </a:spcBef>
              <a:spcAft>
                <a:spcPts val="0"/>
              </a:spcAft>
              <a:buNone/>
              <a:defRPr>
                <a:latin typeface="Roboto"/>
                <a:ea typeface="Roboto"/>
                <a:cs typeface="Roboto"/>
                <a:sym typeface="Roboto"/>
              </a:defRPr>
            </a:lvl1pPr>
            <a:lvl2pPr lvl="1" rtl="0">
              <a:spcBef>
                <a:spcPts val="0"/>
              </a:spcBef>
              <a:spcAft>
                <a:spcPts val="0"/>
              </a:spcAft>
              <a:buNone/>
              <a:defRPr sz="3000">
                <a:latin typeface="Arial"/>
                <a:ea typeface="Arial"/>
                <a:cs typeface="Arial"/>
                <a:sym typeface="Arial"/>
              </a:defRPr>
            </a:lvl2pPr>
            <a:lvl3pPr lvl="2" rtl="0">
              <a:spcBef>
                <a:spcPts val="0"/>
              </a:spcBef>
              <a:spcAft>
                <a:spcPts val="0"/>
              </a:spcAft>
              <a:buNone/>
              <a:defRPr sz="3000">
                <a:latin typeface="Arial"/>
                <a:ea typeface="Arial"/>
                <a:cs typeface="Arial"/>
                <a:sym typeface="Arial"/>
              </a:defRPr>
            </a:lvl3pPr>
            <a:lvl4pPr lvl="3" rtl="0">
              <a:spcBef>
                <a:spcPts val="0"/>
              </a:spcBef>
              <a:spcAft>
                <a:spcPts val="0"/>
              </a:spcAft>
              <a:buNone/>
              <a:defRPr sz="3000">
                <a:latin typeface="Arial"/>
                <a:ea typeface="Arial"/>
                <a:cs typeface="Arial"/>
                <a:sym typeface="Arial"/>
              </a:defRPr>
            </a:lvl4pPr>
            <a:lvl5pPr lvl="4" rtl="0">
              <a:spcBef>
                <a:spcPts val="0"/>
              </a:spcBef>
              <a:spcAft>
                <a:spcPts val="0"/>
              </a:spcAft>
              <a:buNone/>
              <a:defRPr sz="3000">
                <a:latin typeface="Arial"/>
                <a:ea typeface="Arial"/>
                <a:cs typeface="Arial"/>
                <a:sym typeface="Arial"/>
              </a:defRPr>
            </a:lvl5pPr>
            <a:lvl6pPr lvl="5" rtl="0">
              <a:spcBef>
                <a:spcPts val="0"/>
              </a:spcBef>
              <a:spcAft>
                <a:spcPts val="0"/>
              </a:spcAft>
              <a:buNone/>
              <a:defRPr sz="3000">
                <a:latin typeface="Arial"/>
                <a:ea typeface="Arial"/>
                <a:cs typeface="Arial"/>
                <a:sym typeface="Arial"/>
              </a:defRPr>
            </a:lvl6pPr>
            <a:lvl7pPr lvl="6" rtl="0">
              <a:spcBef>
                <a:spcPts val="0"/>
              </a:spcBef>
              <a:spcAft>
                <a:spcPts val="0"/>
              </a:spcAft>
              <a:buNone/>
              <a:defRPr sz="3000">
                <a:latin typeface="Arial"/>
                <a:ea typeface="Arial"/>
                <a:cs typeface="Arial"/>
                <a:sym typeface="Arial"/>
              </a:defRPr>
            </a:lvl7pPr>
            <a:lvl8pPr lvl="7" rtl="0">
              <a:spcBef>
                <a:spcPts val="0"/>
              </a:spcBef>
              <a:spcAft>
                <a:spcPts val="0"/>
              </a:spcAft>
              <a:buNone/>
              <a:defRPr sz="3000">
                <a:latin typeface="Arial"/>
                <a:ea typeface="Arial"/>
                <a:cs typeface="Arial"/>
                <a:sym typeface="Arial"/>
              </a:defRPr>
            </a:lvl8pPr>
            <a:lvl9pPr lvl="8" rtl="0">
              <a:spcBef>
                <a:spcPts val="0"/>
              </a:spcBef>
              <a:spcAft>
                <a:spcPts val="0"/>
              </a:spcAft>
              <a:buNone/>
              <a:defRPr sz="3000">
                <a:latin typeface="Arial"/>
                <a:ea typeface="Arial"/>
                <a:cs typeface="Arial"/>
                <a:sym typeface="Arial"/>
              </a:defRPr>
            </a:lvl9pPr>
          </a:lstStyle>
          <a:p>
            <a:endParaRPr/>
          </a:p>
        </p:txBody>
      </p:sp>
      <p:sp>
        <p:nvSpPr>
          <p:cNvPr id="332" name="Google Shape;332;g27b3a2978f5_0_2494"/>
          <p:cNvSpPr txBox="1">
            <a:spLocks noGrp="1"/>
          </p:cNvSpPr>
          <p:nvPr>
            <p:ph type="body" idx="1"/>
          </p:nvPr>
        </p:nvSpPr>
        <p:spPr>
          <a:xfrm>
            <a:off x="720000" y="1853400"/>
            <a:ext cx="7072200" cy="718200"/>
          </a:xfrm>
          <a:prstGeom prst="rect">
            <a:avLst/>
          </a:prstGeom>
        </p:spPr>
        <p:txBody>
          <a:bodyPr spcFirstLastPara="1" wrap="square" lIns="0" tIns="0" rIns="0" bIns="0" anchor="t" anchorCtr="0">
            <a:noAutofit/>
          </a:bodyPr>
          <a:lstStyle>
            <a:lvl1pPr marL="457200" lvl="0" indent="-292100" rtl="0">
              <a:lnSpc>
                <a:spcPct val="150000"/>
              </a:lnSpc>
              <a:spcBef>
                <a:spcPts val="0"/>
              </a:spcBef>
              <a:spcAft>
                <a:spcPts val="0"/>
              </a:spcAft>
              <a:buSzPts val="1000"/>
              <a:buFont typeface="Roboto Light"/>
              <a:buChar char="●"/>
              <a:defRPr sz="1000">
                <a:latin typeface="Roboto Light"/>
                <a:ea typeface="Roboto Light"/>
                <a:cs typeface="Roboto Light"/>
                <a:sym typeface="Roboto Light"/>
              </a:defRPr>
            </a:lvl1pPr>
            <a:lvl2pPr marL="914400" lvl="1"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2pPr>
            <a:lvl3pPr marL="1371600" lvl="2"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3pPr>
            <a:lvl4pPr marL="1828800" lvl="3"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4pPr>
            <a:lvl5pPr marL="2286000" lvl="4"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5pPr>
            <a:lvl6pPr marL="2743200" lvl="5"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6pPr>
            <a:lvl7pPr marL="3200400" lvl="6"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7pPr>
            <a:lvl8pPr marL="3657600" lvl="7"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8pPr>
            <a:lvl9pPr marL="4114800" lvl="8" indent="-292100" rtl="0">
              <a:lnSpc>
                <a:spcPct val="150000"/>
              </a:lnSpc>
              <a:spcBef>
                <a:spcPts val="1600"/>
              </a:spcBef>
              <a:spcAft>
                <a:spcPts val="1600"/>
              </a:spcAft>
              <a:buSzPts val="1000"/>
              <a:buFont typeface="Roboto Light"/>
              <a:buChar char="■"/>
              <a:defRPr sz="1000">
                <a:latin typeface="Roboto Light"/>
                <a:ea typeface="Roboto Light"/>
                <a:cs typeface="Roboto Light"/>
                <a:sym typeface="Roboto Light"/>
              </a:defRPr>
            </a:lvl9pPr>
          </a:lstStyle>
          <a:p>
            <a:endParaRPr/>
          </a:p>
        </p:txBody>
      </p:sp>
      <p:sp>
        <p:nvSpPr>
          <p:cNvPr id="333" name="Google Shape;333;g27b3a2978f5_0_2494"/>
          <p:cNvSpPr txBox="1">
            <a:spLocks noGrp="1"/>
          </p:cNvSpPr>
          <p:nvPr>
            <p:ph type="sldNum" idx="2"/>
          </p:nvPr>
        </p:nvSpPr>
        <p:spPr>
          <a:xfrm>
            <a:off x="8840507" y="4880638"/>
            <a:ext cx="191700" cy="151200"/>
          </a:xfrm>
          <a:prstGeom prst="rect">
            <a:avLst/>
          </a:prstGeom>
        </p:spPr>
        <p:txBody>
          <a:bodyPr spcFirstLastPara="1" wrap="square" lIns="0" tIns="0" rIns="0" bIns="0" anchor="ctr" anchorCtr="0">
            <a:noAutofit/>
          </a:bodyPr>
          <a:lstStyle>
            <a:lvl1pPr lvl="0" algn="ctr" rtl="0">
              <a:buNone/>
              <a:defRPr sz="800">
                <a:solidFill>
                  <a:srgbClr val="FFFFFF"/>
                </a:solidFill>
                <a:latin typeface="Roboto Light"/>
                <a:ea typeface="Roboto Light"/>
                <a:cs typeface="Roboto Light"/>
                <a:sym typeface="Roboto Light"/>
              </a:defRPr>
            </a:lvl1pPr>
            <a:lvl2pPr lvl="1" algn="ctr" rtl="0">
              <a:buNone/>
              <a:defRPr sz="800">
                <a:solidFill>
                  <a:srgbClr val="FFFFFF"/>
                </a:solidFill>
                <a:latin typeface="Roboto Light"/>
                <a:ea typeface="Roboto Light"/>
                <a:cs typeface="Roboto Light"/>
                <a:sym typeface="Roboto Light"/>
              </a:defRPr>
            </a:lvl2pPr>
            <a:lvl3pPr lvl="2" algn="ctr" rtl="0">
              <a:buNone/>
              <a:defRPr sz="800">
                <a:solidFill>
                  <a:srgbClr val="FFFFFF"/>
                </a:solidFill>
                <a:latin typeface="Roboto Light"/>
                <a:ea typeface="Roboto Light"/>
                <a:cs typeface="Roboto Light"/>
                <a:sym typeface="Roboto Light"/>
              </a:defRPr>
            </a:lvl3pPr>
            <a:lvl4pPr lvl="3" algn="ctr" rtl="0">
              <a:buNone/>
              <a:defRPr sz="800">
                <a:solidFill>
                  <a:srgbClr val="FFFFFF"/>
                </a:solidFill>
                <a:latin typeface="Roboto Light"/>
                <a:ea typeface="Roboto Light"/>
                <a:cs typeface="Roboto Light"/>
                <a:sym typeface="Roboto Light"/>
              </a:defRPr>
            </a:lvl4pPr>
            <a:lvl5pPr lvl="4" algn="ctr" rtl="0">
              <a:buNone/>
              <a:defRPr sz="800">
                <a:solidFill>
                  <a:srgbClr val="FFFFFF"/>
                </a:solidFill>
                <a:latin typeface="Roboto Light"/>
                <a:ea typeface="Roboto Light"/>
                <a:cs typeface="Roboto Light"/>
                <a:sym typeface="Roboto Light"/>
              </a:defRPr>
            </a:lvl5pPr>
            <a:lvl6pPr lvl="5" algn="ctr" rtl="0">
              <a:buNone/>
              <a:defRPr sz="800">
                <a:solidFill>
                  <a:srgbClr val="FFFFFF"/>
                </a:solidFill>
                <a:latin typeface="Roboto Light"/>
                <a:ea typeface="Roboto Light"/>
                <a:cs typeface="Roboto Light"/>
                <a:sym typeface="Roboto Light"/>
              </a:defRPr>
            </a:lvl6pPr>
            <a:lvl7pPr lvl="6" algn="ctr" rtl="0">
              <a:buNone/>
              <a:defRPr sz="800">
                <a:solidFill>
                  <a:srgbClr val="FFFFFF"/>
                </a:solidFill>
                <a:latin typeface="Roboto Light"/>
                <a:ea typeface="Roboto Light"/>
                <a:cs typeface="Roboto Light"/>
                <a:sym typeface="Roboto Light"/>
              </a:defRPr>
            </a:lvl7pPr>
            <a:lvl8pPr lvl="7" algn="ctr" rtl="0">
              <a:buNone/>
              <a:defRPr sz="800">
                <a:solidFill>
                  <a:srgbClr val="FFFFFF"/>
                </a:solidFill>
                <a:latin typeface="Roboto Light"/>
                <a:ea typeface="Roboto Light"/>
                <a:cs typeface="Roboto Light"/>
                <a:sym typeface="Roboto Light"/>
              </a:defRPr>
            </a:lvl8pPr>
            <a:lvl9pPr lvl="8" algn="ctr" rtl="0">
              <a:buNone/>
              <a:defRPr sz="800">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334" name="Google Shape;334;g27b3a2978f5_0_2494"/>
          <p:cNvSpPr txBox="1">
            <a:spLocks noGrp="1"/>
          </p:cNvSpPr>
          <p:nvPr>
            <p:ph type="body" idx="3"/>
          </p:nvPr>
        </p:nvSpPr>
        <p:spPr>
          <a:xfrm>
            <a:off x="720000" y="2853275"/>
            <a:ext cx="3002700" cy="1328100"/>
          </a:xfrm>
          <a:prstGeom prst="rect">
            <a:avLst/>
          </a:prstGeom>
        </p:spPr>
        <p:txBody>
          <a:bodyPr spcFirstLastPara="1" wrap="square" lIns="0" tIns="0" rIns="0" bIns="0" anchor="t" anchorCtr="0">
            <a:noAutofit/>
          </a:bodyPr>
          <a:lstStyle>
            <a:lvl1pPr marL="457200" lvl="0" indent="-279400" rtl="0">
              <a:lnSpc>
                <a:spcPct val="150000"/>
              </a:lnSpc>
              <a:spcBef>
                <a:spcPts val="0"/>
              </a:spcBef>
              <a:spcAft>
                <a:spcPts val="0"/>
              </a:spcAft>
              <a:buClr>
                <a:srgbClr val="7878B9"/>
              </a:buClr>
              <a:buSzPts val="800"/>
              <a:buFont typeface="Roboto Medium"/>
              <a:buChar char="✔"/>
              <a:defRPr sz="800">
                <a:latin typeface="Roboto Medium"/>
                <a:ea typeface="Roboto Medium"/>
                <a:cs typeface="Roboto Medium"/>
                <a:sym typeface="Roboto Medium"/>
              </a:defRPr>
            </a:lvl1pPr>
            <a:lvl2pPr marL="914400" lvl="1"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2pPr>
            <a:lvl3pPr marL="1371600" lvl="2"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3pPr>
            <a:lvl4pPr marL="1828800" lvl="3"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4pPr>
            <a:lvl5pPr marL="2286000" lvl="4"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5pPr>
            <a:lvl6pPr marL="2743200" lvl="5"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6pPr>
            <a:lvl7pPr marL="3200400" lvl="6"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7pPr>
            <a:lvl8pPr marL="3657600" lvl="7"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8pPr>
            <a:lvl9pPr marL="4114800" lvl="8" indent="-279400" rtl="0">
              <a:lnSpc>
                <a:spcPct val="150000"/>
              </a:lnSpc>
              <a:spcBef>
                <a:spcPts val="1600"/>
              </a:spcBef>
              <a:spcAft>
                <a:spcPts val="1600"/>
              </a:spcAft>
              <a:buSzPts val="800"/>
              <a:buFont typeface="Roboto Medium"/>
              <a:buChar char="■"/>
              <a:defRPr sz="800">
                <a:latin typeface="Roboto Medium"/>
                <a:ea typeface="Roboto Medium"/>
                <a:cs typeface="Roboto Medium"/>
                <a:sym typeface="Roboto Medium"/>
              </a:defRPr>
            </a:lvl9pPr>
          </a:lstStyle>
          <a:p>
            <a:endParaRPr/>
          </a:p>
        </p:txBody>
      </p:sp>
      <p:sp>
        <p:nvSpPr>
          <p:cNvPr id="335" name="Google Shape;335;g27b3a2978f5_0_2494"/>
          <p:cNvSpPr txBox="1">
            <a:spLocks noGrp="1"/>
          </p:cNvSpPr>
          <p:nvPr>
            <p:ph type="body" idx="4"/>
          </p:nvPr>
        </p:nvSpPr>
        <p:spPr>
          <a:xfrm>
            <a:off x="4098226" y="2853275"/>
            <a:ext cx="3002700" cy="1328100"/>
          </a:xfrm>
          <a:prstGeom prst="rect">
            <a:avLst/>
          </a:prstGeom>
        </p:spPr>
        <p:txBody>
          <a:bodyPr spcFirstLastPara="1" wrap="square" lIns="0" tIns="0" rIns="0" bIns="0" anchor="t" anchorCtr="0">
            <a:noAutofit/>
          </a:bodyPr>
          <a:lstStyle>
            <a:lvl1pPr marL="457200" lvl="0" indent="-279400" rtl="0">
              <a:lnSpc>
                <a:spcPct val="150000"/>
              </a:lnSpc>
              <a:spcBef>
                <a:spcPts val="0"/>
              </a:spcBef>
              <a:spcAft>
                <a:spcPts val="0"/>
              </a:spcAft>
              <a:buClr>
                <a:srgbClr val="7878B9"/>
              </a:buClr>
              <a:buSzPts val="800"/>
              <a:buFont typeface="Roboto Medium"/>
              <a:buChar char="✔"/>
              <a:defRPr sz="800">
                <a:latin typeface="Roboto Medium"/>
                <a:ea typeface="Roboto Medium"/>
                <a:cs typeface="Roboto Medium"/>
                <a:sym typeface="Roboto Medium"/>
              </a:defRPr>
            </a:lvl1pPr>
            <a:lvl2pPr marL="914400" lvl="1"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2pPr>
            <a:lvl3pPr marL="1371600" lvl="2"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3pPr>
            <a:lvl4pPr marL="1828800" lvl="3"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4pPr>
            <a:lvl5pPr marL="2286000" lvl="4"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5pPr>
            <a:lvl6pPr marL="2743200" lvl="5"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6pPr>
            <a:lvl7pPr marL="3200400" lvl="6"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7pPr>
            <a:lvl8pPr marL="3657600" lvl="7"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8pPr>
            <a:lvl9pPr marL="4114800" lvl="8" indent="-279400" rtl="0">
              <a:lnSpc>
                <a:spcPct val="150000"/>
              </a:lnSpc>
              <a:spcBef>
                <a:spcPts val="1600"/>
              </a:spcBef>
              <a:spcAft>
                <a:spcPts val="1600"/>
              </a:spcAft>
              <a:buSzPts val="800"/>
              <a:buFont typeface="Roboto Medium"/>
              <a:buChar char="■"/>
              <a:defRPr sz="800">
                <a:latin typeface="Roboto Medium"/>
                <a:ea typeface="Roboto Medium"/>
                <a:cs typeface="Roboto Medium"/>
                <a:sym typeface="Roboto Medium"/>
              </a:defRPr>
            </a:lvl9pPr>
          </a:lstStyle>
          <a:p>
            <a:endParaRPr/>
          </a:p>
        </p:txBody>
      </p:sp>
      <p:sp>
        <p:nvSpPr>
          <p:cNvPr id="336" name="Google Shape;336;g27b3a2978f5_0_2494"/>
          <p:cNvSpPr txBox="1">
            <a:spLocks noGrp="1"/>
          </p:cNvSpPr>
          <p:nvPr>
            <p:ph type="subTitle" idx="5"/>
          </p:nvPr>
        </p:nvSpPr>
        <p:spPr>
          <a:xfrm>
            <a:off x="255984" y="188550"/>
            <a:ext cx="2058300" cy="171600"/>
          </a:xfrm>
          <a:prstGeom prst="rect">
            <a:avLst/>
          </a:prstGeom>
        </p:spPr>
        <p:txBody>
          <a:bodyPr spcFirstLastPara="1" wrap="square" lIns="0" tIns="0" rIns="0" bIns="0" anchor="t" anchorCtr="0">
            <a:noAutofit/>
          </a:bodyPr>
          <a:lstStyle>
            <a:lvl1pPr lvl="0" rtl="0">
              <a:spcBef>
                <a:spcPts val="0"/>
              </a:spcBef>
              <a:spcAft>
                <a:spcPts val="0"/>
              </a:spcAft>
              <a:buNone/>
              <a:defRPr sz="800">
                <a:solidFill>
                  <a:srgbClr val="B7B7B7"/>
                </a:solidFill>
                <a:latin typeface="Roboto"/>
                <a:ea typeface="Roboto"/>
                <a:cs typeface="Roboto"/>
                <a:sym typeface="Roboto"/>
              </a:defRPr>
            </a:lvl1pPr>
            <a:lvl2pPr lvl="1" rtl="0">
              <a:spcBef>
                <a:spcPts val="1600"/>
              </a:spcBef>
              <a:spcAft>
                <a:spcPts val="0"/>
              </a:spcAft>
              <a:buNone/>
              <a:defRPr>
                <a:solidFill>
                  <a:srgbClr val="B7B7B7"/>
                </a:solidFill>
                <a:latin typeface="Roboto Light"/>
                <a:ea typeface="Roboto Light"/>
                <a:cs typeface="Roboto Light"/>
                <a:sym typeface="Roboto Light"/>
              </a:defRPr>
            </a:lvl2pPr>
            <a:lvl3pPr lvl="2" rtl="0">
              <a:spcBef>
                <a:spcPts val="1600"/>
              </a:spcBef>
              <a:spcAft>
                <a:spcPts val="0"/>
              </a:spcAft>
              <a:buNone/>
              <a:defRPr>
                <a:solidFill>
                  <a:srgbClr val="B7B7B7"/>
                </a:solidFill>
                <a:latin typeface="Roboto Light"/>
                <a:ea typeface="Roboto Light"/>
                <a:cs typeface="Roboto Light"/>
                <a:sym typeface="Roboto Light"/>
              </a:defRPr>
            </a:lvl3pPr>
            <a:lvl4pPr lvl="3" rtl="0">
              <a:spcBef>
                <a:spcPts val="1600"/>
              </a:spcBef>
              <a:spcAft>
                <a:spcPts val="0"/>
              </a:spcAft>
              <a:buNone/>
              <a:defRPr>
                <a:solidFill>
                  <a:srgbClr val="B7B7B7"/>
                </a:solidFill>
                <a:latin typeface="Roboto Light"/>
                <a:ea typeface="Roboto Light"/>
                <a:cs typeface="Roboto Light"/>
                <a:sym typeface="Roboto Light"/>
              </a:defRPr>
            </a:lvl4pPr>
            <a:lvl5pPr lvl="4" rtl="0">
              <a:spcBef>
                <a:spcPts val="1600"/>
              </a:spcBef>
              <a:spcAft>
                <a:spcPts val="0"/>
              </a:spcAft>
              <a:buNone/>
              <a:defRPr>
                <a:solidFill>
                  <a:srgbClr val="B7B7B7"/>
                </a:solidFill>
                <a:latin typeface="Roboto Light"/>
                <a:ea typeface="Roboto Light"/>
                <a:cs typeface="Roboto Light"/>
                <a:sym typeface="Roboto Light"/>
              </a:defRPr>
            </a:lvl5pPr>
            <a:lvl6pPr lvl="5" rtl="0">
              <a:spcBef>
                <a:spcPts val="1600"/>
              </a:spcBef>
              <a:spcAft>
                <a:spcPts val="0"/>
              </a:spcAft>
              <a:buNone/>
              <a:defRPr>
                <a:solidFill>
                  <a:srgbClr val="B7B7B7"/>
                </a:solidFill>
                <a:latin typeface="Roboto Light"/>
                <a:ea typeface="Roboto Light"/>
                <a:cs typeface="Roboto Light"/>
                <a:sym typeface="Roboto Light"/>
              </a:defRPr>
            </a:lvl6pPr>
            <a:lvl7pPr lvl="6" rtl="0">
              <a:spcBef>
                <a:spcPts val="1600"/>
              </a:spcBef>
              <a:spcAft>
                <a:spcPts val="0"/>
              </a:spcAft>
              <a:buNone/>
              <a:defRPr>
                <a:solidFill>
                  <a:srgbClr val="B7B7B7"/>
                </a:solidFill>
                <a:latin typeface="Roboto Light"/>
                <a:ea typeface="Roboto Light"/>
                <a:cs typeface="Roboto Light"/>
                <a:sym typeface="Roboto Light"/>
              </a:defRPr>
            </a:lvl7pPr>
            <a:lvl8pPr lvl="7" rtl="0">
              <a:spcBef>
                <a:spcPts val="1600"/>
              </a:spcBef>
              <a:spcAft>
                <a:spcPts val="0"/>
              </a:spcAft>
              <a:buNone/>
              <a:defRPr>
                <a:solidFill>
                  <a:srgbClr val="B7B7B7"/>
                </a:solidFill>
                <a:latin typeface="Roboto Light"/>
                <a:ea typeface="Roboto Light"/>
                <a:cs typeface="Roboto Light"/>
                <a:sym typeface="Roboto Light"/>
              </a:defRPr>
            </a:lvl8pPr>
            <a:lvl9pPr lvl="8" rtl="0">
              <a:spcBef>
                <a:spcPts val="1600"/>
              </a:spcBef>
              <a:spcAft>
                <a:spcPts val="1600"/>
              </a:spcAft>
              <a:buNone/>
              <a:defRPr>
                <a:solidFill>
                  <a:srgbClr val="B7B7B7"/>
                </a:solidFill>
                <a:latin typeface="Roboto Light"/>
                <a:ea typeface="Roboto Light"/>
                <a:cs typeface="Roboto Light"/>
                <a:sym typeface="Roboto Light"/>
              </a:defRPr>
            </a:lvl9pPr>
          </a:lstStyle>
          <a:p>
            <a:endParaRPr/>
          </a:p>
        </p:txBody>
      </p:sp>
      <p:sp>
        <p:nvSpPr>
          <p:cNvPr id="337" name="Google Shape;337;g27b3a2978f5_0_2494"/>
          <p:cNvSpPr txBox="1">
            <a:spLocks noGrp="1"/>
          </p:cNvSpPr>
          <p:nvPr>
            <p:ph type="subTitle" idx="6"/>
          </p:nvPr>
        </p:nvSpPr>
        <p:spPr>
          <a:xfrm>
            <a:off x="4572000" y="4860000"/>
            <a:ext cx="4129200" cy="180000"/>
          </a:xfrm>
          <a:prstGeom prst="rect">
            <a:avLst/>
          </a:prstGeom>
        </p:spPr>
        <p:txBody>
          <a:bodyPr spcFirstLastPara="1" wrap="square" lIns="0" tIns="0" rIns="0" bIns="0" anchor="t" anchorCtr="0">
            <a:noAutofit/>
          </a:bodyPr>
          <a:lstStyle>
            <a:lvl1pPr lvl="0" algn="r" rtl="0">
              <a:spcBef>
                <a:spcPts val="0"/>
              </a:spcBef>
              <a:spcAft>
                <a:spcPts val="0"/>
              </a:spcAft>
              <a:buNone/>
              <a:defRPr sz="600">
                <a:solidFill>
                  <a:srgbClr val="CCCCF4"/>
                </a:solidFill>
                <a:latin typeface="Roboto Light"/>
                <a:ea typeface="Roboto Light"/>
                <a:cs typeface="Roboto Light"/>
                <a:sym typeface="Roboto Light"/>
              </a:defRPr>
            </a:lvl1pPr>
            <a:lvl2pPr lvl="1" algn="r" rtl="0">
              <a:spcBef>
                <a:spcPts val="0"/>
              </a:spcBef>
              <a:spcAft>
                <a:spcPts val="0"/>
              </a:spcAft>
              <a:buNone/>
              <a:defRPr sz="600">
                <a:latin typeface="Roboto Light"/>
                <a:ea typeface="Roboto Light"/>
                <a:cs typeface="Roboto Light"/>
                <a:sym typeface="Roboto Light"/>
              </a:defRPr>
            </a:lvl2pPr>
            <a:lvl3pPr lvl="2" algn="r" rtl="0">
              <a:spcBef>
                <a:spcPts val="0"/>
              </a:spcBef>
              <a:spcAft>
                <a:spcPts val="0"/>
              </a:spcAft>
              <a:buNone/>
              <a:defRPr sz="600">
                <a:latin typeface="Roboto Light"/>
                <a:ea typeface="Roboto Light"/>
                <a:cs typeface="Roboto Light"/>
                <a:sym typeface="Roboto Light"/>
              </a:defRPr>
            </a:lvl3pPr>
            <a:lvl4pPr lvl="3" algn="r" rtl="0">
              <a:spcBef>
                <a:spcPts val="0"/>
              </a:spcBef>
              <a:spcAft>
                <a:spcPts val="0"/>
              </a:spcAft>
              <a:buNone/>
              <a:defRPr sz="600">
                <a:latin typeface="Roboto Light"/>
                <a:ea typeface="Roboto Light"/>
                <a:cs typeface="Roboto Light"/>
                <a:sym typeface="Roboto Light"/>
              </a:defRPr>
            </a:lvl4pPr>
            <a:lvl5pPr lvl="4" algn="r" rtl="0">
              <a:spcBef>
                <a:spcPts val="0"/>
              </a:spcBef>
              <a:spcAft>
                <a:spcPts val="0"/>
              </a:spcAft>
              <a:buNone/>
              <a:defRPr sz="600">
                <a:latin typeface="Roboto Light"/>
                <a:ea typeface="Roboto Light"/>
                <a:cs typeface="Roboto Light"/>
                <a:sym typeface="Roboto Light"/>
              </a:defRPr>
            </a:lvl5pPr>
            <a:lvl6pPr lvl="5" algn="r" rtl="0">
              <a:spcBef>
                <a:spcPts val="0"/>
              </a:spcBef>
              <a:spcAft>
                <a:spcPts val="0"/>
              </a:spcAft>
              <a:buNone/>
              <a:defRPr sz="600">
                <a:latin typeface="Roboto Light"/>
                <a:ea typeface="Roboto Light"/>
                <a:cs typeface="Roboto Light"/>
                <a:sym typeface="Roboto Light"/>
              </a:defRPr>
            </a:lvl6pPr>
            <a:lvl7pPr lvl="6" algn="r" rtl="0">
              <a:spcBef>
                <a:spcPts val="0"/>
              </a:spcBef>
              <a:spcAft>
                <a:spcPts val="0"/>
              </a:spcAft>
              <a:buNone/>
              <a:defRPr sz="600">
                <a:latin typeface="Roboto Light"/>
                <a:ea typeface="Roboto Light"/>
                <a:cs typeface="Roboto Light"/>
                <a:sym typeface="Roboto Light"/>
              </a:defRPr>
            </a:lvl7pPr>
            <a:lvl8pPr lvl="7" algn="r" rtl="0">
              <a:spcBef>
                <a:spcPts val="0"/>
              </a:spcBef>
              <a:spcAft>
                <a:spcPts val="0"/>
              </a:spcAft>
              <a:buNone/>
              <a:defRPr sz="600">
                <a:latin typeface="Roboto Light"/>
                <a:ea typeface="Roboto Light"/>
                <a:cs typeface="Roboto Light"/>
                <a:sym typeface="Roboto Light"/>
              </a:defRPr>
            </a:lvl8pPr>
            <a:lvl9pPr lvl="8" algn="r" rtl="0">
              <a:spcBef>
                <a:spcPts val="0"/>
              </a:spcBef>
              <a:spcAft>
                <a:spcPts val="0"/>
              </a:spcAft>
              <a:buNone/>
              <a:defRPr sz="600">
                <a:latin typeface="Roboto Light"/>
                <a:ea typeface="Roboto Light"/>
                <a:cs typeface="Roboto Light"/>
                <a:sym typeface="Roboto Light"/>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227">
          <p15:clr>
            <a:srgbClr val="FA7B17"/>
          </p15:clr>
        </p15:guide>
        <p15:guide id="5" orient="horz" pos="340">
          <p15:clr>
            <a:srgbClr val="FA7B17"/>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Omilia - Closing Slide 2">
  <p:cSld name="Omilia - Closing Slide">
    <p:spTree>
      <p:nvGrpSpPr>
        <p:cNvPr id="1" name="Shape 4324"/>
        <p:cNvGrpSpPr/>
        <p:nvPr/>
      </p:nvGrpSpPr>
      <p:grpSpPr>
        <a:xfrm>
          <a:off x="0" y="0"/>
          <a:ext cx="0" cy="0"/>
          <a:chOff x="0" y="0"/>
          <a:chExt cx="0" cy="0"/>
        </a:xfrm>
      </p:grpSpPr>
      <p:sp>
        <p:nvSpPr>
          <p:cNvPr id="4325" name="Google Shape;4325;g27b3a2978f5_0_9347"/>
          <p:cNvSpPr txBox="1">
            <a:spLocks noGrp="1"/>
          </p:cNvSpPr>
          <p:nvPr>
            <p:ph type="title"/>
          </p:nvPr>
        </p:nvSpPr>
        <p:spPr>
          <a:xfrm>
            <a:off x="1170000" y="1551025"/>
            <a:ext cx="4818000" cy="542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FFFFFF"/>
              </a:buClr>
              <a:buSzPts val="3600"/>
              <a:buFont typeface="Roboto"/>
              <a:buNone/>
              <a:defRPr sz="3600" b="1">
                <a:solidFill>
                  <a:srgbClr val="FFFFFF"/>
                </a:solidFill>
                <a:latin typeface="Roboto"/>
                <a:ea typeface="Roboto"/>
                <a:cs typeface="Roboto"/>
                <a:sym typeface="Roboto"/>
              </a:defRPr>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4326" name="Google Shape;4326;g27b3a2978f5_0_9347"/>
          <p:cNvSpPr txBox="1">
            <a:spLocks noGrp="1"/>
          </p:cNvSpPr>
          <p:nvPr>
            <p:ph type="subTitle" idx="1"/>
          </p:nvPr>
        </p:nvSpPr>
        <p:spPr>
          <a:xfrm>
            <a:off x="1170000" y="2468175"/>
            <a:ext cx="4984800" cy="4437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1600">
                <a:solidFill>
                  <a:srgbClr val="FFFFFF"/>
                </a:solidFill>
                <a:latin typeface="Roboto Medium"/>
                <a:ea typeface="Roboto Medium"/>
                <a:cs typeface="Roboto Medium"/>
                <a:sym typeface="Roboto Medium"/>
              </a:defRPr>
            </a:lvl1pPr>
            <a:lvl2pPr lvl="1" algn="l" rtl="0">
              <a:lnSpc>
                <a:spcPct val="115000"/>
              </a:lnSpc>
              <a:spcBef>
                <a:spcPts val="160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4327" name="Google Shape;4327;g27b3a2978f5_0_9347"/>
          <p:cNvSpPr txBox="1">
            <a:spLocks noGrp="1"/>
          </p:cNvSpPr>
          <p:nvPr>
            <p:ph type="subTitle" idx="2"/>
          </p:nvPr>
        </p:nvSpPr>
        <p:spPr>
          <a:xfrm>
            <a:off x="1170000" y="2719182"/>
            <a:ext cx="4984800" cy="2409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1000">
                <a:solidFill>
                  <a:srgbClr val="FFFFFF"/>
                </a:solidFill>
                <a:latin typeface="Roboto"/>
                <a:ea typeface="Roboto"/>
                <a:cs typeface="Roboto"/>
                <a:sym typeface="Roboto"/>
              </a:defRPr>
            </a:lvl1pPr>
            <a:lvl2pPr lvl="1" algn="l" rtl="0">
              <a:lnSpc>
                <a:spcPct val="115000"/>
              </a:lnSpc>
              <a:spcBef>
                <a:spcPts val="160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4328" name="Google Shape;4328;g27b3a2978f5_0_9347"/>
          <p:cNvSpPr txBox="1">
            <a:spLocks noGrp="1"/>
          </p:cNvSpPr>
          <p:nvPr>
            <p:ph type="subTitle" idx="3"/>
          </p:nvPr>
        </p:nvSpPr>
        <p:spPr>
          <a:xfrm>
            <a:off x="1492544" y="3154575"/>
            <a:ext cx="3652800" cy="129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900">
                <a:solidFill>
                  <a:srgbClr val="FFFFFF"/>
                </a:solidFill>
                <a:latin typeface="Roboto"/>
                <a:ea typeface="Roboto"/>
                <a:cs typeface="Roboto"/>
                <a:sym typeface="Roboto"/>
              </a:defRPr>
            </a:lvl1pPr>
            <a:lvl2pPr lvl="1" algn="l" rtl="0">
              <a:lnSpc>
                <a:spcPct val="115000"/>
              </a:lnSpc>
              <a:spcBef>
                <a:spcPts val="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4329" name="Google Shape;4329;g27b3a2978f5_0_9347"/>
          <p:cNvSpPr txBox="1">
            <a:spLocks noGrp="1"/>
          </p:cNvSpPr>
          <p:nvPr>
            <p:ph type="subTitle" idx="4"/>
          </p:nvPr>
        </p:nvSpPr>
        <p:spPr>
          <a:xfrm>
            <a:off x="1492544" y="3462875"/>
            <a:ext cx="3652800" cy="129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900">
                <a:solidFill>
                  <a:srgbClr val="FFFFFF"/>
                </a:solidFill>
                <a:latin typeface="Roboto"/>
                <a:ea typeface="Roboto"/>
                <a:cs typeface="Roboto"/>
                <a:sym typeface="Roboto"/>
              </a:defRPr>
            </a:lvl1pPr>
            <a:lvl2pPr lvl="1" algn="l" rtl="0">
              <a:lnSpc>
                <a:spcPct val="115000"/>
              </a:lnSpc>
              <a:spcBef>
                <a:spcPts val="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737">
          <p15:clr>
            <a:srgbClr val="FA7B17"/>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30"/>
        <p:cNvGrpSpPr/>
        <p:nvPr/>
      </p:nvGrpSpPr>
      <p:grpSpPr>
        <a:xfrm>
          <a:off x="0" y="0"/>
          <a:ext cx="0" cy="0"/>
          <a:chOff x="0" y="0"/>
          <a:chExt cx="0" cy="0"/>
        </a:xfrm>
      </p:grpSpPr>
      <p:sp>
        <p:nvSpPr>
          <p:cNvPr id="4331" name="Google Shape;4331;g27b3a2978f5_0_935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400"/>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4332" name="Google Shape;4332;g27b3a2978f5_0_935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400"/>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4333" name="Google Shape;4333;g27b3a2978f5_0_935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Omilia - Title + Left Column 2">
  <p:cSld name="Omilia - Title + Left Column">
    <p:spTree>
      <p:nvGrpSpPr>
        <p:cNvPr id="1" name="Shape 4334"/>
        <p:cNvGrpSpPr/>
        <p:nvPr/>
      </p:nvGrpSpPr>
      <p:grpSpPr>
        <a:xfrm>
          <a:off x="0" y="0"/>
          <a:ext cx="0" cy="0"/>
          <a:chOff x="0" y="0"/>
          <a:chExt cx="0" cy="0"/>
        </a:xfrm>
      </p:grpSpPr>
      <p:sp>
        <p:nvSpPr>
          <p:cNvPr id="4335" name="Google Shape;4335;g27b3a2978f5_0_9357"/>
          <p:cNvSpPr/>
          <p:nvPr/>
        </p:nvSpPr>
        <p:spPr>
          <a:xfrm>
            <a:off x="0" y="4758403"/>
            <a:ext cx="9144002" cy="385097"/>
          </a:xfrm>
          <a:prstGeom prst="rect">
            <a:avLst/>
          </a:prstGeom>
          <a:noFill/>
          <a:ln>
            <a:noFill/>
          </a:ln>
        </p:spPr>
      </p:sp>
      <p:sp>
        <p:nvSpPr>
          <p:cNvPr id="4336" name="Google Shape;4336;g27b3a2978f5_0_9357"/>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sz="1200" b="0" i="0" u="none" strike="noStrike" cap="none">
                <a:solidFill>
                  <a:srgbClr val="A2A2BA"/>
                </a:solidFill>
                <a:latin typeface="Roboto"/>
                <a:ea typeface="Roboto"/>
                <a:cs typeface="Roboto"/>
                <a:sym typeface="Roboto"/>
              </a:rPr>
              <a:t>© 2020 Omilia Natural Language Solutions Ltd - All Rights Reserved</a:t>
            </a:r>
            <a:endParaRPr sz="1200" b="0" i="0" u="none" strike="noStrike" cap="none">
              <a:solidFill>
                <a:srgbClr val="000000"/>
              </a:solidFill>
              <a:latin typeface="Arial"/>
              <a:ea typeface="Arial"/>
              <a:cs typeface="Arial"/>
              <a:sym typeface="Arial"/>
            </a:endParaRPr>
          </a:p>
        </p:txBody>
      </p:sp>
      <p:sp>
        <p:nvSpPr>
          <p:cNvPr id="4337" name="Google Shape;4337;g27b3a2978f5_0_9357"/>
          <p:cNvSpPr/>
          <p:nvPr/>
        </p:nvSpPr>
        <p:spPr>
          <a:xfrm>
            <a:off x="541700" y="13077151"/>
            <a:ext cx="2936342" cy="434400"/>
          </a:xfrm>
          <a:prstGeom prst="rect">
            <a:avLst/>
          </a:prstGeom>
          <a:noFill/>
          <a:ln>
            <a:noFill/>
          </a:ln>
        </p:spPr>
      </p:sp>
      <p:sp>
        <p:nvSpPr>
          <p:cNvPr id="4338" name="Google Shape;4338;g27b3a2978f5_0_9357"/>
          <p:cNvSpPr/>
          <p:nvPr/>
        </p:nvSpPr>
        <p:spPr>
          <a:xfrm>
            <a:off x="-13317176" y="4466551"/>
            <a:ext cx="2936342" cy="434400"/>
          </a:xfrm>
          <a:prstGeom prst="rect">
            <a:avLst/>
          </a:prstGeom>
          <a:noFill/>
          <a:ln>
            <a:noFill/>
          </a:ln>
        </p:spPr>
      </p:sp>
      <p:sp>
        <p:nvSpPr>
          <p:cNvPr id="4339" name="Google Shape;4339;g27b3a2978f5_0_9357"/>
          <p:cNvSpPr txBox="1">
            <a:spLocks noGrp="1"/>
          </p:cNvSpPr>
          <p:nvPr>
            <p:ph type="title"/>
          </p:nvPr>
        </p:nvSpPr>
        <p:spPr>
          <a:xfrm>
            <a:off x="255984" y="582467"/>
            <a:ext cx="3852000" cy="5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1"/>
              </a:buClr>
              <a:buSzPts val="3300"/>
              <a:buFont typeface="Roboto"/>
              <a:buNone/>
              <a:defRPr>
                <a:latin typeface="Roboto"/>
                <a:ea typeface="Roboto"/>
                <a:cs typeface="Roboto"/>
                <a:sym typeface="Roboto"/>
              </a:defRPr>
            </a:lvl1pPr>
            <a:lvl2pPr lvl="1" algn="l" rtl="0">
              <a:lnSpc>
                <a:spcPct val="100000"/>
              </a:lnSpc>
              <a:spcBef>
                <a:spcPts val="0"/>
              </a:spcBef>
              <a:spcAft>
                <a:spcPts val="0"/>
              </a:spcAft>
              <a:buSzPts val="3000"/>
              <a:buFont typeface="Arial"/>
              <a:buNone/>
              <a:defRPr sz="3000">
                <a:latin typeface="Arial"/>
                <a:ea typeface="Arial"/>
                <a:cs typeface="Arial"/>
                <a:sym typeface="Arial"/>
              </a:defRPr>
            </a:lvl2pPr>
            <a:lvl3pPr lvl="2" algn="l" rtl="0">
              <a:lnSpc>
                <a:spcPct val="100000"/>
              </a:lnSpc>
              <a:spcBef>
                <a:spcPts val="0"/>
              </a:spcBef>
              <a:spcAft>
                <a:spcPts val="0"/>
              </a:spcAft>
              <a:buSzPts val="3000"/>
              <a:buFont typeface="Arial"/>
              <a:buNone/>
              <a:defRPr sz="3000">
                <a:latin typeface="Arial"/>
                <a:ea typeface="Arial"/>
                <a:cs typeface="Arial"/>
                <a:sym typeface="Arial"/>
              </a:defRPr>
            </a:lvl3pPr>
            <a:lvl4pPr lvl="3" algn="l" rtl="0">
              <a:lnSpc>
                <a:spcPct val="100000"/>
              </a:lnSpc>
              <a:spcBef>
                <a:spcPts val="0"/>
              </a:spcBef>
              <a:spcAft>
                <a:spcPts val="0"/>
              </a:spcAft>
              <a:buSzPts val="3000"/>
              <a:buFont typeface="Arial"/>
              <a:buNone/>
              <a:defRPr sz="3000">
                <a:latin typeface="Arial"/>
                <a:ea typeface="Arial"/>
                <a:cs typeface="Arial"/>
                <a:sym typeface="Arial"/>
              </a:defRPr>
            </a:lvl4pPr>
            <a:lvl5pPr lvl="4" algn="l" rtl="0">
              <a:lnSpc>
                <a:spcPct val="100000"/>
              </a:lnSpc>
              <a:spcBef>
                <a:spcPts val="0"/>
              </a:spcBef>
              <a:spcAft>
                <a:spcPts val="0"/>
              </a:spcAft>
              <a:buSzPts val="3000"/>
              <a:buFont typeface="Arial"/>
              <a:buNone/>
              <a:defRPr sz="3000">
                <a:latin typeface="Arial"/>
                <a:ea typeface="Arial"/>
                <a:cs typeface="Arial"/>
                <a:sym typeface="Arial"/>
              </a:defRPr>
            </a:lvl5pPr>
            <a:lvl6pPr lvl="5" algn="l" rtl="0">
              <a:lnSpc>
                <a:spcPct val="100000"/>
              </a:lnSpc>
              <a:spcBef>
                <a:spcPts val="0"/>
              </a:spcBef>
              <a:spcAft>
                <a:spcPts val="0"/>
              </a:spcAft>
              <a:buSzPts val="3000"/>
              <a:buFont typeface="Arial"/>
              <a:buNone/>
              <a:defRPr sz="3000">
                <a:latin typeface="Arial"/>
                <a:ea typeface="Arial"/>
                <a:cs typeface="Arial"/>
                <a:sym typeface="Arial"/>
              </a:defRPr>
            </a:lvl6pPr>
            <a:lvl7pPr lvl="6" algn="l" rtl="0">
              <a:lnSpc>
                <a:spcPct val="100000"/>
              </a:lnSpc>
              <a:spcBef>
                <a:spcPts val="0"/>
              </a:spcBef>
              <a:spcAft>
                <a:spcPts val="0"/>
              </a:spcAft>
              <a:buSzPts val="3000"/>
              <a:buFont typeface="Arial"/>
              <a:buNone/>
              <a:defRPr sz="3000">
                <a:latin typeface="Arial"/>
                <a:ea typeface="Arial"/>
                <a:cs typeface="Arial"/>
                <a:sym typeface="Arial"/>
              </a:defRPr>
            </a:lvl7pPr>
            <a:lvl8pPr lvl="7" algn="l" rtl="0">
              <a:lnSpc>
                <a:spcPct val="100000"/>
              </a:lnSpc>
              <a:spcBef>
                <a:spcPts val="0"/>
              </a:spcBef>
              <a:spcAft>
                <a:spcPts val="0"/>
              </a:spcAft>
              <a:buSzPts val="3000"/>
              <a:buFont typeface="Arial"/>
              <a:buNone/>
              <a:defRPr sz="3000">
                <a:latin typeface="Arial"/>
                <a:ea typeface="Arial"/>
                <a:cs typeface="Arial"/>
                <a:sym typeface="Arial"/>
              </a:defRPr>
            </a:lvl8pPr>
            <a:lvl9pPr lvl="8" algn="l" rtl="0">
              <a:lnSpc>
                <a:spcPct val="100000"/>
              </a:lnSpc>
              <a:spcBef>
                <a:spcPts val="0"/>
              </a:spcBef>
              <a:spcAft>
                <a:spcPts val="0"/>
              </a:spcAft>
              <a:buSzPts val="3000"/>
              <a:buFont typeface="Arial"/>
              <a:buNone/>
              <a:defRPr sz="3000">
                <a:latin typeface="Arial"/>
                <a:ea typeface="Arial"/>
                <a:cs typeface="Arial"/>
                <a:sym typeface="Arial"/>
              </a:defRPr>
            </a:lvl9pPr>
          </a:lstStyle>
          <a:p>
            <a:endParaRPr/>
          </a:p>
        </p:txBody>
      </p:sp>
      <p:sp>
        <p:nvSpPr>
          <p:cNvPr id="4340" name="Google Shape;4340;g27b3a2978f5_0_9357"/>
          <p:cNvSpPr txBox="1">
            <a:spLocks noGrp="1"/>
          </p:cNvSpPr>
          <p:nvPr>
            <p:ph type="body" idx="1"/>
          </p:nvPr>
        </p:nvSpPr>
        <p:spPr>
          <a:xfrm>
            <a:off x="255984" y="1374742"/>
            <a:ext cx="3852000" cy="1836300"/>
          </a:xfrm>
          <a:prstGeom prst="rect">
            <a:avLst/>
          </a:prstGeom>
          <a:noFill/>
          <a:ln>
            <a:noFill/>
          </a:ln>
        </p:spPr>
        <p:txBody>
          <a:bodyPr spcFirstLastPara="1" wrap="square" lIns="0" tIns="0" rIns="0" bIns="0" anchor="t" anchorCtr="0">
            <a:noAutofit/>
          </a:bodyPr>
          <a:lstStyle>
            <a:lvl1pPr marL="457200" lvl="0" indent="-279400" algn="l" rtl="0">
              <a:lnSpc>
                <a:spcPct val="150000"/>
              </a:lnSpc>
              <a:spcBef>
                <a:spcPts val="0"/>
              </a:spcBef>
              <a:spcAft>
                <a:spcPts val="0"/>
              </a:spcAft>
              <a:buClr>
                <a:schemeClr val="dk1"/>
              </a:buClr>
              <a:buSzPts val="800"/>
              <a:buFont typeface="Roboto Light"/>
              <a:buChar char="●"/>
              <a:defRPr sz="1000">
                <a:latin typeface="Roboto Light"/>
                <a:ea typeface="Roboto Light"/>
                <a:cs typeface="Roboto Light"/>
                <a:sym typeface="Roboto Light"/>
              </a:defRPr>
            </a:lvl1pPr>
            <a:lvl2pPr marL="914400" lvl="1" indent="-279400" algn="l" rtl="0">
              <a:lnSpc>
                <a:spcPct val="150000"/>
              </a:lnSpc>
              <a:spcBef>
                <a:spcPts val="1600"/>
              </a:spcBef>
              <a:spcAft>
                <a:spcPts val="0"/>
              </a:spcAft>
              <a:buClr>
                <a:schemeClr val="dk1"/>
              </a:buClr>
              <a:buSzPts val="800"/>
              <a:buFont typeface="Roboto Light"/>
              <a:buChar char="○"/>
              <a:defRPr sz="1000">
                <a:latin typeface="Roboto Light"/>
                <a:ea typeface="Roboto Light"/>
                <a:cs typeface="Roboto Light"/>
                <a:sym typeface="Roboto Light"/>
              </a:defRPr>
            </a:lvl2pPr>
            <a:lvl3pPr marL="1371600" lvl="2" indent="-279400" algn="l" rtl="0">
              <a:lnSpc>
                <a:spcPct val="150000"/>
              </a:lnSpc>
              <a:spcBef>
                <a:spcPts val="1600"/>
              </a:spcBef>
              <a:spcAft>
                <a:spcPts val="0"/>
              </a:spcAft>
              <a:buClr>
                <a:schemeClr val="dk1"/>
              </a:buClr>
              <a:buSzPts val="800"/>
              <a:buFont typeface="Roboto Light"/>
              <a:buChar char="■"/>
              <a:defRPr sz="1000">
                <a:latin typeface="Roboto Light"/>
                <a:ea typeface="Roboto Light"/>
                <a:cs typeface="Roboto Light"/>
                <a:sym typeface="Roboto Light"/>
              </a:defRPr>
            </a:lvl3pPr>
            <a:lvl4pPr marL="1828800" lvl="3" indent="-279400" algn="l" rtl="0">
              <a:lnSpc>
                <a:spcPct val="150000"/>
              </a:lnSpc>
              <a:spcBef>
                <a:spcPts val="1600"/>
              </a:spcBef>
              <a:spcAft>
                <a:spcPts val="0"/>
              </a:spcAft>
              <a:buClr>
                <a:schemeClr val="dk1"/>
              </a:buClr>
              <a:buSzPts val="800"/>
              <a:buFont typeface="Roboto Light"/>
              <a:buChar char="●"/>
              <a:defRPr sz="1000">
                <a:latin typeface="Roboto Light"/>
                <a:ea typeface="Roboto Light"/>
                <a:cs typeface="Roboto Light"/>
                <a:sym typeface="Roboto Light"/>
              </a:defRPr>
            </a:lvl4pPr>
            <a:lvl5pPr marL="2286000" lvl="4" indent="-279400" algn="l" rtl="0">
              <a:lnSpc>
                <a:spcPct val="150000"/>
              </a:lnSpc>
              <a:spcBef>
                <a:spcPts val="1600"/>
              </a:spcBef>
              <a:spcAft>
                <a:spcPts val="0"/>
              </a:spcAft>
              <a:buClr>
                <a:schemeClr val="dk1"/>
              </a:buClr>
              <a:buSzPts val="800"/>
              <a:buFont typeface="Roboto Light"/>
              <a:buChar char="○"/>
              <a:defRPr sz="1000">
                <a:latin typeface="Roboto Light"/>
                <a:ea typeface="Roboto Light"/>
                <a:cs typeface="Roboto Light"/>
                <a:sym typeface="Roboto Light"/>
              </a:defRPr>
            </a:lvl5pPr>
            <a:lvl6pPr marL="2743200" lvl="5" indent="-279400" algn="l" rtl="0">
              <a:lnSpc>
                <a:spcPct val="150000"/>
              </a:lnSpc>
              <a:spcBef>
                <a:spcPts val="1600"/>
              </a:spcBef>
              <a:spcAft>
                <a:spcPts val="0"/>
              </a:spcAft>
              <a:buClr>
                <a:schemeClr val="dk1"/>
              </a:buClr>
              <a:buSzPts val="800"/>
              <a:buFont typeface="Roboto Light"/>
              <a:buChar char="■"/>
              <a:defRPr sz="1000">
                <a:latin typeface="Roboto Light"/>
                <a:ea typeface="Roboto Light"/>
                <a:cs typeface="Roboto Light"/>
                <a:sym typeface="Roboto Light"/>
              </a:defRPr>
            </a:lvl6pPr>
            <a:lvl7pPr marL="3200400" lvl="6" indent="-279400" algn="l" rtl="0">
              <a:lnSpc>
                <a:spcPct val="150000"/>
              </a:lnSpc>
              <a:spcBef>
                <a:spcPts val="1600"/>
              </a:spcBef>
              <a:spcAft>
                <a:spcPts val="0"/>
              </a:spcAft>
              <a:buClr>
                <a:schemeClr val="dk1"/>
              </a:buClr>
              <a:buSzPts val="800"/>
              <a:buFont typeface="Roboto Light"/>
              <a:buChar char="●"/>
              <a:defRPr sz="1000">
                <a:latin typeface="Roboto Light"/>
                <a:ea typeface="Roboto Light"/>
                <a:cs typeface="Roboto Light"/>
                <a:sym typeface="Roboto Light"/>
              </a:defRPr>
            </a:lvl7pPr>
            <a:lvl8pPr marL="3657600" lvl="7" indent="-279400" algn="l" rtl="0">
              <a:lnSpc>
                <a:spcPct val="150000"/>
              </a:lnSpc>
              <a:spcBef>
                <a:spcPts val="1600"/>
              </a:spcBef>
              <a:spcAft>
                <a:spcPts val="0"/>
              </a:spcAft>
              <a:buClr>
                <a:schemeClr val="dk1"/>
              </a:buClr>
              <a:buSzPts val="800"/>
              <a:buFont typeface="Roboto Light"/>
              <a:buChar char="○"/>
              <a:defRPr sz="1000">
                <a:latin typeface="Roboto Light"/>
                <a:ea typeface="Roboto Light"/>
                <a:cs typeface="Roboto Light"/>
                <a:sym typeface="Roboto Light"/>
              </a:defRPr>
            </a:lvl8pPr>
            <a:lvl9pPr marL="4114800" lvl="8" indent="-279400" algn="l" rtl="0">
              <a:lnSpc>
                <a:spcPct val="150000"/>
              </a:lnSpc>
              <a:spcBef>
                <a:spcPts val="1600"/>
              </a:spcBef>
              <a:spcAft>
                <a:spcPts val="1600"/>
              </a:spcAft>
              <a:buClr>
                <a:schemeClr val="dk1"/>
              </a:buClr>
              <a:buSzPts val="800"/>
              <a:buFont typeface="Roboto Light"/>
              <a:buChar char="■"/>
              <a:defRPr sz="1000">
                <a:latin typeface="Roboto Light"/>
                <a:ea typeface="Roboto Light"/>
                <a:cs typeface="Roboto Light"/>
                <a:sym typeface="Roboto Light"/>
              </a:defRPr>
            </a:lvl9pPr>
          </a:lstStyle>
          <a:p>
            <a:endParaRPr/>
          </a:p>
        </p:txBody>
      </p:sp>
      <p:sp>
        <p:nvSpPr>
          <p:cNvPr id="4341" name="Google Shape;4341;g27b3a2978f5_0_9357"/>
          <p:cNvSpPr txBox="1">
            <a:spLocks noGrp="1"/>
          </p:cNvSpPr>
          <p:nvPr>
            <p:ph type="sldNum" idx="1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FFFFFF"/>
              </a:buClr>
              <a:buSzPts val="800"/>
              <a:buFont typeface="Roboto Light"/>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FFFFFF"/>
              </a:buClr>
              <a:buSzPts val="800"/>
              <a:buFont typeface="Roboto Light"/>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FFFFFF"/>
              </a:buClr>
              <a:buSzPts val="800"/>
              <a:buFont typeface="Roboto Light"/>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FFFFFF"/>
              </a:buClr>
              <a:buSzPts val="800"/>
              <a:buFont typeface="Roboto Light"/>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FFFFFF"/>
              </a:buClr>
              <a:buSzPts val="800"/>
              <a:buFont typeface="Roboto Light"/>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FFFFFF"/>
              </a:buClr>
              <a:buSzPts val="800"/>
              <a:buFont typeface="Roboto Light"/>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FFFFFF"/>
              </a:buClr>
              <a:buSzPts val="800"/>
              <a:buFont typeface="Roboto Light"/>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FFFFFF"/>
              </a:buClr>
              <a:buSzPts val="800"/>
              <a:buFont typeface="Roboto Light"/>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FFFFFF"/>
              </a:buClr>
              <a:buSzPts val="800"/>
              <a:buFont typeface="Roboto Light"/>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4342" name="Google Shape;4342;g27b3a2978f5_0_9357"/>
          <p:cNvSpPr txBox="1">
            <a:spLocks noGrp="1"/>
          </p:cNvSpPr>
          <p:nvPr>
            <p:ph type="subTitle" idx="2"/>
          </p:nvPr>
        </p:nvSpPr>
        <p:spPr>
          <a:xfrm>
            <a:off x="255984" y="188550"/>
            <a:ext cx="2058300" cy="171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rgbClr val="B7B7B7"/>
              </a:buClr>
              <a:buSzPts val="800"/>
              <a:buNone/>
              <a:defRPr sz="800">
                <a:solidFill>
                  <a:srgbClr val="B7B7B7"/>
                </a:solidFill>
                <a:latin typeface="Roboto"/>
                <a:ea typeface="Roboto"/>
                <a:cs typeface="Roboto"/>
                <a:sym typeface="Roboto"/>
              </a:defRPr>
            </a:lvl1pPr>
            <a:lvl2pPr lvl="1" algn="l" rtl="0">
              <a:lnSpc>
                <a:spcPct val="90000"/>
              </a:lnSpc>
              <a:spcBef>
                <a:spcPts val="1600"/>
              </a:spcBef>
              <a:spcAft>
                <a:spcPts val="0"/>
              </a:spcAft>
              <a:buClr>
                <a:srgbClr val="B7B7B7"/>
              </a:buClr>
              <a:buSzPts val="1800"/>
              <a:buNone/>
              <a:defRPr>
                <a:solidFill>
                  <a:srgbClr val="B7B7B7"/>
                </a:solidFill>
                <a:latin typeface="Roboto Light"/>
                <a:ea typeface="Roboto Light"/>
                <a:cs typeface="Roboto Light"/>
                <a:sym typeface="Roboto Light"/>
              </a:defRPr>
            </a:lvl2pPr>
            <a:lvl3pPr lvl="2" algn="l" rtl="0">
              <a:lnSpc>
                <a:spcPct val="90000"/>
              </a:lnSpc>
              <a:spcBef>
                <a:spcPts val="1600"/>
              </a:spcBef>
              <a:spcAft>
                <a:spcPts val="0"/>
              </a:spcAft>
              <a:buClr>
                <a:srgbClr val="B7B7B7"/>
              </a:buClr>
              <a:buSzPts val="1500"/>
              <a:buNone/>
              <a:defRPr>
                <a:solidFill>
                  <a:srgbClr val="B7B7B7"/>
                </a:solidFill>
                <a:latin typeface="Roboto Light"/>
                <a:ea typeface="Roboto Light"/>
                <a:cs typeface="Roboto Light"/>
                <a:sym typeface="Roboto Light"/>
              </a:defRPr>
            </a:lvl3pPr>
            <a:lvl4pPr lvl="3" algn="l" rtl="0">
              <a:lnSpc>
                <a:spcPct val="90000"/>
              </a:lnSpc>
              <a:spcBef>
                <a:spcPts val="1600"/>
              </a:spcBef>
              <a:spcAft>
                <a:spcPts val="0"/>
              </a:spcAft>
              <a:buClr>
                <a:srgbClr val="B7B7B7"/>
              </a:buClr>
              <a:buSzPts val="1400"/>
              <a:buNone/>
              <a:defRPr>
                <a:solidFill>
                  <a:srgbClr val="B7B7B7"/>
                </a:solidFill>
                <a:latin typeface="Roboto Light"/>
                <a:ea typeface="Roboto Light"/>
                <a:cs typeface="Roboto Light"/>
                <a:sym typeface="Roboto Light"/>
              </a:defRPr>
            </a:lvl4pPr>
            <a:lvl5pPr lvl="4" algn="l" rtl="0">
              <a:lnSpc>
                <a:spcPct val="90000"/>
              </a:lnSpc>
              <a:spcBef>
                <a:spcPts val="1600"/>
              </a:spcBef>
              <a:spcAft>
                <a:spcPts val="0"/>
              </a:spcAft>
              <a:buClr>
                <a:srgbClr val="B7B7B7"/>
              </a:buClr>
              <a:buSzPts val="1400"/>
              <a:buNone/>
              <a:defRPr>
                <a:solidFill>
                  <a:srgbClr val="B7B7B7"/>
                </a:solidFill>
                <a:latin typeface="Roboto Light"/>
                <a:ea typeface="Roboto Light"/>
                <a:cs typeface="Roboto Light"/>
                <a:sym typeface="Roboto Light"/>
              </a:defRPr>
            </a:lvl5pPr>
            <a:lvl6pPr lvl="5" algn="l" rtl="0">
              <a:lnSpc>
                <a:spcPct val="90000"/>
              </a:lnSpc>
              <a:spcBef>
                <a:spcPts val="1600"/>
              </a:spcBef>
              <a:spcAft>
                <a:spcPts val="0"/>
              </a:spcAft>
              <a:buClr>
                <a:srgbClr val="B7B7B7"/>
              </a:buClr>
              <a:buSzPts val="1400"/>
              <a:buNone/>
              <a:defRPr>
                <a:solidFill>
                  <a:srgbClr val="B7B7B7"/>
                </a:solidFill>
                <a:latin typeface="Roboto Light"/>
                <a:ea typeface="Roboto Light"/>
                <a:cs typeface="Roboto Light"/>
                <a:sym typeface="Roboto Light"/>
              </a:defRPr>
            </a:lvl6pPr>
            <a:lvl7pPr lvl="6" algn="l" rtl="0">
              <a:lnSpc>
                <a:spcPct val="90000"/>
              </a:lnSpc>
              <a:spcBef>
                <a:spcPts val="1600"/>
              </a:spcBef>
              <a:spcAft>
                <a:spcPts val="0"/>
              </a:spcAft>
              <a:buClr>
                <a:srgbClr val="B7B7B7"/>
              </a:buClr>
              <a:buSzPts val="1400"/>
              <a:buNone/>
              <a:defRPr>
                <a:solidFill>
                  <a:srgbClr val="B7B7B7"/>
                </a:solidFill>
                <a:latin typeface="Roboto Light"/>
                <a:ea typeface="Roboto Light"/>
                <a:cs typeface="Roboto Light"/>
                <a:sym typeface="Roboto Light"/>
              </a:defRPr>
            </a:lvl7pPr>
            <a:lvl8pPr lvl="7" algn="l" rtl="0">
              <a:lnSpc>
                <a:spcPct val="90000"/>
              </a:lnSpc>
              <a:spcBef>
                <a:spcPts val="1600"/>
              </a:spcBef>
              <a:spcAft>
                <a:spcPts val="0"/>
              </a:spcAft>
              <a:buClr>
                <a:srgbClr val="B7B7B7"/>
              </a:buClr>
              <a:buSzPts val="1400"/>
              <a:buNone/>
              <a:defRPr>
                <a:solidFill>
                  <a:srgbClr val="B7B7B7"/>
                </a:solidFill>
                <a:latin typeface="Roboto Light"/>
                <a:ea typeface="Roboto Light"/>
                <a:cs typeface="Roboto Light"/>
                <a:sym typeface="Roboto Light"/>
              </a:defRPr>
            </a:lvl8pPr>
            <a:lvl9pPr lvl="8" algn="l" rtl="0">
              <a:lnSpc>
                <a:spcPct val="90000"/>
              </a:lnSpc>
              <a:spcBef>
                <a:spcPts val="1600"/>
              </a:spcBef>
              <a:spcAft>
                <a:spcPts val="1600"/>
              </a:spcAft>
              <a:buClr>
                <a:srgbClr val="B7B7B7"/>
              </a:buClr>
              <a:buSzPts val="1400"/>
              <a:buNone/>
              <a:defRPr>
                <a:solidFill>
                  <a:srgbClr val="B7B7B7"/>
                </a:solidFill>
                <a:latin typeface="Roboto Light"/>
                <a:ea typeface="Roboto Light"/>
                <a:cs typeface="Roboto Light"/>
                <a:sym typeface="Roboto Light"/>
              </a:defRPr>
            </a:lvl9pPr>
          </a:lstStyle>
          <a:p>
            <a:endParaRPr/>
          </a:p>
        </p:txBody>
      </p:sp>
      <p:sp>
        <p:nvSpPr>
          <p:cNvPr id="4343" name="Google Shape;4343;g27b3a2978f5_0_9357"/>
          <p:cNvSpPr txBox="1">
            <a:spLocks noGrp="1"/>
          </p:cNvSpPr>
          <p:nvPr>
            <p:ph type="subTitle" idx="3"/>
          </p:nvPr>
        </p:nvSpPr>
        <p:spPr>
          <a:xfrm>
            <a:off x="4572000" y="4860000"/>
            <a:ext cx="4129200" cy="1800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Clr>
                <a:srgbClr val="CCCCF4"/>
              </a:buClr>
              <a:buSzPts val="600"/>
              <a:buNone/>
              <a:defRPr sz="600">
                <a:solidFill>
                  <a:srgbClr val="CCCCF4"/>
                </a:solidFill>
                <a:latin typeface="Roboto Light"/>
                <a:ea typeface="Roboto Light"/>
                <a:cs typeface="Roboto Light"/>
                <a:sym typeface="Roboto Light"/>
              </a:defRPr>
            </a:lvl1pPr>
            <a:lvl2pPr lvl="1" algn="r" rtl="0">
              <a:lnSpc>
                <a:spcPct val="90000"/>
              </a:lnSpc>
              <a:spcBef>
                <a:spcPts val="0"/>
              </a:spcBef>
              <a:spcAft>
                <a:spcPts val="0"/>
              </a:spcAft>
              <a:buClr>
                <a:schemeClr val="dk1"/>
              </a:buClr>
              <a:buSzPts val="600"/>
              <a:buNone/>
              <a:defRPr sz="600">
                <a:latin typeface="Roboto Light"/>
                <a:ea typeface="Roboto Light"/>
                <a:cs typeface="Roboto Light"/>
                <a:sym typeface="Roboto Light"/>
              </a:defRPr>
            </a:lvl2pPr>
            <a:lvl3pPr lvl="2" algn="r" rtl="0">
              <a:lnSpc>
                <a:spcPct val="90000"/>
              </a:lnSpc>
              <a:spcBef>
                <a:spcPts val="0"/>
              </a:spcBef>
              <a:spcAft>
                <a:spcPts val="0"/>
              </a:spcAft>
              <a:buClr>
                <a:schemeClr val="dk1"/>
              </a:buClr>
              <a:buSzPts val="600"/>
              <a:buNone/>
              <a:defRPr sz="600">
                <a:latin typeface="Roboto Light"/>
                <a:ea typeface="Roboto Light"/>
                <a:cs typeface="Roboto Light"/>
                <a:sym typeface="Roboto Light"/>
              </a:defRPr>
            </a:lvl3pPr>
            <a:lvl4pPr lvl="3" algn="r" rtl="0">
              <a:lnSpc>
                <a:spcPct val="90000"/>
              </a:lnSpc>
              <a:spcBef>
                <a:spcPts val="0"/>
              </a:spcBef>
              <a:spcAft>
                <a:spcPts val="0"/>
              </a:spcAft>
              <a:buClr>
                <a:schemeClr val="dk1"/>
              </a:buClr>
              <a:buSzPts val="600"/>
              <a:buNone/>
              <a:defRPr sz="600">
                <a:latin typeface="Roboto Light"/>
                <a:ea typeface="Roboto Light"/>
                <a:cs typeface="Roboto Light"/>
                <a:sym typeface="Roboto Light"/>
              </a:defRPr>
            </a:lvl4pPr>
            <a:lvl5pPr lvl="4" algn="r" rtl="0">
              <a:lnSpc>
                <a:spcPct val="90000"/>
              </a:lnSpc>
              <a:spcBef>
                <a:spcPts val="0"/>
              </a:spcBef>
              <a:spcAft>
                <a:spcPts val="0"/>
              </a:spcAft>
              <a:buClr>
                <a:schemeClr val="dk1"/>
              </a:buClr>
              <a:buSzPts val="600"/>
              <a:buNone/>
              <a:defRPr sz="600">
                <a:latin typeface="Roboto Light"/>
                <a:ea typeface="Roboto Light"/>
                <a:cs typeface="Roboto Light"/>
                <a:sym typeface="Roboto Light"/>
              </a:defRPr>
            </a:lvl5pPr>
            <a:lvl6pPr lvl="5" algn="r" rtl="0">
              <a:lnSpc>
                <a:spcPct val="90000"/>
              </a:lnSpc>
              <a:spcBef>
                <a:spcPts val="0"/>
              </a:spcBef>
              <a:spcAft>
                <a:spcPts val="0"/>
              </a:spcAft>
              <a:buClr>
                <a:schemeClr val="dk1"/>
              </a:buClr>
              <a:buSzPts val="600"/>
              <a:buNone/>
              <a:defRPr sz="600">
                <a:latin typeface="Roboto Light"/>
                <a:ea typeface="Roboto Light"/>
                <a:cs typeface="Roboto Light"/>
                <a:sym typeface="Roboto Light"/>
              </a:defRPr>
            </a:lvl6pPr>
            <a:lvl7pPr lvl="6" algn="r" rtl="0">
              <a:lnSpc>
                <a:spcPct val="90000"/>
              </a:lnSpc>
              <a:spcBef>
                <a:spcPts val="0"/>
              </a:spcBef>
              <a:spcAft>
                <a:spcPts val="0"/>
              </a:spcAft>
              <a:buClr>
                <a:schemeClr val="dk1"/>
              </a:buClr>
              <a:buSzPts val="600"/>
              <a:buNone/>
              <a:defRPr sz="600">
                <a:latin typeface="Roboto Light"/>
                <a:ea typeface="Roboto Light"/>
                <a:cs typeface="Roboto Light"/>
                <a:sym typeface="Roboto Light"/>
              </a:defRPr>
            </a:lvl7pPr>
            <a:lvl8pPr lvl="7" algn="r" rtl="0">
              <a:lnSpc>
                <a:spcPct val="90000"/>
              </a:lnSpc>
              <a:spcBef>
                <a:spcPts val="0"/>
              </a:spcBef>
              <a:spcAft>
                <a:spcPts val="0"/>
              </a:spcAft>
              <a:buClr>
                <a:schemeClr val="dk1"/>
              </a:buClr>
              <a:buSzPts val="600"/>
              <a:buNone/>
              <a:defRPr sz="600">
                <a:latin typeface="Roboto Light"/>
                <a:ea typeface="Roboto Light"/>
                <a:cs typeface="Roboto Light"/>
                <a:sym typeface="Roboto Light"/>
              </a:defRPr>
            </a:lvl8pPr>
            <a:lvl9pPr lvl="8" algn="r" rtl="0">
              <a:lnSpc>
                <a:spcPct val="90000"/>
              </a:lnSpc>
              <a:spcBef>
                <a:spcPts val="0"/>
              </a:spcBef>
              <a:spcAft>
                <a:spcPts val="0"/>
              </a:spcAft>
              <a:buClr>
                <a:schemeClr val="dk1"/>
              </a:buClr>
              <a:buSzPts val="600"/>
              <a:buNone/>
              <a:defRPr sz="600">
                <a:latin typeface="Roboto Light"/>
                <a:ea typeface="Roboto Light"/>
                <a:cs typeface="Roboto Light"/>
                <a:sym typeface="Roboto Light"/>
              </a:defRPr>
            </a:lvl9pPr>
          </a:lstStyle>
          <a:p>
            <a:endParaRPr/>
          </a:p>
        </p:txBody>
      </p:sp>
      <p:grpSp>
        <p:nvGrpSpPr>
          <p:cNvPr id="4344" name="Google Shape;4344;g27b3a2978f5_0_9357"/>
          <p:cNvGrpSpPr/>
          <p:nvPr/>
        </p:nvGrpSpPr>
        <p:grpSpPr>
          <a:xfrm>
            <a:off x="113556" y="4832596"/>
            <a:ext cx="1602024" cy="236576"/>
            <a:chOff x="238125" y="2326100"/>
            <a:chExt cx="7110625" cy="1050050"/>
          </a:xfrm>
        </p:grpSpPr>
        <p:sp>
          <p:nvSpPr>
            <p:cNvPr id="4345" name="Google Shape;4345;g27b3a2978f5_0_9357"/>
            <p:cNvSpPr/>
            <p:nvPr/>
          </p:nvSpPr>
          <p:spPr>
            <a:xfrm>
              <a:off x="1957575" y="2333750"/>
              <a:ext cx="202225" cy="884400"/>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46" name="Google Shape;4346;g27b3a2978f5_0_9357"/>
            <p:cNvSpPr/>
            <p:nvPr/>
          </p:nvSpPr>
          <p:spPr>
            <a:xfrm>
              <a:off x="2248975" y="2333750"/>
              <a:ext cx="203050" cy="884400"/>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47" name="Google Shape;4347;g27b3a2978f5_0_9357"/>
            <p:cNvSpPr/>
            <p:nvPr/>
          </p:nvSpPr>
          <p:spPr>
            <a:xfrm>
              <a:off x="1677225" y="2333750"/>
              <a:ext cx="202225" cy="884400"/>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48" name="Google Shape;4348;g27b3a2978f5_0_9357"/>
            <p:cNvSpPr/>
            <p:nvPr/>
          </p:nvSpPr>
          <p:spPr>
            <a:xfrm>
              <a:off x="238125" y="2326100"/>
              <a:ext cx="513125" cy="900525"/>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49" name="Google Shape;4349;g27b3a2978f5_0_9357"/>
            <p:cNvSpPr/>
            <p:nvPr/>
          </p:nvSpPr>
          <p:spPr>
            <a:xfrm>
              <a:off x="835325" y="2496850"/>
              <a:ext cx="756125" cy="721300"/>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50" name="Google Shape;4350;g27b3a2978f5_0_9357"/>
            <p:cNvSpPr/>
            <p:nvPr/>
          </p:nvSpPr>
          <p:spPr>
            <a:xfrm>
              <a:off x="2526775" y="2492625"/>
              <a:ext cx="485100" cy="734850"/>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51" name="Google Shape;4351;g27b3a2978f5_0_9357"/>
            <p:cNvSpPr/>
            <p:nvPr/>
          </p:nvSpPr>
          <p:spPr>
            <a:xfrm>
              <a:off x="3233575" y="2329500"/>
              <a:ext cx="28050" cy="1046650"/>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52" name="Google Shape;4352;g27b3a2978f5_0_9357"/>
            <p:cNvSpPr/>
            <p:nvPr/>
          </p:nvSpPr>
          <p:spPr>
            <a:xfrm>
              <a:off x="3424725" y="2507050"/>
              <a:ext cx="203900" cy="265925"/>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53" name="Google Shape;4353;g27b3a2978f5_0_9357"/>
            <p:cNvSpPr/>
            <p:nvPr/>
          </p:nvSpPr>
          <p:spPr>
            <a:xfrm>
              <a:off x="3636250" y="2571625"/>
              <a:ext cx="162300" cy="204750"/>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54" name="Google Shape;4354;g27b3a2978f5_0_9357"/>
            <p:cNvSpPr/>
            <p:nvPr/>
          </p:nvSpPr>
          <p:spPr>
            <a:xfrm>
              <a:off x="3829950" y="2571625"/>
              <a:ext cx="159750" cy="204750"/>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55" name="Google Shape;4355;g27b3a2978f5_0_9357"/>
            <p:cNvSpPr/>
            <p:nvPr/>
          </p:nvSpPr>
          <p:spPr>
            <a:xfrm>
              <a:off x="4033000" y="2492625"/>
              <a:ext cx="148675" cy="280350"/>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56" name="Google Shape;4356;g27b3a2978f5_0_9357"/>
            <p:cNvSpPr/>
            <p:nvPr/>
          </p:nvSpPr>
          <p:spPr>
            <a:xfrm>
              <a:off x="4237725"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57" name="Google Shape;4357;g27b3a2978f5_0_9357"/>
            <p:cNvSpPr/>
            <p:nvPr/>
          </p:nvSpPr>
          <p:spPr>
            <a:xfrm>
              <a:off x="4430575" y="2571625"/>
              <a:ext cx="175875" cy="204750"/>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58" name="Google Shape;4358;g27b3a2978f5_0_9357"/>
            <p:cNvSpPr/>
            <p:nvPr/>
          </p:nvSpPr>
          <p:spPr>
            <a:xfrm>
              <a:off x="4654000" y="2492625"/>
              <a:ext cx="22125" cy="280350"/>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59" name="Google Shape;4359;g27b3a2978f5_0_9357"/>
            <p:cNvSpPr/>
            <p:nvPr/>
          </p:nvSpPr>
          <p:spPr>
            <a:xfrm>
              <a:off x="4722825" y="2571625"/>
              <a:ext cx="175875" cy="204750"/>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60" name="Google Shape;4360;g27b3a2978f5_0_9357"/>
            <p:cNvSpPr/>
            <p:nvPr/>
          </p:nvSpPr>
          <p:spPr>
            <a:xfrm>
              <a:off x="4935200" y="2571625"/>
              <a:ext cx="158875" cy="280375"/>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61" name="Google Shape;4361;g27b3a2978f5_0_9357"/>
            <p:cNvSpPr/>
            <p:nvPr/>
          </p:nvSpPr>
          <p:spPr>
            <a:xfrm>
              <a:off x="5128050" y="2575875"/>
              <a:ext cx="165675" cy="27697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62" name="Google Shape;4362;g27b3a2978f5_0_9357"/>
            <p:cNvSpPr/>
            <p:nvPr/>
          </p:nvSpPr>
          <p:spPr>
            <a:xfrm>
              <a:off x="5393950" y="2524900"/>
              <a:ext cx="102825" cy="251475"/>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63" name="Google Shape;4363;g27b3a2978f5_0_9357"/>
            <p:cNvSpPr/>
            <p:nvPr/>
          </p:nvSpPr>
          <p:spPr>
            <a:xfrm>
              <a:off x="5538375" y="2492625"/>
              <a:ext cx="148700" cy="280350"/>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64" name="Google Shape;4364;g27b3a2978f5_0_9357"/>
            <p:cNvSpPr/>
            <p:nvPr/>
          </p:nvSpPr>
          <p:spPr>
            <a:xfrm>
              <a:off x="5732925" y="2571625"/>
              <a:ext cx="157175" cy="204750"/>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65" name="Google Shape;4365;g27b3a2978f5_0_9357"/>
            <p:cNvSpPr/>
            <p:nvPr/>
          </p:nvSpPr>
          <p:spPr>
            <a:xfrm>
              <a:off x="5918100" y="2524900"/>
              <a:ext cx="102825" cy="251475"/>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66" name="Google Shape;4366;g27b3a2978f5_0_9357"/>
            <p:cNvSpPr/>
            <p:nvPr/>
          </p:nvSpPr>
          <p:spPr>
            <a:xfrm>
              <a:off x="6157675" y="2507050"/>
              <a:ext cx="153800" cy="265925"/>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67" name="Google Shape;4367;g27b3a2978f5_0_9357"/>
            <p:cNvSpPr/>
            <p:nvPr/>
          </p:nvSpPr>
          <p:spPr>
            <a:xfrm>
              <a:off x="6347975" y="2503650"/>
              <a:ext cx="30600" cy="269325"/>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68" name="Google Shape;4368;g27b3a2978f5_0_9357"/>
            <p:cNvSpPr/>
            <p:nvPr/>
          </p:nvSpPr>
          <p:spPr>
            <a:xfrm>
              <a:off x="6422725" y="2571625"/>
              <a:ext cx="150400" cy="204750"/>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69" name="Google Shape;4369;g27b3a2978f5_0_9357"/>
            <p:cNvSpPr/>
            <p:nvPr/>
          </p:nvSpPr>
          <p:spPr>
            <a:xfrm>
              <a:off x="6597750" y="2524900"/>
              <a:ext cx="101950" cy="251475"/>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70" name="Google Shape;4370;g27b3a2978f5_0_9357"/>
            <p:cNvSpPr/>
            <p:nvPr/>
          </p:nvSpPr>
          <p:spPr>
            <a:xfrm>
              <a:off x="6729425" y="2571625"/>
              <a:ext cx="162275" cy="204750"/>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71" name="Google Shape;4371;g27b3a2978f5_0_9357"/>
            <p:cNvSpPr/>
            <p:nvPr/>
          </p:nvSpPr>
          <p:spPr>
            <a:xfrm>
              <a:off x="6934150"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72" name="Google Shape;4372;g27b3a2978f5_0_9357"/>
            <p:cNvSpPr/>
            <p:nvPr/>
          </p:nvSpPr>
          <p:spPr>
            <a:xfrm>
              <a:off x="7128700" y="2571625"/>
              <a:ext cx="150400" cy="204750"/>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73" name="Google Shape;4373;g27b3a2978f5_0_9357"/>
            <p:cNvSpPr/>
            <p:nvPr/>
          </p:nvSpPr>
          <p:spPr>
            <a:xfrm>
              <a:off x="7310500" y="2738975"/>
              <a:ext cx="38250" cy="84125"/>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74" name="Google Shape;4374;g27b3a2978f5_0_9357"/>
            <p:cNvSpPr/>
            <p:nvPr/>
          </p:nvSpPr>
          <p:spPr>
            <a:xfrm>
              <a:off x="3445100" y="2955600"/>
              <a:ext cx="186075" cy="270175"/>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75" name="Google Shape;4375;g27b3a2978f5_0_9357"/>
            <p:cNvSpPr/>
            <p:nvPr/>
          </p:nvSpPr>
          <p:spPr>
            <a:xfrm>
              <a:off x="3692325" y="3021025"/>
              <a:ext cx="148700" cy="200500"/>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76" name="Google Shape;4376;g27b3a2978f5_0_9357"/>
            <p:cNvSpPr/>
            <p:nvPr/>
          </p:nvSpPr>
          <p:spPr>
            <a:xfrm>
              <a:off x="3892825" y="2941175"/>
              <a:ext cx="158025" cy="284600"/>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77" name="Google Shape;4377;g27b3a2978f5_0_9357"/>
            <p:cNvSpPr/>
            <p:nvPr/>
          </p:nvSpPr>
          <p:spPr>
            <a:xfrm>
              <a:off x="4100100" y="3021025"/>
              <a:ext cx="162300" cy="204750"/>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78" name="Google Shape;4378;g27b3a2978f5_0_9357"/>
            <p:cNvSpPr/>
            <p:nvPr/>
          </p:nvSpPr>
          <p:spPr>
            <a:xfrm>
              <a:off x="4308250" y="3021025"/>
              <a:ext cx="91775" cy="200500"/>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79" name="Google Shape;4379;g27b3a2978f5_0_9357"/>
            <p:cNvSpPr/>
            <p:nvPr/>
          </p:nvSpPr>
          <p:spPr>
            <a:xfrm>
              <a:off x="4427175" y="3021025"/>
              <a:ext cx="150400" cy="204750"/>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80" name="Google Shape;4380;g27b3a2978f5_0_9357"/>
            <p:cNvSpPr/>
            <p:nvPr/>
          </p:nvSpPr>
          <p:spPr>
            <a:xfrm>
              <a:off x="4605575" y="2973450"/>
              <a:ext cx="102825" cy="252325"/>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81" name="Google Shape;4381;g27b3a2978f5_0_9357"/>
            <p:cNvSpPr/>
            <p:nvPr/>
          </p:nvSpPr>
          <p:spPr>
            <a:xfrm>
              <a:off x="474320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82" name="Google Shape;4382;g27b3a2978f5_0_9357"/>
            <p:cNvSpPr/>
            <p:nvPr/>
          </p:nvSpPr>
          <p:spPr>
            <a:xfrm>
              <a:off x="4957275" y="3021025"/>
              <a:ext cx="148700" cy="200500"/>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83" name="Google Shape;4383;g27b3a2978f5_0_9357"/>
            <p:cNvSpPr/>
            <p:nvPr/>
          </p:nvSpPr>
          <p:spPr>
            <a:xfrm>
              <a:off x="5156925" y="2941175"/>
              <a:ext cx="158900" cy="284600"/>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84" name="Google Shape;4384;g27b3a2978f5_0_9357"/>
            <p:cNvSpPr/>
            <p:nvPr/>
          </p:nvSpPr>
          <p:spPr>
            <a:xfrm>
              <a:off x="5366775" y="3021025"/>
              <a:ext cx="149525" cy="204750"/>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85" name="Google Shape;4385;g27b3a2978f5_0_9357"/>
            <p:cNvSpPr/>
            <p:nvPr/>
          </p:nvSpPr>
          <p:spPr>
            <a:xfrm>
              <a:off x="565305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86" name="Google Shape;4386;g27b3a2978f5_0_9357"/>
            <p:cNvSpPr/>
            <p:nvPr/>
          </p:nvSpPr>
          <p:spPr>
            <a:xfrm>
              <a:off x="5867150" y="3021025"/>
              <a:ext cx="148675" cy="200500"/>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87" name="Google Shape;4387;g27b3a2978f5_0_9357"/>
            <p:cNvSpPr/>
            <p:nvPr/>
          </p:nvSpPr>
          <p:spPr>
            <a:xfrm>
              <a:off x="6066775" y="2941175"/>
              <a:ext cx="158050" cy="284600"/>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88" name="Google Shape;4388;g27b3a2978f5_0_9357"/>
            <p:cNvSpPr/>
            <p:nvPr/>
          </p:nvSpPr>
          <p:spPr>
            <a:xfrm>
              <a:off x="6376000" y="2952200"/>
              <a:ext cx="197125" cy="273575"/>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89" name="Google Shape;4389;g27b3a2978f5_0_9357"/>
            <p:cNvSpPr/>
            <p:nvPr/>
          </p:nvSpPr>
          <p:spPr>
            <a:xfrm>
              <a:off x="6616425"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90" name="Google Shape;4390;g27b3a2978f5_0_9357"/>
            <p:cNvSpPr/>
            <p:nvPr/>
          </p:nvSpPr>
          <p:spPr>
            <a:xfrm>
              <a:off x="6829675" y="3021025"/>
              <a:ext cx="91775" cy="200500"/>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91" name="Google Shape;4391;g27b3a2978f5_0_9357"/>
            <p:cNvSpPr/>
            <p:nvPr/>
          </p:nvSpPr>
          <p:spPr>
            <a:xfrm>
              <a:off x="6943500" y="3021025"/>
              <a:ext cx="162300" cy="204750"/>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92" name="Google Shape;4392;g27b3a2978f5_0_9357"/>
            <p:cNvSpPr/>
            <p:nvPr/>
          </p:nvSpPr>
          <p:spPr>
            <a:xfrm>
              <a:off x="7142300" y="3021025"/>
              <a:ext cx="149525" cy="204750"/>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extLst>
    <p:ext uri="{DCECCB84-F9BA-43D5-87BE-67443E8EF086}">
      <p15:sldGuideLst xmlns:p15="http://schemas.microsoft.com/office/powerpoint/2012/main">
        <p15:guide id="1" orient="horz" pos="1215">
          <p15:clr>
            <a:srgbClr val="FA7B17"/>
          </p15:clr>
        </p15:guide>
        <p15:guide id="2" pos="2160">
          <p15:clr>
            <a:srgbClr val="FA7B17"/>
          </p15:clr>
        </p15:guide>
        <p15:guide id="3" pos="341">
          <p15:clr>
            <a:srgbClr val="FA7B17"/>
          </p15:clr>
        </p15:guide>
        <p15:guide id="4" orient="horz" pos="170">
          <p15:clr>
            <a:srgbClr val="FA7B17"/>
          </p15:clr>
        </p15:guide>
        <p15:guide id="5" orient="horz" pos="255">
          <p15:clr>
            <a:srgbClr val="FA7B17"/>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397"/>
        <p:cNvGrpSpPr/>
        <p:nvPr/>
      </p:nvGrpSpPr>
      <p:grpSpPr>
        <a:xfrm>
          <a:off x="0" y="0"/>
          <a:ext cx="0" cy="0"/>
          <a:chOff x="0" y="0"/>
          <a:chExt cx="0" cy="0"/>
        </a:xfrm>
      </p:grpSpPr>
      <p:sp>
        <p:nvSpPr>
          <p:cNvPr id="4398" name="Google Shape;4398;g27b3a2978f5_0_950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399" name="Google Shape;4399;g27b3a2978f5_0_950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400" name="Google Shape;4400;g27b3a2978f5_0_95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401"/>
        <p:cNvGrpSpPr/>
        <p:nvPr/>
      </p:nvGrpSpPr>
      <p:grpSpPr>
        <a:xfrm>
          <a:off x="0" y="0"/>
          <a:ext cx="0" cy="0"/>
          <a:chOff x="0" y="0"/>
          <a:chExt cx="0" cy="0"/>
        </a:xfrm>
      </p:grpSpPr>
      <p:sp>
        <p:nvSpPr>
          <p:cNvPr id="4402" name="Google Shape;4402;g27b3a2978f5_0_951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03" name="Google Shape;4403;g27b3a2978f5_0_95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404"/>
        <p:cNvGrpSpPr/>
        <p:nvPr/>
      </p:nvGrpSpPr>
      <p:grpSpPr>
        <a:xfrm>
          <a:off x="0" y="0"/>
          <a:ext cx="0" cy="0"/>
          <a:chOff x="0" y="0"/>
          <a:chExt cx="0" cy="0"/>
        </a:xfrm>
      </p:grpSpPr>
      <p:sp>
        <p:nvSpPr>
          <p:cNvPr id="4405" name="Google Shape;4405;g27b3a2978f5_0_95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06" name="Google Shape;4406;g27b3a2978f5_0_95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407" name="Google Shape;4407;g27b3a2978f5_0_95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408"/>
        <p:cNvGrpSpPr/>
        <p:nvPr/>
      </p:nvGrpSpPr>
      <p:grpSpPr>
        <a:xfrm>
          <a:off x="0" y="0"/>
          <a:ext cx="0" cy="0"/>
          <a:chOff x="0" y="0"/>
          <a:chExt cx="0" cy="0"/>
        </a:xfrm>
      </p:grpSpPr>
      <p:sp>
        <p:nvSpPr>
          <p:cNvPr id="4409" name="Google Shape;4409;g27b3a2978f5_0_95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10" name="Google Shape;4410;g27b3a2978f5_0_951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4411" name="Google Shape;4411;g27b3a2978f5_0_951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4412" name="Google Shape;4412;g27b3a2978f5_0_95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13"/>
        <p:cNvGrpSpPr/>
        <p:nvPr/>
      </p:nvGrpSpPr>
      <p:grpSpPr>
        <a:xfrm>
          <a:off x="0" y="0"/>
          <a:ext cx="0" cy="0"/>
          <a:chOff x="0" y="0"/>
          <a:chExt cx="0" cy="0"/>
        </a:xfrm>
      </p:grpSpPr>
      <p:sp>
        <p:nvSpPr>
          <p:cNvPr id="4414" name="Google Shape;4414;g27b3a2978f5_0_95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15" name="Google Shape;4415;g27b3a2978f5_0_95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416"/>
        <p:cNvGrpSpPr/>
        <p:nvPr/>
      </p:nvGrpSpPr>
      <p:grpSpPr>
        <a:xfrm>
          <a:off x="0" y="0"/>
          <a:ext cx="0" cy="0"/>
          <a:chOff x="0" y="0"/>
          <a:chExt cx="0" cy="0"/>
        </a:xfrm>
      </p:grpSpPr>
      <p:sp>
        <p:nvSpPr>
          <p:cNvPr id="4417" name="Google Shape;4417;g27b3a2978f5_0_952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418" name="Google Shape;4418;g27b3a2978f5_0_952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4419" name="Google Shape;4419;g27b3a2978f5_0_95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420"/>
        <p:cNvGrpSpPr/>
        <p:nvPr/>
      </p:nvGrpSpPr>
      <p:grpSpPr>
        <a:xfrm>
          <a:off x="0" y="0"/>
          <a:ext cx="0" cy="0"/>
          <a:chOff x="0" y="0"/>
          <a:chExt cx="0" cy="0"/>
        </a:xfrm>
      </p:grpSpPr>
      <p:sp>
        <p:nvSpPr>
          <p:cNvPr id="4421" name="Google Shape;4421;g27b3a2978f5_0_953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422" name="Google Shape;4422;g27b3a2978f5_0_95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milia - Square section ">
  <p:cSld name="TITLE_ONLY_1_1_2_4_1">
    <p:spTree>
      <p:nvGrpSpPr>
        <p:cNvPr id="1" name="Shape 338"/>
        <p:cNvGrpSpPr/>
        <p:nvPr/>
      </p:nvGrpSpPr>
      <p:grpSpPr>
        <a:xfrm>
          <a:off x="0" y="0"/>
          <a:ext cx="0" cy="0"/>
          <a:chOff x="0" y="0"/>
          <a:chExt cx="0" cy="0"/>
        </a:xfrm>
      </p:grpSpPr>
      <p:grpSp>
        <p:nvGrpSpPr>
          <p:cNvPr id="339" name="Google Shape;339;g27b3a2978f5_0_2557"/>
          <p:cNvGrpSpPr/>
          <p:nvPr/>
        </p:nvGrpSpPr>
        <p:grpSpPr>
          <a:xfrm>
            <a:off x="-103" y="4769178"/>
            <a:ext cx="9144000" cy="374100"/>
            <a:chOff x="-103" y="4769178"/>
            <a:chExt cx="9144000" cy="374100"/>
          </a:xfrm>
        </p:grpSpPr>
        <p:sp>
          <p:nvSpPr>
            <p:cNvPr id="340" name="Google Shape;340;g27b3a2978f5_0_2557"/>
            <p:cNvSpPr/>
            <p:nvPr/>
          </p:nvSpPr>
          <p:spPr>
            <a:xfrm>
              <a:off x="-103"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341" name="Google Shape;341;g27b3a2978f5_0_2557"/>
            <p:cNvGrpSpPr/>
            <p:nvPr/>
          </p:nvGrpSpPr>
          <p:grpSpPr>
            <a:xfrm>
              <a:off x="262788" y="4847368"/>
              <a:ext cx="1443457" cy="217780"/>
              <a:chOff x="262788" y="4847368"/>
              <a:chExt cx="1443457" cy="217780"/>
            </a:xfrm>
          </p:grpSpPr>
          <p:sp>
            <p:nvSpPr>
              <p:cNvPr id="342" name="Google Shape;342;g27b3a2978f5_0_2557"/>
              <p:cNvSpPr/>
              <p:nvPr/>
            </p:nvSpPr>
            <p:spPr>
              <a:xfrm>
                <a:off x="611837" y="4848955"/>
                <a:ext cx="41052" cy="183425"/>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g27b3a2978f5_0_2557"/>
              <p:cNvSpPr/>
              <p:nvPr/>
            </p:nvSpPr>
            <p:spPr>
              <a:xfrm>
                <a:off x="670991" y="4848955"/>
                <a:ext cx="41219" cy="183425"/>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g27b3a2978f5_0_2557"/>
              <p:cNvSpPr/>
              <p:nvPr/>
            </p:nvSpPr>
            <p:spPr>
              <a:xfrm>
                <a:off x="554926" y="4848955"/>
                <a:ext cx="41052" cy="183425"/>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g27b3a2978f5_0_2557"/>
              <p:cNvSpPr/>
              <p:nvPr/>
            </p:nvSpPr>
            <p:spPr>
              <a:xfrm>
                <a:off x="262788" y="4847368"/>
                <a:ext cx="104164" cy="186769"/>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g27b3a2978f5_0_2557"/>
              <p:cNvSpPr/>
              <p:nvPr/>
            </p:nvSpPr>
            <p:spPr>
              <a:xfrm>
                <a:off x="384020" y="4882782"/>
                <a:ext cx="153493" cy="149598"/>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g27b3a2978f5_0_2557"/>
              <p:cNvSpPr/>
              <p:nvPr/>
            </p:nvSpPr>
            <p:spPr>
              <a:xfrm>
                <a:off x="727384" y="4881906"/>
                <a:ext cx="98475" cy="152408"/>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g27b3a2978f5_0_2557"/>
              <p:cNvSpPr/>
              <p:nvPr/>
            </p:nvSpPr>
            <p:spPr>
              <a:xfrm>
                <a:off x="870865" y="4848074"/>
                <a:ext cx="5694" cy="217075"/>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g27b3a2978f5_0_2557"/>
              <p:cNvSpPr/>
              <p:nvPr/>
            </p:nvSpPr>
            <p:spPr>
              <a:xfrm>
                <a:off x="909668" y="4884897"/>
                <a:ext cx="41392" cy="55153"/>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g27b3a2978f5_0_2557"/>
              <p:cNvSpPr/>
              <p:nvPr/>
            </p:nvSpPr>
            <p:spPr>
              <a:xfrm>
                <a:off x="952608" y="4898290"/>
                <a:ext cx="32947" cy="42465"/>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g27b3a2978f5_0_2557"/>
              <p:cNvSpPr/>
              <p:nvPr/>
            </p:nvSpPr>
            <p:spPr>
              <a:xfrm>
                <a:off x="991929" y="4898290"/>
                <a:ext cx="32429" cy="42465"/>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g27b3a2978f5_0_2557"/>
              <p:cNvSpPr/>
              <p:nvPr/>
            </p:nvSpPr>
            <p:spPr>
              <a:xfrm>
                <a:off x="1033148" y="4881906"/>
                <a:ext cx="30181" cy="58145"/>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g27b3a2978f5_0_2557"/>
              <p:cNvSpPr/>
              <p:nvPr/>
            </p:nvSpPr>
            <p:spPr>
              <a:xfrm>
                <a:off x="1074707"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g27b3a2978f5_0_2557"/>
              <p:cNvSpPr/>
              <p:nvPr/>
            </p:nvSpPr>
            <p:spPr>
              <a:xfrm>
                <a:off x="1113856" y="4898290"/>
                <a:ext cx="35703" cy="42465"/>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g27b3a2978f5_0_2557"/>
              <p:cNvSpPr/>
              <p:nvPr/>
            </p:nvSpPr>
            <p:spPr>
              <a:xfrm>
                <a:off x="1159211" y="4881906"/>
                <a:ext cx="4491" cy="58145"/>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g27b3a2978f5_0_2557"/>
              <p:cNvSpPr/>
              <p:nvPr/>
            </p:nvSpPr>
            <p:spPr>
              <a:xfrm>
                <a:off x="1173182" y="4898290"/>
                <a:ext cx="35703" cy="42465"/>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g27b3a2978f5_0_2557"/>
              <p:cNvSpPr/>
              <p:nvPr/>
            </p:nvSpPr>
            <p:spPr>
              <a:xfrm>
                <a:off x="1216295" y="4898290"/>
                <a:ext cx="32252" cy="58150"/>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g27b3a2978f5_0_2557"/>
              <p:cNvSpPr/>
              <p:nvPr/>
            </p:nvSpPr>
            <p:spPr>
              <a:xfrm>
                <a:off x="1255443" y="4899172"/>
                <a:ext cx="33632" cy="5744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g27b3a2978f5_0_2557"/>
              <p:cNvSpPr/>
              <p:nvPr/>
            </p:nvSpPr>
            <p:spPr>
              <a:xfrm>
                <a:off x="1309421" y="4888599"/>
                <a:ext cx="20873" cy="52156"/>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g27b3a2978f5_0_2557"/>
              <p:cNvSpPr/>
              <p:nvPr/>
            </p:nvSpPr>
            <p:spPr>
              <a:xfrm>
                <a:off x="1338739" y="4881906"/>
                <a:ext cx="30186" cy="58145"/>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g27b3a2978f5_0_2557"/>
              <p:cNvSpPr/>
              <p:nvPr/>
            </p:nvSpPr>
            <p:spPr>
              <a:xfrm>
                <a:off x="1378233" y="4898290"/>
                <a:ext cx="31907" cy="42465"/>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g27b3a2978f5_0_2557"/>
              <p:cNvSpPr/>
              <p:nvPr/>
            </p:nvSpPr>
            <p:spPr>
              <a:xfrm>
                <a:off x="1415823" y="4888599"/>
                <a:ext cx="20873" cy="52156"/>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g27b3a2978f5_0_2557"/>
              <p:cNvSpPr/>
              <p:nvPr/>
            </p:nvSpPr>
            <p:spPr>
              <a:xfrm>
                <a:off x="1464457" y="4884897"/>
                <a:ext cx="31221" cy="55153"/>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g27b3a2978f5_0_2557"/>
              <p:cNvSpPr/>
              <p:nvPr/>
            </p:nvSpPr>
            <p:spPr>
              <a:xfrm>
                <a:off x="1503088" y="4884192"/>
                <a:ext cx="6212" cy="55858"/>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g27b3a2978f5_0_2557"/>
              <p:cNvSpPr/>
              <p:nvPr/>
            </p:nvSpPr>
            <p:spPr>
              <a:xfrm>
                <a:off x="1518262" y="4898290"/>
                <a:ext cx="30531" cy="42465"/>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g27b3a2978f5_0_2557"/>
              <p:cNvSpPr/>
              <p:nvPr/>
            </p:nvSpPr>
            <p:spPr>
              <a:xfrm>
                <a:off x="1553792" y="4888599"/>
                <a:ext cx="20696" cy="52156"/>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g27b3a2978f5_0_2557"/>
              <p:cNvSpPr/>
              <p:nvPr/>
            </p:nvSpPr>
            <p:spPr>
              <a:xfrm>
                <a:off x="1580522" y="4898290"/>
                <a:ext cx="32942" cy="42465"/>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g27b3a2978f5_0_2557"/>
              <p:cNvSpPr/>
              <p:nvPr/>
            </p:nvSpPr>
            <p:spPr>
              <a:xfrm>
                <a:off x="1622081"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g27b3a2978f5_0_2557"/>
              <p:cNvSpPr/>
              <p:nvPr/>
            </p:nvSpPr>
            <p:spPr>
              <a:xfrm>
                <a:off x="1661575" y="4898290"/>
                <a:ext cx="30531" cy="42465"/>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g27b3a2978f5_0_2557"/>
              <p:cNvSpPr/>
              <p:nvPr/>
            </p:nvSpPr>
            <p:spPr>
              <a:xfrm>
                <a:off x="1698480" y="4932999"/>
                <a:ext cx="7765" cy="17448"/>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g27b3a2978f5_0_2557"/>
              <p:cNvSpPr/>
              <p:nvPr/>
            </p:nvSpPr>
            <p:spPr>
              <a:xfrm>
                <a:off x="913804" y="4977927"/>
                <a:ext cx="37773" cy="56034"/>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g27b3a2978f5_0_2557"/>
              <p:cNvSpPr/>
              <p:nvPr/>
            </p:nvSpPr>
            <p:spPr>
              <a:xfrm>
                <a:off x="963991" y="4991496"/>
                <a:ext cx="30186" cy="41584"/>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g27b3a2978f5_0_2557"/>
              <p:cNvSpPr/>
              <p:nvPr/>
            </p:nvSpPr>
            <p:spPr>
              <a:xfrm>
                <a:off x="1004692" y="4974935"/>
                <a:ext cx="32079" cy="59026"/>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g27b3a2978f5_0_2557"/>
              <p:cNvSpPr/>
              <p:nvPr/>
            </p:nvSpPr>
            <p:spPr>
              <a:xfrm>
                <a:off x="1046769" y="4991496"/>
                <a:ext cx="32947" cy="42465"/>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g27b3a2978f5_0_2557"/>
              <p:cNvSpPr/>
              <p:nvPr/>
            </p:nvSpPr>
            <p:spPr>
              <a:xfrm>
                <a:off x="1089024" y="4991496"/>
                <a:ext cx="18630" cy="41584"/>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g27b3a2978f5_0_2557"/>
              <p:cNvSpPr/>
              <p:nvPr/>
            </p:nvSpPr>
            <p:spPr>
              <a:xfrm>
                <a:off x="1113166" y="4991496"/>
                <a:ext cx="30531" cy="42465"/>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g27b3a2978f5_0_2557"/>
              <p:cNvSpPr/>
              <p:nvPr/>
            </p:nvSpPr>
            <p:spPr>
              <a:xfrm>
                <a:off x="1149381" y="4981629"/>
                <a:ext cx="20873" cy="52332"/>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g27b3a2978f5_0_2557"/>
              <p:cNvSpPr/>
              <p:nvPr/>
            </p:nvSpPr>
            <p:spPr>
              <a:xfrm>
                <a:off x="1177319"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g27b3a2978f5_0_2557"/>
              <p:cNvSpPr/>
              <p:nvPr/>
            </p:nvSpPr>
            <p:spPr>
              <a:xfrm>
                <a:off x="1220776" y="4991496"/>
                <a:ext cx="30186" cy="41584"/>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g27b3a2978f5_0_2557"/>
              <p:cNvSpPr/>
              <p:nvPr/>
            </p:nvSpPr>
            <p:spPr>
              <a:xfrm>
                <a:off x="1261305" y="4974935"/>
                <a:ext cx="32257" cy="59026"/>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g27b3a2978f5_0_2557"/>
              <p:cNvSpPr/>
              <p:nvPr/>
            </p:nvSpPr>
            <p:spPr>
              <a:xfrm>
                <a:off x="1303904" y="4991496"/>
                <a:ext cx="30354" cy="42465"/>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g27b3a2978f5_0_2557"/>
              <p:cNvSpPr/>
              <p:nvPr/>
            </p:nvSpPr>
            <p:spPr>
              <a:xfrm>
                <a:off x="1362018"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g27b3a2978f5_0_2557"/>
              <p:cNvSpPr/>
              <p:nvPr/>
            </p:nvSpPr>
            <p:spPr>
              <a:xfrm>
                <a:off x="1405480" y="4991496"/>
                <a:ext cx="30181" cy="41584"/>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g27b3a2978f5_0_2557"/>
              <p:cNvSpPr/>
              <p:nvPr/>
            </p:nvSpPr>
            <p:spPr>
              <a:xfrm>
                <a:off x="1446004" y="4974935"/>
                <a:ext cx="32084" cy="59026"/>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g27b3a2978f5_0_2557"/>
              <p:cNvSpPr/>
              <p:nvPr/>
            </p:nvSpPr>
            <p:spPr>
              <a:xfrm>
                <a:off x="1508777" y="4977222"/>
                <a:ext cx="40016" cy="56739"/>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g27b3a2978f5_0_2557"/>
              <p:cNvSpPr/>
              <p:nvPr/>
            </p:nvSpPr>
            <p:spPr>
              <a:xfrm>
                <a:off x="1557583"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g27b3a2978f5_0_2557"/>
              <p:cNvSpPr/>
              <p:nvPr/>
            </p:nvSpPr>
            <p:spPr>
              <a:xfrm>
                <a:off x="1600873" y="4991496"/>
                <a:ext cx="18630" cy="41584"/>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g27b3a2978f5_0_2557"/>
              <p:cNvSpPr/>
              <p:nvPr/>
            </p:nvSpPr>
            <p:spPr>
              <a:xfrm>
                <a:off x="1623979" y="4991496"/>
                <a:ext cx="32947" cy="42465"/>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g27b3a2978f5_0_2557"/>
              <p:cNvSpPr/>
              <p:nvPr/>
            </p:nvSpPr>
            <p:spPr>
              <a:xfrm>
                <a:off x="1664336" y="4991496"/>
                <a:ext cx="30354" cy="42465"/>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0" name="Google Shape;390;g27b3a2978f5_0_2557"/>
          <p:cNvSpPr txBox="1">
            <a:spLocks noGrp="1"/>
          </p:cNvSpPr>
          <p:nvPr>
            <p:ph type="sldNum" idx="12"/>
          </p:nvPr>
        </p:nvSpPr>
        <p:spPr>
          <a:xfrm>
            <a:off x="8840507" y="4880638"/>
            <a:ext cx="191700" cy="151200"/>
          </a:xfrm>
          <a:prstGeom prst="rect">
            <a:avLst/>
          </a:prstGeom>
        </p:spPr>
        <p:txBody>
          <a:bodyPr spcFirstLastPara="1" wrap="square" lIns="0" tIns="0" rIns="0" bIns="0" anchor="ctr" anchorCtr="0">
            <a:noAutofit/>
          </a:bodyPr>
          <a:lstStyle>
            <a:lvl1pPr lvl="0" algn="ctr" rtl="0">
              <a:buNone/>
              <a:defRPr sz="800">
                <a:solidFill>
                  <a:srgbClr val="FFFFFF"/>
                </a:solidFill>
                <a:latin typeface="Roboto Light"/>
                <a:ea typeface="Roboto Light"/>
                <a:cs typeface="Roboto Light"/>
                <a:sym typeface="Roboto Light"/>
              </a:defRPr>
            </a:lvl1pPr>
            <a:lvl2pPr lvl="1" algn="ctr" rtl="0">
              <a:buNone/>
              <a:defRPr sz="800">
                <a:solidFill>
                  <a:srgbClr val="FFFFFF"/>
                </a:solidFill>
                <a:latin typeface="Roboto Light"/>
                <a:ea typeface="Roboto Light"/>
                <a:cs typeface="Roboto Light"/>
                <a:sym typeface="Roboto Light"/>
              </a:defRPr>
            </a:lvl2pPr>
            <a:lvl3pPr lvl="2" algn="ctr" rtl="0">
              <a:buNone/>
              <a:defRPr sz="800">
                <a:solidFill>
                  <a:srgbClr val="FFFFFF"/>
                </a:solidFill>
                <a:latin typeface="Roboto Light"/>
                <a:ea typeface="Roboto Light"/>
                <a:cs typeface="Roboto Light"/>
                <a:sym typeface="Roboto Light"/>
              </a:defRPr>
            </a:lvl3pPr>
            <a:lvl4pPr lvl="3" algn="ctr" rtl="0">
              <a:buNone/>
              <a:defRPr sz="800">
                <a:solidFill>
                  <a:srgbClr val="FFFFFF"/>
                </a:solidFill>
                <a:latin typeface="Roboto Light"/>
                <a:ea typeface="Roboto Light"/>
                <a:cs typeface="Roboto Light"/>
                <a:sym typeface="Roboto Light"/>
              </a:defRPr>
            </a:lvl4pPr>
            <a:lvl5pPr lvl="4" algn="ctr" rtl="0">
              <a:buNone/>
              <a:defRPr sz="800">
                <a:solidFill>
                  <a:srgbClr val="FFFFFF"/>
                </a:solidFill>
                <a:latin typeface="Roboto Light"/>
                <a:ea typeface="Roboto Light"/>
                <a:cs typeface="Roboto Light"/>
                <a:sym typeface="Roboto Light"/>
              </a:defRPr>
            </a:lvl5pPr>
            <a:lvl6pPr lvl="5" algn="ctr" rtl="0">
              <a:buNone/>
              <a:defRPr sz="800">
                <a:solidFill>
                  <a:srgbClr val="FFFFFF"/>
                </a:solidFill>
                <a:latin typeface="Roboto Light"/>
                <a:ea typeface="Roboto Light"/>
                <a:cs typeface="Roboto Light"/>
                <a:sym typeface="Roboto Light"/>
              </a:defRPr>
            </a:lvl6pPr>
            <a:lvl7pPr lvl="6" algn="ctr" rtl="0">
              <a:buNone/>
              <a:defRPr sz="800">
                <a:solidFill>
                  <a:srgbClr val="FFFFFF"/>
                </a:solidFill>
                <a:latin typeface="Roboto Light"/>
                <a:ea typeface="Roboto Light"/>
                <a:cs typeface="Roboto Light"/>
                <a:sym typeface="Roboto Light"/>
              </a:defRPr>
            </a:lvl7pPr>
            <a:lvl8pPr lvl="7" algn="ctr" rtl="0">
              <a:buNone/>
              <a:defRPr sz="800">
                <a:solidFill>
                  <a:srgbClr val="FFFFFF"/>
                </a:solidFill>
                <a:latin typeface="Roboto Light"/>
                <a:ea typeface="Roboto Light"/>
                <a:cs typeface="Roboto Light"/>
                <a:sym typeface="Roboto Light"/>
              </a:defRPr>
            </a:lvl8pPr>
            <a:lvl9pPr lvl="8" algn="ctr" rtl="0">
              <a:buNone/>
              <a:defRPr sz="800">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391" name="Google Shape;391;g27b3a2978f5_0_2557"/>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392" name="Google Shape;392;g27b3a2978f5_0_2557"/>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393" name="Google Shape;393;g27b3a2978f5_0_2557"/>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394" name="Google Shape;394;g27b3a2978f5_0_2557"/>
          <p:cNvSpPr txBox="1">
            <a:spLocks noGrp="1"/>
          </p:cNvSpPr>
          <p:nvPr>
            <p:ph type="title"/>
          </p:nvPr>
        </p:nvSpPr>
        <p:spPr>
          <a:xfrm>
            <a:off x="720000" y="1061125"/>
            <a:ext cx="3852000" cy="510600"/>
          </a:xfrm>
          <a:prstGeom prst="rect">
            <a:avLst/>
          </a:prstGeom>
        </p:spPr>
        <p:txBody>
          <a:bodyPr spcFirstLastPara="1" wrap="square" lIns="0" tIns="0" rIns="0" bIns="0" anchor="t" anchorCtr="0">
            <a:noAutofit/>
          </a:bodyPr>
          <a:lstStyle>
            <a:lvl1pPr lvl="0" rtl="0">
              <a:spcBef>
                <a:spcPts val="0"/>
              </a:spcBef>
              <a:spcAft>
                <a:spcPts val="0"/>
              </a:spcAft>
              <a:buNone/>
              <a:defRPr>
                <a:latin typeface="Roboto"/>
                <a:ea typeface="Roboto"/>
                <a:cs typeface="Roboto"/>
                <a:sym typeface="Roboto"/>
              </a:defRPr>
            </a:lvl1pPr>
            <a:lvl2pPr lvl="1" rtl="0">
              <a:spcBef>
                <a:spcPts val="0"/>
              </a:spcBef>
              <a:spcAft>
                <a:spcPts val="0"/>
              </a:spcAft>
              <a:buNone/>
              <a:defRPr sz="3000">
                <a:latin typeface="Arial"/>
                <a:ea typeface="Arial"/>
                <a:cs typeface="Arial"/>
                <a:sym typeface="Arial"/>
              </a:defRPr>
            </a:lvl2pPr>
            <a:lvl3pPr lvl="2" rtl="0">
              <a:spcBef>
                <a:spcPts val="0"/>
              </a:spcBef>
              <a:spcAft>
                <a:spcPts val="0"/>
              </a:spcAft>
              <a:buNone/>
              <a:defRPr sz="3000">
                <a:latin typeface="Arial"/>
                <a:ea typeface="Arial"/>
                <a:cs typeface="Arial"/>
                <a:sym typeface="Arial"/>
              </a:defRPr>
            </a:lvl3pPr>
            <a:lvl4pPr lvl="3" rtl="0">
              <a:spcBef>
                <a:spcPts val="0"/>
              </a:spcBef>
              <a:spcAft>
                <a:spcPts val="0"/>
              </a:spcAft>
              <a:buNone/>
              <a:defRPr sz="3000">
                <a:latin typeface="Arial"/>
                <a:ea typeface="Arial"/>
                <a:cs typeface="Arial"/>
                <a:sym typeface="Arial"/>
              </a:defRPr>
            </a:lvl4pPr>
            <a:lvl5pPr lvl="4" rtl="0">
              <a:spcBef>
                <a:spcPts val="0"/>
              </a:spcBef>
              <a:spcAft>
                <a:spcPts val="0"/>
              </a:spcAft>
              <a:buNone/>
              <a:defRPr sz="3000">
                <a:latin typeface="Arial"/>
                <a:ea typeface="Arial"/>
                <a:cs typeface="Arial"/>
                <a:sym typeface="Arial"/>
              </a:defRPr>
            </a:lvl5pPr>
            <a:lvl6pPr lvl="5" rtl="0">
              <a:spcBef>
                <a:spcPts val="0"/>
              </a:spcBef>
              <a:spcAft>
                <a:spcPts val="0"/>
              </a:spcAft>
              <a:buNone/>
              <a:defRPr sz="3000">
                <a:latin typeface="Arial"/>
                <a:ea typeface="Arial"/>
                <a:cs typeface="Arial"/>
                <a:sym typeface="Arial"/>
              </a:defRPr>
            </a:lvl6pPr>
            <a:lvl7pPr lvl="6" rtl="0">
              <a:spcBef>
                <a:spcPts val="0"/>
              </a:spcBef>
              <a:spcAft>
                <a:spcPts val="0"/>
              </a:spcAft>
              <a:buNone/>
              <a:defRPr sz="3000">
                <a:latin typeface="Arial"/>
                <a:ea typeface="Arial"/>
                <a:cs typeface="Arial"/>
                <a:sym typeface="Arial"/>
              </a:defRPr>
            </a:lvl7pPr>
            <a:lvl8pPr lvl="7" rtl="0">
              <a:spcBef>
                <a:spcPts val="0"/>
              </a:spcBef>
              <a:spcAft>
                <a:spcPts val="0"/>
              </a:spcAft>
              <a:buNone/>
              <a:defRPr sz="3000">
                <a:latin typeface="Arial"/>
                <a:ea typeface="Arial"/>
                <a:cs typeface="Arial"/>
                <a:sym typeface="Arial"/>
              </a:defRPr>
            </a:lvl8pPr>
            <a:lvl9pPr lvl="8" rtl="0">
              <a:spcBef>
                <a:spcPts val="0"/>
              </a:spcBef>
              <a:spcAft>
                <a:spcPts val="0"/>
              </a:spcAft>
              <a:buNone/>
              <a:defRPr sz="3000">
                <a:latin typeface="Arial"/>
                <a:ea typeface="Arial"/>
                <a:cs typeface="Arial"/>
                <a:sym typeface="Arial"/>
              </a:defRPr>
            </a:lvl9pPr>
          </a:lstStyle>
          <a:p>
            <a:endParaRPr/>
          </a:p>
        </p:txBody>
      </p:sp>
      <p:sp>
        <p:nvSpPr>
          <p:cNvPr id="395" name="Google Shape;395;g27b3a2978f5_0_2557"/>
          <p:cNvSpPr txBox="1">
            <a:spLocks noGrp="1"/>
          </p:cNvSpPr>
          <p:nvPr>
            <p:ph type="body" idx="1"/>
          </p:nvPr>
        </p:nvSpPr>
        <p:spPr>
          <a:xfrm>
            <a:off x="720000" y="1853400"/>
            <a:ext cx="7072200" cy="718200"/>
          </a:xfrm>
          <a:prstGeom prst="rect">
            <a:avLst/>
          </a:prstGeom>
        </p:spPr>
        <p:txBody>
          <a:bodyPr spcFirstLastPara="1" wrap="square" lIns="0" tIns="0" rIns="0" bIns="0" anchor="t" anchorCtr="0">
            <a:noAutofit/>
          </a:bodyPr>
          <a:lstStyle>
            <a:lvl1pPr marL="457200" lvl="0" indent="-292100" rtl="0">
              <a:lnSpc>
                <a:spcPct val="150000"/>
              </a:lnSpc>
              <a:spcBef>
                <a:spcPts val="0"/>
              </a:spcBef>
              <a:spcAft>
                <a:spcPts val="0"/>
              </a:spcAft>
              <a:buSzPts val="1000"/>
              <a:buFont typeface="Roboto Light"/>
              <a:buChar char="●"/>
              <a:defRPr sz="1000">
                <a:latin typeface="Roboto Light"/>
                <a:ea typeface="Roboto Light"/>
                <a:cs typeface="Roboto Light"/>
                <a:sym typeface="Roboto Light"/>
              </a:defRPr>
            </a:lvl1pPr>
            <a:lvl2pPr marL="914400" lvl="1"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2pPr>
            <a:lvl3pPr marL="1371600" lvl="2"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3pPr>
            <a:lvl4pPr marL="1828800" lvl="3"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4pPr>
            <a:lvl5pPr marL="2286000" lvl="4"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5pPr>
            <a:lvl6pPr marL="2743200" lvl="5"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6pPr>
            <a:lvl7pPr marL="3200400" lvl="6"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7pPr>
            <a:lvl8pPr marL="3657600" lvl="7"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8pPr>
            <a:lvl9pPr marL="4114800" lvl="8" indent="-292100" rtl="0">
              <a:lnSpc>
                <a:spcPct val="150000"/>
              </a:lnSpc>
              <a:spcBef>
                <a:spcPts val="1600"/>
              </a:spcBef>
              <a:spcAft>
                <a:spcPts val="1600"/>
              </a:spcAft>
              <a:buSzPts val="1000"/>
              <a:buFont typeface="Roboto Light"/>
              <a:buChar char="■"/>
              <a:defRPr sz="1000">
                <a:latin typeface="Roboto Light"/>
                <a:ea typeface="Roboto Light"/>
                <a:cs typeface="Roboto Light"/>
                <a:sym typeface="Roboto Light"/>
              </a:defRPr>
            </a:lvl9pPr>
          </a:lstStyle>
          <a:p>
            <a:endParaRPr/>
          </a:p>
        </p:txBody>
      </p:sp>
      <p:sp>
        <p:nvSpPr>
          <p:cNvPr id="396" name="Google Shape;396;g27b3a2978f5_0_2557"/>
          <p:cNvSpPr txBox="1">
            <a:spLocks noGrp="1"/>
          </p:cNvSpPr>
          <p:nvPr>
            <p:ph type="sldNum" idx="2"/>
          </p:nvPr>
        </p:nvSpPr>
        <p:spPr>
          <a:xfrm>
            <a:off x="8840507" y="4880638"/>
            <a:ext cx="191700" cy="151200"/>
          </a:xfrm>
          <a:prstGeom prst="rect">
            <a:avLst/>
          </a:prstGeom>
        </p:spPr>
        <p:txBody>
          <a:bodyPr spcFirstLastPara="1" wrap="square" lIns="0" tIns="0" rIns="0" bIns="0" anchor="ctr" anchorCtr="0">
            <a:noAutofit/>
          </a:bodyPr>
          <a:lstStyle>
            <a:lvl1pPr lvl="0" algn="ctr" rtl="0">
              <a:buNone/>
              <a:defRPr sz="800">
                <a:solidFill>
                  <a:srgbClr val="FFFFFF"/>
                </a:solidFill>
                <a:latin typeface="Roboto Light"/>
                <a:ea typeface="Roboto Light"/>
                <a:cs typeface="Roboto Light"/>
                <a:sym typeface="Roboto Light"/>
              </a:defRPr>
            </a:lvl1pPr>
            <a:lvl2pPr lvl="1" algn="ctr" rtl="0">
              <a:buNone/>
              <a:defRPr sz="800">
                <a:solidFill>
                  <a:srgbClr val="FFFFFF"/>
                </a:solidFill>
                <a:latin typeface="Roboto Light"/>
                <a:ea typeface="Roboto Light"/>
                <a:cs typeface="Roboto Light"/>
                <a:sym typeface="Roboto Light"/>
              </a:defRPr>
            </a:lvl2pPr>
            <a:lvl3pPr lvl="2" algn="ctr" rtl="0">
              <a:buNone/>
              <a:defRPr sz="800">
                <a:solidFill>
                  <a:srgbClr val="FFFFFF"/>
                </a:solidFill>
                <a:latin typeface="Roboto Light"/>
                <a:ea typeface="Roboto Light"/>
                <a:cs typeface="Roboto Light"/>
                <a:sym typeface="Roboto Light"/>
              </a:defRPr>
            </a:lvl3pPr>
            <a:lvl4pPr lvl="3" algn="ctr" rtl="0">
              <a:buNone/>
              <a:defRPr sz="800">
                <a:solidFill>
                  <a:srgbClr val="FFFFFF"/>
                </a:solidFill>
                <a:latin typeface="Roboto Light"/>
                <a:ea typeface="Roboto Light"/>
                <a:cs typeface="Roboto Light"/>
                <a:sym typeface="Roboto Light"/>
              </a:defRPr>
            </a:lvl4pPr>
            <a:lvl5pPr lvl="4" algn="ctr" rtl="0">
              <a:buNone/>
              <a:defRPr sz="800">
                <a:solidFill>
                  <a:srgbClr val="FFFFFF"/>
                </a:solidFill>
                <a:latin typeface="Roboto Light"/>
                <a:ea typeface="Roboto Light"/>
                <a:cs typeface="Roboto Light"/>
                <a:sym typeface="Roboto Light"/>
              </a:defRPr>
            </a:lvl5pPr>
            <a:lvl6pPr lvl="5" algn="ctr" rtl="0">
              <a:buNone/>
              <a:defRPr sz="800">
                <a:solidFill>
                  <a:srgbClr val="FFFFFF"/>
                </a:solidFill>
                <a:latin typeface="Roboto Light"/>
                <a:ea typeface="Roboto Light"/>
                <a:cs typeface="Roboto Light"/>
                <a:sym typeface="Roboto Light"/>
              </a:defRPr>
            </a:lvl6pPr>
            <a:lvl7pPr lvl="6" algn="ctr" rtl="0">
              <a:buNone/>
              <a:defRPr sz="800">
                <a:solidFill>
                  <a:srgbClr val="FFFFFF"/>
                </a:solidFill>
                <a:latin typeface="Roboto Light"/>
                <a:ea typeface="Roboto Light"/>
                <a:cs typeface="Roboto Light"/>
                <a:sym typeface="Roboto Light"/>
              </a:defRPr>
            </a:lvl7pPr>
            <a:lvl8pPr lvl="7" algn="ctr" rtl="0">
              <a:buNone/>
              <a:defRPr sz="800">
                <a:solidFill>
                  <a:srgbClr val="FFFFFF"/>
                </a:solidFill>
                <a:latin typeface="Roboto Light"/>
                <a:ea typeface="Roboto Light"/>
                <a:cs typeface="Roboto Light"/>
                <a:sym typeface="Roboto Light"/>
              </a:defRPr>
            </a:lvl8pPr>
            <a:lvl9pPr lvl="8" algn="ctr" rtl="0">
              <a:buNone/>
              <a:defRPr sz="800">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397" name="Google Shape;397;g27b3a2978f5_0_2557"/>
          <p:cNvSpPr txBox="1">
            <a:spLocks noGrp="1"/>
          </p:cNvSpPr>
          <p:nvPr>
            <p:ph type="body" idx="3"/>
          </p:nvPr>
        </p:nvSpPr>
        <p:spPr>
          <a:xfrm>
            <a:off x="720000" y="2853275"/>
            <a:ext cx="3002700" cy="1328100"/>
          </a:xfrm>
          <a:prstGeom prst="rect">
            <a:avLst/>
          </a:prstGeom>
        </p:spPr>
        <p:txBody>
          <a:bodyPr spcFirstLastPara="1" wrap="square" lIns="0" tIns="0" rIns="0" bIns="0" anchor="t" anchorCtr="0">
            <a:noAutofit/>
          </a:bodyPr>
          <a:lstStyle>
            <a:lvl1pPr marL="457200" lvl="0" indent="-279400" rtl="0">
              <a:lnSpc>
                <a:spcPct val="150000"/>
              </a:lnSpc>
              <a:spcBef>
                <a:spcPts val="0"/>
              </a:spcBef>
              <a:spcAft>
                <a:spcPts val="0"/>
              </a:spcAft>
              <a:buClr>
                <a:srgbClr val="7878B9"/>
              </a:buClr>
              <a:buSzPts val="800"/>
              <a:buFont typeface="Roboto Medium"/>
              <a:buChar char="■"/>
              <a:defRPr sz="800">
                <a:latin typeface="Roboto Medium"/>
                <a:ea typeface="Roboto Medium"/>
                <a:cs typeface="Roboto Medium"/>
                <a:sym typeface="Roboto Medium"/>
              </a:defRPr>
            </a:lvl1pPr>
            <a:lvl2pPr marL="914400" lvl="1"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2pPr>
            <a:lvl3pPr marL="1371600" lvl="2"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3pPr>
            <a:lvl4pPr marL="1828800" lvl="3"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4pPr>
            <a:lvl5pPr marL="2286000" lvl="4"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5pPr>
            <a:lvl6pPr marL="2743200" lvl="5"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6pPr>
            <a:lvl7pPr marL="3200400" lvl="6"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7pPr>
            <a:lvl8pPr marL="3657600" lvl="7"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8pPr>
            <a:lvl9pPr marL="4114800" lvl="8" indent="-279400" rtl="0">
              <a:lnSpc>
                <a:spcPct val="150000"/>
              </a:lnSpc>
              <a:spcBef>
                <a:spcPts val="1600"/>
              </a:spcBef>
              <a:spcAft>
                <a:spcPts val="1600"/>
              </a:spcAft>
              <a:buSzPts val="800"/>
              <a:buFont typeface="Roboto Medium"/>
              <a:buChar char="■"/>
              <a:defRPr sz="800">
                <a:latin typeface="Roboto Medium"/>
                <a:ea typeface="Roboto Medium"/>
                <a:cs typeface="Roboto Medium"/>
                <a:sym typeface="Roboto Medium"/>
              </a:defRPr>
            </a:lvl9pPr>
          </a:lstStyle>
          <a:p>
            <a:endParaRPr/>
          </a:p>
        </p:txBody>
      </p:sp>
      <p:sp>
        <p:nvSpPr>
          <p:cNvPr id="398" name="Google Shape;398;g27b3a2978f5_0_2557"/>
          <p:cNvSpPr txBox="1">
            <a:spLocks noGrp="1"/>
          </p:cNvSpPr>
          <p:nvPr>
            <p:ph type="body" idx="4"/>
          </p:nvPr>
        </p:nvSpPr>
        <p:spPr>
          <a:xfrm>
            <a:off x="4098226" y="2853275"/>
            <a:ext cx="3002700" cy="1328100"/>
          </a:xfrm>
          <a:prstGeom prst="rect">
            <a:avLst/>
          </a:prstGeom>
        </p:spPr>
        <p:txBody>
          <a:bodyPr spcFirstLastPara="1" wrap="square" lIns="0" tIns="0" rIns="0" bIns="0" anchor="t" anchorCtr="0">
            <a:noAutofit/>
          </a:bodyPr>
          <a:lstStyle>
            <a:lvl1pPr marL="457200" lvl="0" indent="-279400" rtl="0">
              <a:lnSpc>
                <a:spcPct val="150000"/>
              </a:lnSpc>
              <a:spcBef>
                <a:spcPts val="0"/>
              </a:spcBef>
              <a:spcAft>
                <a:spcPts val="0"/>
              </a:spcAft>
              <a:buClr>
                <a:srgbClr val="7878B9"/>
              </a:buClr>
              <a:buSzPts val="800"/>
              <a:buFont typeface="Roboto Medium"/>
              <a:buChar char="■"/>
              <a:defRPr sz="800">
                <a:latin typeface="Roboto Medium"/>
                <a:ea typeface="Roboto Medium"/>
                <a:cs typeface="Roboto Medium"/>
                <a:sym typeface="Roboto Medium"/>
              </a:defRPr>
            </a:lvl1pPr>
            <a:lvl2pPr marL="914400" lvl="1"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2pPr>
            <a:lvl3pPr marL="1371600" lvl="2"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3pPr>
            <a:lvl4pPr marL="1828800" lvl="3"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4pPr>
            <a:lvl5pPr marL="2286000" lvl="4"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5pPr>
            <a:lvl6pPr marL="2743200" lvl="5"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6pPr>
            <a:lvl7pPr marL="3200400" lvl="6"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7pPr>
            <a:lvl8pPr marL="3657600" lvl="7"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8pPr>
            <a:lvl9pPr marL="4114800" lvl="8" indent="-279400" rtl="0">
              <a:lnSpc>
                <a:spcPct val="150000"/>
              </a:lnSpc>
              <a:spcBef>
                <a:spcPts val="1600"/>
              </a:spcBef>
              <a:spcAft>
                <a:spcPts val="1600"/>
              </a:spcAft>
              <a:buSzPts val="800"/>
              <a:buFont typeface="Roboto Medium"/>
              <a:buChar char="■"/>
              <a:defRPr sz="800">
                <a:latin typeface="Roboto Medium"/>
                <a:ea typeface="Roboto Medium"/>
                <a:cs typeface="Roboto Medium"/>
                <a:sym typeface="Roboto Medium"/>
              </a:defRPr>
            </a:lvl9pPr>
          </a:lstStyle>
          <a:p>
            <a:endParaRPr/>
          </a:p>
        </p:txBody>
      </p:sp>
      <p:sp>
        <p:nvSpPr>
          <p:cNvPr id="399" name="Google Shape;399;g27b3a2978f5_0_2557"/>
          <p:cNvSpPr txBox="1">
            <a:spLocks noGrp="1"/>
          </p:cNvSpPr>
          <p:nvPr>
            <p:ph type="subTitle" idx="5"/>
          </p:nvPr>
        </p:nvSpPr>
        <p:spPr>
          <a:xfrm>
            <a:off x="255984" y="188550"/>
            <a:ext cx="2058300" cy="171600"/>
          </a:xfrm>
          <a:prstGeom prst="rect">
            <a:avLst/>
          </a:prstGeom>
        </p:spPr>
        <p:txBody>
          <a:bodyPr spcFirstLastPara="1" wrap="square" lIns="0" tIns="0" rIns="0" bIns="0" anchor="t" anchorCtr="0">
            <a:noAutofit/>
          </a:bodyPr>
          <a:lstStyle>
            <a:lvl1pPr lvl="0" rtl="0">
              <a:spcBef>
                <a:spcPts val="0"/>
              </a:spcBef>
              <a:spcAft>
                <a:spcPts val="0"/>
              </a:spcAft>
              <a:buNone/>
              <a:defRPr sz="800">
                <a:solidFill>
                  <a:srgbClr val="B7B7B7"/>
                </a:solidFill>
                <a:latin typeface="Roboto"/>
                <a:ea typeface="Roboto"/>
                <a:cs typeface="Roboto"/>
                <a:sym typeface="Roboto"/>
              </a:defRPr>
            </a:lvl1pPr>
            <a:lvl2pPr lvl="1" rtl="0">
              <a:spcBef>
                <a:spcPts val="1600"/>
              </a:spcBef>
              <a:spcAft>
                <a:spcPts val="0"/>
              </a:spcAft>
              <a:buNone/>
              <a:defRPr>
                <a:solidFill>
                  <a:srgbClr val="B7B7B7"/>
                </a:solidFill>
                <a:latin typeface="Roboto Light"/>
                <a:ea typeface="Roboto Light"/>
                <a:cs typeface="Roboto Light"/>
                <a:sym typeface="Roboto Light"/>
              </a:defRPr>
            </a:lvl2pPr>
            <a:lvl3pPr lvl="2" rtl="0">
              <a:spcBef>
                <a:spcPts val="1600"/>
              </a:spcBef>
              <a:spcAft>
                <a:spcPts val="0"/>
              </a:spcAft>
              <a:buNone/>
              <a:defRPr>
                <a:solidFill>
                  <a:srgbClr val="B7B7B7"/>
                </a:solidFill>
                <a:latin typeface="Roboto Light"/>
                <a:ea typeface="Roboto Light"/>
                <a:cs typeface="Roboto Light"/>
                <a:sym typeface="Roboto Light"/>
              </a:defRPr>
            </a:lvl3pPr>
            <a:lvl4pPr lvl="3" rtl="0">
              <a:spcBef>
                <a:spcPts val="1600"/>
              </a:spcBef>
              <a:spcAft>
                <a:spcPts val="0"/>
              </a:spcAft>
              <a:buNone/>
              <a:defRPr>
                <a:solidFill>
                  <a:srgbClr val="B7B7B7"/>
                </a:solidFill>
                <a:latin typeface="Roboto Light"/>
                <a:ea typeface="Roboto Light"/>
                <a:cs typeface="Roboto Light"/>
                <a:sym typeface="Roboto Light"/>
              </a:defRPr>
            </a:lvl4pPr>
            <a:lvl5pPr lvl="4" rtl="0">
              <a:spcBef>
                <a:spcPts val="1600"/>
              </a:spcBef>
              <a:spcAft>
                <a:spcPts val="0"/>
              </a:spcAft>
              <a:buNone/>
              <a:defRPr>
                <a:solidFill>
                  <a:srgbClr val="B7B7B7"/>
                </a:solidFill>
                <a:latin typeface="Roboto Light"/>
                <a:ea typeface="Roboto Light"/>
                <a:cs typeface="Roboto Light"/>
                <a:sym typeface="Roboto Light"/>
              </a:defRPr>
            </a:lvl5pPr>
            <a:lvl6pPr lvl="5" rtl="0">
              <a:spcBef>
                <a:spcPts val="1600"/>
              </a:spcBef>
              <a:spcAft>
                <a:spcPts val="0"/>
              </a:spcAft>
              <a:buNone/>
              <a:defRPr>
                <a:solidFill>
                  <a:srgbClr val="B7B7B7"/>
                </a:solidFill>
                <a:latin typeface="Roboto Light"/>
                <a:ea typeface="Roboto Light"/>
                <a:cs typeface="Roboto Light"/>
                <a:sym typeface="Roboto Light"/>
              </a:defRPr>
            </a:lvl6pPr>
            <a:lvl7pPr lvl="6" rtl="0">
              <a:spcBef>
                <a:spcPts val="1600"/>
              </a:spcBef>
              <a:spcAft>
                <a:spcPts val="0"/>
              </a:spcAft>
              <a:buNone/>
              <a:defRPr>
                <a:solidFill>
                  <a:srgbClr val="B7B7B7"/>
                </a:solidFill>
                <a:latin typeface="Roboto Light"/>
                <a:ea typeface="Roboto Light"/>
                <a:cs typeface="Roboto Light"/>
                <a:sym typeface="Roboto Light"/>
              </a:defRPr>
            </a:lvl7pPr>
            <a:lvl8pPr lvl="7" rtl="0">
              <a:spcBef>
                <a:spcPts val="1600"/>
              </a:spcBef>
              <a:spcAft>
                <a:spcPts val="0"/>
              </a:spcAft>
              <a:buNone/>
              <a:defRPr>
                <a:solidFill>
                  <a:srgbClr val="B7B7B7"/>
                </a:solidFill>
                <a:latin typeface="Roboto Light"/>
                <a:ea typeface="Roboto Light"/>
                <a:cs typeface="Roboto Light"/>
                <a:sym typeface="Roboto Light"/>
              </a:defRPr>
            </a:lvl8pPr>
            <a:lvl9pPr lvl="8" rtl="0">
              <a:spcBef>
                <a:spcPts val="1600"/>
              </a:spcBef>
              <a:spcAft>
                <a:spcPts val="1600"/>
              </a:spcAft>
              <a:buNone/>
              <a:defRPr>
                <a:solidFill>
                  <a:srgbClr val="B7B7B7"/>
                </a:solidFill>
                <a:latin typeface="Roboto Light"/>
                <a:ea typeface="Roboto Light"/>
                <a:cs typeface="Roboto Light"/>
                <a:sym typeface="Roboto Light"/>
              </a:defRPr>
            </a:lvl9pPr>
          </a:lstStyle>
          <a:p>
            <a:endParaRPr/>
          </a:p>
        </p:txBody>
      </p:sp>
      <p:sp>
        <p:nvSpPr>
          <p:cNvPr id="400" name="Google Shape;400;g27b3a2978f5_0_2557"/>
          <p:cNvSpPr txBox="1">
            <a:spLocks noGrp="1"/>
          </p:cNvSpPr>
          <p:nvPr>
            <p:ph type="subTitle" idx="6"/>
          </p:nvPr>
        </p:nvSpPr>
        <p:spPr>
          <a:xfrm>
            <a:off x="4572000" y="4860000"/>
            <a:ext cx="4129200" cy="180000"/>
          </a:xfrm>
          <a:prstGeom prst="rect">
            <a:avLst/>
          </a:prstGeom>
        </p:spPr>
        <p:txBody>
          <a:bodyPr spcFirstLastPara="1" wrap="square" lIns="0" tIns="0" rIns="0" bIns="0" anchor="t" anchorCtr="0">
            <a:noAutofit/>
          </a:bodyPr>
          <a:lstStyle>
            <a:lvl1pPr lvl="0" algn="r" rtl="0">
              <a:spcBef>
                <a:spcPts val="0"/>
              </a:spcBef>
              <a:spcAft>
                <a:spcPts val="0"/>
              </a:spcAft>
              <a:buNone/>
              <a:defRPr sz="600">
                <a:solidFill>
                  <a:srgbClr val="CCCCF4"/>
                </a:solidFill>
                <a:latin typeface="Roboto Light"/>
                <a:ea typeface="Roboto Light"/>
                <a:cs typeface="Roboto Light"/>
                <a:sym typeface="Roboto Light"/>
              </a:defRPr>
            </a:lvl1pPr>
            <a:lvl2pPr lvl="1" algn="r" rtl="0">
              <a:spcBef>
                <a:spcPts val="0"/>
              </a:spcBef>
              <a:spcAft>
                <a:spcPts val="0"/>
              </a:spcAft>
              <a:buNone/>
              <a:defRPr sz="600">
                <a:latin typeface="Roboto Light"/>
                <a:ea typeface="Roboto Light"/>
                <a:cs typeface="Roboto Light"/>
                <a:sym typeface="Roboto Light"/>
              </a:defRPr>
            </a:lvl2pPr>
            <a:lvl3pPr lvl="2" algn="r" rtl="0">
              <a:spcBef>
                <a:spcPts val="0"/>
              </a:spcBef>
              <a:spcAft>
                <a:spcPts val="0"/>
              </a:spcAft>
              <a:buNone/>
              <a:defRPr sz="600">
                <a:latin typeface="Roboto Light"/>
                <a:ea typeface="Roboto Light"/>
                <a:cs typeface="Roboto Light"/>
                <a:sym typeface="Roboto Light"/>
              </a:defRPr>
            </a:lvl3pPr>
            <a:lvl4pPr lvl="3" algn="r" rtl="0">
              <a:spcBef>
                <a:spcPts val="0"/>
              </a:spcBef>
              <a:spcAft>
                <a:spcPts val="0"/>
              </a:spcAft>
              <a:buNone/>
              <a:defRPr sz="600">
                <a:latin typeface="Roboto Light"/>
                <a:ea typeface="Roboto Light"/>
                <a:cs typeface="Roboto Light"/>
                <a:sym typeface="Roboto Light"/>
              </a:defRPr>
            </a:lvl4pPr>
            <a:lvl5pPr lvl="4" algn="r" rtl="0">
              <a:spcBef>
                <a:spcPts val="0"/>
              </a:spcBef>
              <a:spcAft>
                <a:spcPts val="0"/>
              </a:spcAft>
              <a:buNone/>
              <a:defRPr sz="600">
                <a:latin typeface="Roboto Light"/>
                <a:ea typeface="Roboto Light"/>
                <a:cs typeface="Roboto Light"/>
                <a:sym typeface="Roboto Light"/>
              </a:defRPr>
            </a:lvl5pPr>
            <a:lvl6pPr lvl="5" algn="r" rtl="0">
              <a:spcBef>
                <a:spcPts val="0"/>
              </a:spcBef>
              <a:spcAft>
                <a:spcPts val="0"/>
              </a:spcAft>
              <a:buNone/>
              <a:defRPr sz="600">
                <a:latin typeface="Roboto Light"/>
                <a:ea typeface="Roboto Light"/>
                <a:cs typeface="Roboto Light"/>
                <a:sym typeface="Roboto Light"/>
              </a:defRPr>
            </a:lvl6pPr>
            <a:lvl7pPr lvl="6" algn="r" rtl="0">
              <a:spcBef>
                <a:spcPts val="0"/>
              </a:spcBef>
              <a:spcAft>
                <a:spcPts val="0"/>
              </a:spcAft>
              <a:buNone/>
              <a:defRPr sz="600">
                <a:latin typeface="Roboto Light"/>
                <a:ea typeface="Roboto Light"/>
                <a:cs typeface="Roboto Light"/>
                <a:sym typeface="Roboto Light"/>
              </a:defRPr>
            </a:lvl7pPr>
            <a:lvl8pPr lvl="7" algn="r" rtl="0">
              <a:spcBef>
                <a:spcPts val="0"/>
              </a:spcBef>
              <a:spcAft>
                <a:spcPts val="0"/>
              </a:spcAft>
              <a:buNone/>
              <a:defRPr sz="600">
                <a:latin typeface="Roboto Light"/>
                <a:ea typeface="Roboto Light"/>
                <a:cs typeface="Roboto Light"/>
                <a:sym typeface="Roboto Light"/>
              </a:defRPr>
            </a:lvl8pPr>
            <a:lvl9pPr lvl="8" algn="r" rtl="0">
              <a:spcBef>
                <a:spcPts val="0"/>
              </a:spcBef>
              <a:spcAft>
                <a:spcPts val="0"/>
              </a:spcAft>
              <a:buNone/>
              <a:defRPr sz="600">
                <a:latin typeface="Roboto Light"/>
                <a:ea typeface="Roboto Light"/>
                <a:cs typeface="Roboto Light"/>
                <a:sym typeface="Roboto Light"/>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227">
          <p15:clr>
            <a:srgbClr val="FA7B17"/>
          </p15:clr>
        </p15:guide>
        <p15:guide id="5" orient="horz" pos="340">
          <p15:clr>
            <a:srgbClr val="FA7B17"/>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23"/>
        <p:cNvGrpSpPr/>
        <p:nvPr/>
      </p:nvGrpSpPr>
      <p:grpSpPr>
        <a:xfrm>
          <a:off x="0" y="0"/>
          <a:ext cx="0" cy="0"/>
          <a:chOff x="0" y="0"/>
          <a:chExt cx="0" cy="0"/>
        </a:xfrm>
      </p:grpSpPr>
      <p:sp>
        <p:nvSpPr>
          <p:cNvPr id="4424" name="Google Shape;4424;g27b3a2978f5_0_953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g27b3a2978f5_0_953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426" name="Google Shape;4426;g27b3a2978f5_0_953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427" name="Google Shape;4427;g27b3a2978f5_0_953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428" name="Google Shape;4428;g27b3a2978f5_0_95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29"/>
        <p:cNvGrpSpPr/>
        <p:nvPr/>
      </p:nvGrpSpPr>
      <p:grpSpPr>
        <a:xfrm>
          <a:off x="0" y="0"/>
          <a:ext cx="0" cy="0"/>
          <a:chOff x="0" y="0"/>
          <a:chExt cx="0" cy="0"/>
        </a:xfrm>
      </p:grpSpPr>
      <p:sp>
        <p:nvSpPr>
          <p:cNvPr id="4430" name="Google Shape;4430;g27b3a2978f5_0_953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431" name="Google Shape;4431;g27b3a2978f5_0_95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32"/>
        <p:cNvGrpSpPr/>
        <p:nvPr/>
      </p:nvGrpSpPr>
      <p:grpSpPr>
        <a:xfrm>
          <a:off x="0" y="0"/>
          <a:ext cx="0" cy="0"/>
          <a:chOff x="0" y="0"/>
          <a:chExt cx="0" cy="0"/>
        </a:xfrm>
      </p:grpSpPr>
      <p:sp>
        <p:nvSpPr>
          <p:cNvPr id="4433" name="Google Shape;4433;g27b3a2978f5_0_9542"/>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434" name="Google Shape;4434;g27b3a2978f5_0_9542"/>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435" name="Google Shape;4435;g27b3a2978f5_0_95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36"/>
        <p:cNvGrpSpPr/>
        <p:nvPr/>
      </p:nvGrpSpPr>
      <p:grpSpPr>
        <a:xfrm>
          <a:off x="0" y="0"/>
          <a:ext cx="0" cy="0"/>
          <a:chOff x="0" y="0"/>
          <a:chExt cx="0" cy="0"/>
        </a:xfrm>
      </p:grpSpPr>
      <p:sp>
        <p:nvSpPr>
          <p:cNvPr id="4437" name="Google Shape;4437;g27b3a2978f5_0_95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Omilia - Title + Left Column">
  <p:cSld name="TITLE_ONLY_1_1_2">
    <p:spTree>
      <p:nvGrpSpPr>
        <p:cNvPr id="1" name="Shape 4438"/>
        <p:cNvGrpSpPr/>
        <p:nvPr/>
      </p:nvGrpSpPr>
      <p:grpSpPr>
        <a:xfrm>
          <a:off x="0" y="0"/>
          <a:ext cx="0" cy="0"/>
          <a:chOff x="0" y="0"/>
          <a:chExt cx="0" cy="0"/>
        </a:xfrm>
      </p:grpSpPr>
      <p:sp>
        <p:nvSpPr>
          <p:cNvPr id="4439" name="Google Shape;4439;g27b3a2978f5_0_9548"/>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sp>
        <p:nvSpPr>
          <p:cNvPr id="4440" name="Google Shape;4440;g27b3a2978f5_0_9548"/>
          <p:cNvSpPr/>
          <p:nvPr/>
        </p:nvSpPr>
        <p:spPr>
          <a:xfrm>
            <a:off x="541700" y="13077151"/>
            <a:ext cx="2936400" cy="434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1" name="Google Shape;4441;g27b3a2978f5_0_9548"/>
          <p:cNvSpPr/>
          <p:nvPr/>
        </p:nvSpPr>
        <p:spPr>
          <a:xfrm>
            <a:off x="-13317175" y="4466551"/>
            <a:ext cx="2936400" cy="434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2" name="Google Shape;4442;g27b3a2978f5_0_9548"/>
          <p:cNvSpPr txBox="1">
            <a:spLocks noGrp="1"/>
          </p:cNvSpPr>
          <p:nvPr>
            <p:ph type="title"/>
          </p:nvPr>
        </p:nvSpPr>
        <p:spPr>
          <a:xfrm>
            <a:off x="719999" y="751062"/>
            <a:ext cx="7722000" cy="510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a:latin typeface="Roboto"/>
                <a:ea typeface="Roboto"/>
                <a:cs typeface="Roboto"/>
                <a:sym typeface="Roboto"/>
              </a:defRPr>
            </a:lvl1pPr>
            <a:lvl2pPr lvl="1" algn="l" rtl="0">
              <a:lnSpc>
                <a:spcPct val="100000"/>
              </a:lnSpc>
              <a:spcBef>
                <a:spcPts val="0"/>
              </a:spcBef>
              <a:spcAft>
                <a:spcPts val="0"/>
              </a:spcAft>
              <a:buSzPts val="2800"/>
              <a:buNone/>
              <a:defRPr sz="3000">
                <a:latin typeface="Arial"/>
                <a:ea typeface="Arial"/>
                <a:cs typeface="Arial"/>
                <a:sym typeface="Arial"/>
              </a:defRPr>
            </a:lvl2pPr>
            <a:lvl3pPr lvl="2" algn="l" rtl="0">
              <a:lnSpc>
                <a:spcPct val="100000"/>
              </a:lnSpc>
              <a:spcBef>
                <a:spcPts val="0"/>
              </a:spcBef>
              <a:spcAft>
                <a:spcPts val="0"/>
              </a:spcAft>
              <a:buSzPts val="2800"/>
              <a:buNone/>
              <a:defRPr sz="3000">
                <a:latin typeface="Arial"/>
                <a:ea typeface="Arial"/>
                <a:cs typeface="Arial"/>
                <a:sym typeface="Arial"/>
              </a:defRPr>
            </a:lvl3pPr>
            <a:lvl4pPr lvl="3" algn="l" rtl="0">
              <a:lnSpc>
                <a:spcPct val="100000"/>
              </a:lnSpc>
              <a:spcBef>
                <a:spcPts val="0"/>
              </a:spcBef>
              <a:spcAft>
                <a:spcPts val="0"/>
              </a:spcAft>
              <a:buSzPts val="2800"/>
              <a:buNone/>
              <a:defRPr sz="3000">
                <a:latin typeface="Arial"/>
                <a:ea typeface="Arial"/>
                <a:cs typeface="Arial"/>
                <a:sym typeface="Arial"/>
              </a:defRPr>
            </a:lvl4pPr>
            <a:lvl5pPr lvl="4" algn="l" rtl="0">
              <a:lnSpc>
                <a:spcPct val="100000"/>
              </a:lnSpc>
              <a:spcBef>
                <a:spcPts val="0"/>
              </a:spcBef>
              <a:spcAft>
                <a:spcPts val="0"/>
              </a:spcAft>
              <a:buSzPts val="2800"/>
              <a:buNone/>
              <a:defRPr sz="3000">
                <a:latin typeface="Arial"/>
                <a:ea typeface="Arial"/>
                <a:cs typeface="Arial"/>
                <a:sym typeface="Arial"/>
              </a:defRPr>
            </a:lvl5pPr>
            <a:lvl6pPr lvl="5" algn="l" rtl="0">
              <a:lnSpc>
                <a:spcPct val="100000"/>
              </a:lnSpc>
              <a:spcBef>
                <a:spcPts val="0"/>
              </a:spcBef>
              <a:spcAft>
                <a:spcPts val="0"/>
              </a:spcAft>
              <a:buSzPts val="2800"/>
              <a:buNone/>
              <a:defRPr sz="3000">
                <a:latin typeface="Arial"/>
                <a:ea typeface="Arial"/>
                <a:cs typeface="Arial"/>
                <a:sym typeface="Arial"/>
              </a:defRPr>
            </a:lvl6pPr>
            <a:lvl7pPr lvl="6" algn="l" rtl="0">
              <a:lnSpc>
                <a:spcPct val="100000"/>
              </a:lnSpc>
              <a:spcBef>
                <a:spcPts val="0"/>
              </a:spcBef>
              <a:spcAft>
                <a:spcPts val="0"/>
              </a:spcAft>
              <a:buSzPts val="2800"/>
              <a:buNone/>
              <a:defRPr sz="3000">
                <a:latin typeface="Arial"/>
                <a:ea typeface="Arial"/>
                <a:cs typeface="Arial"/>
                <a:sym typeface="Arial"/>
              </a:defRPr>
            </a:lvl7pPr>
            <a:lvl8pPr lvl="7" algn="l" rtl="0">
              <a:lnSpc>
                <a:spcPct val="100000"/>
              </a:lnSpc>
              <a:spcBef>
                <a:spcPts val="0"/>
              </a:spcBef>
              <a:spcAft>
                <a:spcPts val="0"/>
              </a:spcAft>
              <a:buSzPts val="2800"/>
              <a:buNone/>
              <a:defRPr sz="3000">
                <a:latin typeface="Arial"/>
                <a:ea typeface="Arial"/>
                <a:cs typeface="Arial"/>
                <a:sym typeface="Arial"/>
              </a:defRPr>
            </a:lvl8pPr>
            <a:lvl9pPr lvl="8" algn="l" rtl="0">
              <a:lnSpc>
                <a:spcPct val="100000"/>
              </a:lnSpc>
              <a:spcBef>
                <a:spcPts val="0"/>
              </a:spcBef>
              <a:spcAft>
                <a:spcPts val="0"/>
              </a:spcAft>
              <a:buSzPts val="2800"/>
              <a:buNone/>
              <a:defRPr sz="3000">
                <a:latin typeface="Arial"/>
                <a:ea typeface="Arial"/>
                <a:cs typeface="Arial"/>
                <a:sym typeface="Arial"/>
              </a:defRPr>
            </a:lvl9pPr>
          </a:lstStyle>
          <a:p>
            <a:endParaRPr/>
          </a:p>
        </p:txBody>
      </p:sp>
      <p:sp>
        <p:nvSpPr>
          <p:cNvPr id="4443" name="Google Shape;4443;g27b3a2978f5_0_9548"/>
          <p:cNvSpPr txBox="1">
            <a:spLocks noGrp="1"/>
          </p:cNvSpPr>
          <p:nvPr>
            <p:ph type="body" idx="1"/>
          </p:nvPr>
        </p:nvSpPr>
        <p:spPr>
          <a:xfrm>
            <a:off x="719999" y="1445254"/>
            <a:ext cx="7722000" cy="2703000"/>
          </a:xfrm>
          <a:prstGeom prst="rect">
            <a:avLst/>
          </a:prstGeom>
          <a:noFill/>
          <a:ln>
            <a:noFill/>
          </a:ln>
        </p:spPr>
        <p:txBody>
          <a:bodyPr spcFirstLastPara="1" wrap="square" lIns="0" tIns="0" rIns="0" bIns="0" anchor="t" anchorCtr="0">
            <a:noAutofit/>
          </a:bodyPr>
          <a:lstStyle>
            <a:lvl1pPr marL="457200" lvl="0" indent="-228600" algn="l" rtl="0">
              <a:lnSpc>
                <a:spcPct val="150000"/>
              </a:lnSpc>
              <a:spcBef>
                <a:spcPts val="0"/>
              </a:spcBef>
              <a:spcAft>
                <a:spcPts val="0"/>
              </a:spcAft>
              <a:buSzPts val="1000"/>
              <a:buFont typeface="Roboto Light"/>
              <a:buNone/>
              <a:defRPr sz="1200">
                <a:latin typeface="Roboto Light"/>
                <a:ea typeface="Roboto Light"/>
                <a:cs typeface="Roboto Light"/>
                <a:sym typeface="Roboto Light"/>
              </a:defRPr>
            </a:lvl1pPr>
            <a:lvl2pPr marL="914400" lvl="1"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2pPr>
            <a:lvl3pPr marL="1371600" lvl="2"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3pPr>
            <a:lvl4pPr marL="1828800" lvl="3"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4pPr>
            <a:lvl5pPr marL="2286000" lvl="4"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5pPr>
            <a:lvl6pPr marL="2743200" lvl="5"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6pPr>
            <a:lvl7pPr marL="3200400" lvl="6"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7pPr>
            <a:lvl8pPr marL="3657600" lvl="7"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8pPr>
            <a:lvl9pPr marL="4114800" lvl="8" indent="-292100" algn="l" rtl="0">
              <a:lnSpc>
                <a:spcPct val="150000"/>
              </a:lnSpc>
              <a:spcBef>
                <a:spcPts val="1600"/>
              </a:spcBef>
              <a:spcAft>
                <a:spcPts val="1600"/>
              </a:spcAft>
              <a:buSzPts val="1000"/>
              <a:buFont typeface="Roboto Light"/>
              <a:buChar char="■"/>
              <a:defRPr sz="1000">
                <a:latin typeface="Roboto Light"/>
                <a:ea typeface="Roboto Light"/>
                <a:cs typeface="Roboto Light"/>
                <a:sym typeface="Roboto Light"/>
              </a:defRPr>
            </a:lvl9pPr>
          </a:lstStyle>
          <a:p>
            <a:endParaRPr/>
          </a:p>
        </p:txBody>
      </p:sp>
      <p:sp>
        <p:nvSpPr>
          <p:cNvPr id="4444" name="Google Shape;4444;g27b3a2978f5_0_9548"/>
          <p:cNvSpPr txBox="1">
            <a:spLocks noGrp="1"/>
          </p:cNvSpPr>
          <p:nvPr>
            <p:ph type="subTitle" idx="2"/>
          </p:nvPr>
        </p:nvSpPr>
        <p:spPr>
          <a:xfrm>
            <a:off x="255984"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227">
          <p15:clr>
            <a:srgbClr val="FA7B17"/>
          </p15:clr>
        </p15:guide>
        <p15:guide id="5" orient="horz" pos="340">
          <p15:clr>
            <a:srgbClr val="FA7B17"/>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wo Titles">
  <p:cSld name="4_Title and Content slide_1">
    <p:bg>
      <p:bgPr>
        <a:solidFill>
          <a:srgbClr val="BFBFBF"/>
        </a:solidFill>
        <a:effectLst/>
      </p:bgPr>
    </p:bg>
    <p:spTree>
      <p:nvGrpSpPr>
        <p:cNvPr id="1" name="Shape 4445"/>
        <p:cNvGrpSpPr/>
        <p:nvPr/>
      </p:nvGrpSpPr>
      <p:grpSpPr>
        <a:xfrm>
          <a:off x="0" y="0"/>
          <a:ext cx="0" cy="0"/>
          <a:chOff x="0" y="0"/>
          <a:chExt cx="0" cy="0"/>
        </a:xfrm>
      </p:grpSpPr>
      <p:sp>
        <p:nvSpPr>
          <p:cNvPr id="4446" name="Google Shape;4446;g27b3a2978f5_0_9555"/>
          <p:cNvSpPr/>
          <p:nvPr/>
        </p:nvSpPr>
        <p:spPr>
          <a:xfrm>
            <a:off x="-35719" y="-35719"/>
            <a:ext cx="9215400" cy="5193900"/>
          </a:xfrm>
          <a:prstGeom prst="rect">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4447" name="Google Shape;4447;g27b3a2978f5_0_9555"/>
          <p:cNvPicPr preferRelativeResize="0"/>
          <p:nvPr/>
        </p:nvPicPr>
        <p:blipFill>
          <a:blip r:embed="rId2">
            <a:alphaModFix/>
          </a:blip>
          <a:stretch>
            <a:fillRect/>
          </a:stretch>
        </p:blipFill>
        <p:spPr>
          <a:xfrm>
            <a:off x="-35719" y="2031506"/>
            <a:ext cx="5204618" cy="3126600"/>
          </a:xfrm>
          <a:prstGeom prst="rect">
            <a:avLst/>
          </a:prstGeom>
          <a:noFill/>
          <a:ln>
            <a:noFill/>
          </a:ln>
        </p:spPr>
      </p:pic>
      <p:sp>
        <p:nvSpPr>
          <p:cNvPr id="4448" name="Google Shape;4448;g27b3a2978f5_0_9555"/>
          <p:cNvSpPr txBox="1">
            <a:spLocks noGrp="1"/>
          </p:cNvSpPr>
          <p:nvPr>
            <p:ph type="sldNum" idx="12"/>
          </p:nvPr>
        </p:nvSpPr>
        <p:spPr>
          <a:xfrm>
            <a:off x="191696" y="4795994"/>
            <a:ext cx="642900" cy="273900"/>
          </a:xfrm>
          <a:prstGeom prst="rect">
            <a:avLst/>
          </a:prstGeom>
          <a:noFill/>
          <a:ln>
            <a:noFill/>
          </a:ln>
        </p:spPr>
        <p:txBody>
          <a:bodyPr spcFirstLastPara="1" wrap="square" lIns="122425" tIns="61200" rIns="122425" bIns="61200"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4449" name="Google Shape;4449;g27b3a2978f5_0_9555"/>
          <p:cNvSpPr/>
          <p:nvPr/>
        </p:nvSpPr>
        <p:spPr>
          <a:xfrm>
            <a:off x="834525" y="1008450"/>
            <a:ext cx="3436200" cy="3600600"/>
          </a:xfrm>
          <a:prstGeom prst="roundRect">
            <a:avLst>
              <a:gd name="adj" fmla="val 4918"/>
            </a:avLst>
          </a:prstGeom>
          <a:solidFill>
            <a:schemeClr val="lt2"/>
          </a:solidFill>
          <a:ln>
            <a:noFill/>
          </a:ln>
          <a:effectLst>
            <a:outerShdw blurRad="571500" dist="76200" dir="360000" algn="bl" rotWithShape="0">
              <a:srgbClr val="000000">
                <a:alpha val="320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450" name="Google Shape;4450;g27b3a2978f5_0_9555"/>
          <p:cNvSpPr/>
          <p:nvPr/>
        </p:nvSpPr>
        <p:spPr>
          <a:xfrm>
            <a:off x="3889469" y="1421606"/>
            <a:ext cx="737700" cy="717900"/>
          </a:xfrm>
          <a:prstGeom prst="roundRect">
            <a:avLst>
              <a:gd name="adj" fmla="val 10446"/>
            </a:avLst>
          </a:prstGeom>
          <a:solidFill>
            <a:srgbClr val="842FAE"/>
          </a:solidFill>
          <a:ln>
            <a:noFill/>
          </a:ln>
          <a:effectLst>
            <a:outerShdw blurRad="557213" dist="76200" dir="360000" algn="bl" rotWithShape="0">
              <a:srgbClr val="000000">
                <a:alpha val="320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451" name="Google Shape;4451;g27b3a2978f5_0_9555"/>
          <p:cNvSpPr txBox="1">
            <a:spLocks noGrp="1"/>
          </p:cNvSpPr>
          <p:nvPr>
            <p:ph type="title"/>
          </p:nvPr>
        </p:nvSpPr>
        <p:spPr>
          <a:xfrm>
            <a:off x="1046363" y="1173806"/>
            <a:ext cx="2506200" cy="857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434343"/>
              </a:buClr>
              <a:buSzPts val="2600"/>
              <a:buFont typeface="Roboto Black"/>
              <a:buNone/>
              <a:defRPr sz="2600">
                <a:solidFill>
                  <a:srgbClr val="434343"/>
                </a:solidFill>
                <a:latin typeface="Roboto Black"/>
                <a:ea typeface="Roboto Black"/>
                <a:cs typeface="Roboto Black"/>
                <a:sym typeface="Roboto Black"/>
              </a:defRPr>
            </a:lvl1pPr>
            <a:lvl2pPr lvl="1" rtl="0">
              <a:spcBef>
                <a:spcPts val="0"/>
              </a:spcBef>
              <a:spcAft>
                <a:spcPts val="0"/>
              </a:spcAft>
              <a:buClr>
                <a:srgbClr val="434343"/>
              </a:buClr>
              <a:buSzPts val="2800"/>
              <a:buFont typeface="Roboto Black"/>
              <a:buNone/>
              <a:defRPr>
                <a:solidFill>
                  <a:srgbClr val="434343"/>
                </a:solidFill>
                <a:latin typeface="Roboto Black"/>
                <a:ea typeface="Roboto Black"/>
                <a:cs typeface="Roboto Black"/>
                <a:sym typeface="Roboto Black"/>
              </a:defRPr>
            </a:lvl2pPr>
            <a:lvl3pPr lvl="2" rtl="0">
              <a:spcBef>
                <a:spcPts val="0"/>
              </a:spcBef>
              <a:spcAft>
                <a:spcPts val="0"/>
              </a:spcAft>
              <a:buClr>
                <a:srgbClr val="434343"/>
              </a:buClr>
              <a:buSzPts val="2800"/>
              <a:buFont typeface="Roboto Black"/>
              <a:buNone/>
              <a:defRPr>
                <a:solidFill>
                  <a:srgbClr val="434343"/>
                </a:solidFill>
                <a:latin typeface="Roboto Black"/>
                <a:ea typeface="Roboto Black"/>
                <a:cs typeface="Roboto Black"/>
                <a:sym typeface="Roboto Black"/>
              </a:defRPr>
            </a:lvl3pPr>
            <a:lvl4pPr lvl="3" rtl="0">
              <a:spcBef>
                <a:spcPts val="0"/>
              </a:spcBef>
              <a:spcAft>
                <a:spcPts val="0"/>
              </a:spcAft>
              <a:buClr>
                <a:srgbClr val="434343"/>
              </a:buClr>
              <a:buSzPts val="2800"/>
              <a:buFont typeface="Roboto Black"/>
              <a:buNone/>
              <a:defRPr>
                <a:solidFill>
                  <a:srgbClr val="434343"/>
                </a:solidFill>
                <a:latin typeface="Roboto Black"/>
                <a:ea typeface="Roboto Black"/>
                <a:cs typeface="Roboto Black"/>
                <a:sym typeface="Roboto Black"/>
              </a:defRPr>
            </a:lvl4pPr>
            <a:lvl5pPr lvl="4" rtl="0">
              <a:spcBef>
                <a:spcPts val="0"/>
              </a:spcBef>
              <a:spcAft>
                <a:spcPts val="0"/>
              </a:spcAft>
              <a:buClr>
                <a:srgbClr val="434343"/>
              </a:buClr>
              <a:buSzPts val="2800"/>
              <a:buFont typeface="Roboto Black"/>
              <a:buNone/>
              <a:defRPr>
                <a:solidFill>
                  <a:srgbClr val="434343"/>
                </a:solidFill>
                <a:latin typeface="Roboto Black"/>
                <a:ea typeface="Roboto Black"/>
                <a:cs typeface="Roboto Black"/>
                <a:sym typeface="Roboto Black"/>
              </a:defRPr>
            </a:lvl5pPr>
            <a:lvl6pPr lvl="5" rtl="0">
              <a:spcBef>
                <a:spcPts val="0"/>
              </a:spcBef>
              <a:spcAft>
                <a:spcPts val="0"/>
              </a:spcAft>
              <a:buClr>
                <a:srgbClr val="434343"/>
              </a:buClr>
              <a:buSzPts val="2800"/>
              <a:buFont typeface="Roboto Black"/>
              <a:buNone/>
              <a:defRPr b="0">
                <a:solidFill>
                  <a:srgbClr val="434343"/>
                </a:solidFill>
                <a:latin typeface="Roboto Black"/>
                <a:ea typeface="Roboto Black"/>
                <a:cs typeface="Roboto Black"/>
                <a:sym typeface="Roboto Black"/>
              </a:defRPr>
            </a:lvl6pPr>
            <a:lvl7pPr lvl="6" rtl="0">
              <a:spcBef>
                <a:spcPts val="0"/>
              </a:spcBef>
              <a:spcAft>
                <a:spcPts val="0"/>
              </a:spcAft>
              <a:buClr>
                <a:srgbClr val="434343"/>
              </a:buClr>
              <a:buSzPts val="2800"/>
              <a:buFont typeface="Roboto Black"/>
              <a:buNone/>
              <a:defRPr b="0">
                <a:solidFill>
                  <a:srgbClr val="434343"/>
                </a:solidFill>
                <a:latin typeface="Roboto Black"/>
                <a:ea typeface="Roboto Black"/>
                <a:cs typeface="Roboto Black"/>
                <a:sym typeface="Roboto Black"/>
              </a:defRPr>
            </a:lvl7pPr>
            <a:lvl8pPr lvl="7" rtl="0">
              <a:spcBef>
                <a:spcPts val="0"/>
              </a:spcBef>
              <a:spcAft>
                <a:spcPts val="0"/>
              </a:spcAft>
              <a:buClr>
                <a:srgbClr val="434343"/>
              </a:buClr>
              <a:buSzPts val="2800"/>
              <a:buFont typeface="Roboto Black"/>
              <a:buNone/>
              <a:defRPr b="0">
                <a:solidFill>
                  <a:srgbClr val="434343"/>
                </a:solidFill>
                <a:latin typeface="Roboto Black"/>
                <a:ea typeface="Roboto Black"/>
                <a:cs typeface="Roboto Black"/>
                <a:sym typeface="Roboto Black"/>
              </a:defRPr>
            </a:lvl8pPr>
            <a:lvl9pPr lvl="8" rtl="0">
              <a:spcBef>
                <a:spcPts val="0"/>
              </a:spcBef>
              <a:spcAft>
                <a:spcPts val="0"/>
              </a:spcAft>
              <a:buClr>
                <a:srgbClr val="434343"/>
              </a:buClr>
              <a:buSzPts val="2800"/>
              <a:buFont typeface="Roboto Black"/>
              <a:buNone/>
              <a:defRPr b="0">
                <a:solidFill>
                  <a:srgbClr val="434343"/>
                </a:solidFill>
                <a:latin typeface="Roboto Black"/>
                <a:ea typeface="Roboto Black"/>
                <a:cs typeface="Roboto Black"/>
                <a:sym typeface="Roboto Black"/>
              </a:defRPr>
            </a:lvl9pPr>
          </a:lstStyle>
          <a:p>
            <a:endParaRPr/>
          </a:p>
        </p:txBody>
      </p:sp>
      <p:sp>
        <p:nvSpPr>
          <p:cNvPr id="4452" name="Google Shape;4452;g27b3a2978f5_0_9555"/>
          <p:cNvSpPr txBox="1">
            <a:spLocks noGrp="1"/>
          </p:cNvSpPr>
          <p:nvPr>
            <p:ph type="body" idx="1"/>
          </p:nvPr>
        </p:nvSpPr>
        <p:spPr>
          <a:xfrm>
            <a:off x="1046363" y="2031506"/>
            <a:ext cx="2703000" cy="2015400"/>
          </a:xfrm>
          <a:prstGeom prst="rect">
            <a:avLst/>
          </a:prstGeom>
        </p:spPr>
        <p:txBody>
          <a:bodyPr spcFirstLastPara="1" wrap="square" lIns="91425" tIns="91425" rIns="91425" bIns="91425" anchor="t" anchorCtr="0">
            <a:normAutofit/>
          </a:bodyPr>
          <a:lstStyle>
            <a:lvl1pPr marL="457200" lvl="0" indent="-298450" rtl="0">
              <a:spcBef>
                <a:spcPts val="0"/>
              </a:spcBef>
              <a:spcAft>
                <a:spcPts val="0"/>
              </a:spcAft>
              <a:buSzPts val="1100"/>
              <a:buFont typeface="Roboto"/>
              <a:buChar char="●"/>
              <a:defRPr sz="1100">
                <a:latin typeface="Roboto"/>
                <a:ea typeface="Roboto"/>
                <a:cs typeface="Roboto"/>
                <a:sym typeface="Roboto"/>
              </a:defRPr>
            </a:lvl1pPr>
            <a:lvl2pPr marL="914400" lvl="1" indent="-298450" rtl="0">
              <a:spcBef>
                <a:spcPts val="0"/>
              </a:spcBef>
              <a:spcAft>
                <a:spcPts val="0"/>
              </a:spcAft>
              <a:buSzPts val="1100"/>
              <a:buFont typeface="Roboto"/>
              <a:buChar char="○"/>
              <a:defRPr sz="1100">
                <a:latin typeface="Roboto"/>
                <a:ea typeface="Roboto"/>
                <a:cs typeface="Roboto"/>
                <a:sym typeface="Roboto"/>
              </a:defRPr>
            </a:lvl2pPr>
            <a:lvl3pPr marL="1371600" lvl="2" indent="-298450" rtl="0">
              <a:spcBef>
                <a:spcPts val="0"/>
              </a:spcBef>
              <a:spcAft>
                <a:spcPts val="0"/>
              </a:spcAft>
              <a:buSzPts val="1100"/>
              <a:buFont typeface="Roboto"/>
              <a:buChar char="■"/>
              <a:defRPr sz="1100">
                <a:latin typeface="Roboto"/>
                <a:ea typeface="Roboto"/>
                <a:cs typeface="Roboto"/>
                <a:sym typeface="Roboto"/>
              </a:defRPr>
            </a:lvl3pPr>
            <a:lvl4pPr marL="1828800" lvl="3" indent="-298450" rtl="0">
              <a:spcBef>
                <a:spcPts val="0"/>
              </a:spcBef>
              <a:spcAft>
                <a:spcPts val="0"/>
              </a:spcAft>
              <a:buSzPts val="1100"/>
              <a:buFont typeface="Roboto"/>
              <a:buChar char="●"/>
              <a:defRPr sz="1100">
                <a:latin typeface="Roboto"/>
                <a:ea typeface="Roboto"/>
                <a:cs typeface="Roboto"/>
                <a:sym typeface="Roboto"/>
              </a:defRPr>
            </a:lvl4pPr>
            <a:lvl5pPr marL="2286000" lvl="4" indent="-298450" rtl="0">
              <a:spcBef>
                <a:spcPts val="0"/>
              </a:spcBef>
              <a:spcAft>
                <a:spcPts val="0"/>
              </a:spcAft>
              <a:buSzPts val="1100"/>
              <a:buFont typeface="Roboto"/>
              <a:buChar char="○"/>
              <a:defRPr sz="1100">
                <a:latin typeface="Roboto"/>
                <a:ea typeface="Roboto"/>
                <a:cs typeface="Roboto"/>
                <a:sym typeface="Roboto"/>
              </a:defRPr>
            </a:lvl5pPr>
            <a:lvl6pPr marL="2743200" lvl="5" indent="-298450" rtl="0">
              <a:spcBef>
                <a:spcPts val="0"/>
              </a:spcBef>
              <a:spcAft>
                <a:spcPts val="0"/>
              </a:spcAft>
              <a:buSzPts val="1100"/>
              <a:buFont typeface="Roboto"/>
              <a:buChar char="■"/>
              <a:defRPr sz="1100">
                <a:latin typeface="Roboto"/>
                <a:ea typeface="Roboto"/>
                <a:cs typeface="Roboto"/>
                <a:sym typeface="Roboto"/>
              </a:defRPr>
            </a:lvl6pPr>
            <a:lvl7pPr marL="3200400" lvl="6" indent="-298450" rtl="0">
              <a:spcBef>
                <a:spcPts val="0"/>
              </a:spcBef>
              <a:spcAft>
                <a:spcPts val="0"/>
              </a:spcAft>
              <a:buSzPts val="1100"/>
              <a:buFont typeface="Roboto"/>
              <a:buChar char="●"/>
              <a:defRPr sz="1100">
                <a:latin typeface="Roboto"/>
                <a:ea typeface="Roboto"/>
                <a:cs typeface="Roboto"/>
                <a:sym typeface="Roboto"/>
              </a:defRPr>
            </a:lvl7pPr>
            <a:lvl8pPr marL="3657600" lvl="7" indent="-298450" rtl="0">
              <a:spcBef>
                <a:spcPts val="0"/>
              </a:spcBef>
              <a:spcAft>
                <a:spcPts val="0"/>
              </a:spcAft>
              <a:buSzPts val="1100"/>
              <a:buFont typeface="Roboto"/>
              <a:buChar char="○"/>
              <a:defRPr sz="1100">
                <a:latin typeface="Roboto"/>
                <a:ea typeface="Roboto"/>
                <a:cs typeface="Roboto"/>
                <a:sym typeface="Roboto"/>
              </a:defRPr>
            </a:lvl8pPr>
            <a:lvl9pPr marL="4114800" lvl="8" indent="-298450" rtl="0">
              <a:spcBef>
                <a:spcPts val="0"/>
              </a:spcBef>
              <a:spcAft>
                <a:spcPts val="0"/>
              </a:spcAft>
              <a:buSzPts val="1100"/>
              <a:buFont typeface="Roboto"/>
              <a:buChar char="■"/>
              <a:defRPr sz="1100">
                <a:latin typeface="Roboto"/>
                <a:ea typeface="Roboto"/>
                <a:cs typeface="Roboto"/>
                <a:sym typeface="Roboto"/>
              </a:defRPr>
            </a:lvl9pPr>
          </a:lstStyle>
          <a:p>
            <a:endParaRPr/>
          </a:p>
        </p:txBody>
      </p:sp>
      <p:sp>
        <p:nvSpPr>
          <p:cNvPr id="4453" name="Google Shape;4453;g27b3a2978f5_0_9555"/>
          <p:cNvSpPr txBox="1">
            <a:spLocks noGrp="1"/>
          </p:cNvSpPr>
          <p:nvPr>
            <p:ph type="subTitle" idx="2"/>
          </p:nvPr>
        </p:nvSpPr>
        <p:spPr>
          <a:xfrm>
            <a:off x="289500" y="77213"/>
            <a:ext cx="7521900" cy="5871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Font typeface="Roboto"/>
              <a:buNone/>
              <a:defRPr sz="3000" b="1">
                <a:latin typeface="Roboto"/>
                <a:ea typeface="Roboto"/>
                <a:cs typeface="Roboto"/>
                <a:sym typeface="Roboto"/>
              </a:defRPr>
            </a:lvl1pPr>
            <a:lvl2pPr lvl="1" rtl="0">
              <a:spcBef>
                <a:spcPts val="0"/>
              </a:spcBef>
              <a:spcAft>
                <a:spcPts val="0"/>
              </a:spcAft>
              <a:buSzPts val="3000"/>
              <a:buFont typeface="Roboto"/>
              <a:buNone/>
              <a:defRPr sz="3000" b="1">
                <a:latin typeface="Roboto"/>
                <a:ea typeface="Roboto"/>
                <a:cs typeface="Roboto"/>
                <a:sym typeface="Roboto"/>
              </a:defRPr>
            </a:lvl2pPr>
            <a:lvl3pPr lvl="2" rtl="0">
              <a:spcBef>
                <a:spcPts val="0"/>
              </a:spcBef>
              <a:spcAft>
                <a:spcPts val="0"/>
              </a:spcAft>
              <a:buSzPts val="3000"/>
              <a:buFont typeface="Roboto"/>
              <a:buNone/>
              <a:defRPr sz="3000" b="1">
                <a:latin typeface="Roboto"/>
                <a:ea typeface="Roboto"/>
                <a:cs typeface="Roboto"/>
                <a:sym typeface="Roboto"/>
              </a:defRPr>
            </a:lvl3pPr>
            <a:lvl4pPr lvl="3" rtl="0">
              <a:spcBef>
                <a:spcPts val="0"/>
              </a:spcBef>
              <a:spcAft>
                <a:spcPts val="0"/>
              </a:spcAft>
              <a:buSzPts val="3000"/>
              <a:buFont typeface="Roboto"/>
              <a:buNone/>
              <a:defRPr sz="3000" b="1">
                <a:latin typeface="Roboto"/>
                <a:ea typeface="Roboto"/>
                <a:cs typeface="Roboto"/>
                <a:sym typeface="Roboto"/>
              </a:defRPr>
            </a:lvl4pPr>
            <a:lvl5pPr lvl="4" rtl="0">
              <a:spcBef>
                <a:spcPts val="0"/>
              </a:spcBef>
              <a:spcAft>
                <a:spcPts val="0"/>
              </a:spcAft>
              <a:buSzPts val="3000"/>
              <a:buFont typeface="Roboto"/>
              <a:buNone/>
              <a:defRPr sz="3000" b="1">
                <a:latin typeface="Roboto"/>
                <a:ea typeface="Roboto"/>
                <a:cs typeface="Roboto"/>
                <a:sym typeface="Roboto"/>
              </a:defRPr>
            </a:lvl5pPr>
            <a:lvl6pPr lvl="5" rtl="0">
              <a:spcBef>
                <a:spcPts val="0"/>
              </a:spcBef>
              <a:spcAft>
                <a:spcPts val="0"/>
              </a:spcAft>
              <a:buSzPts val="3000"/>
              <a:buFont typeface="Roboto"/>
              <a:buNone/>
              <a:defRPr sz="3000" b="1">
                <a:latin typeface="Roboto"/>
                <a:ea typeface="Roboto"/>
                <a:cs typeface="Roboto"/>
                <a:sym typeface="Roboto"/>
              </a:defRPr>
            </a:lvl6pPr>
            <a:lvl7pPr lvl="6" rtl="0">
              <a:spcBef>
                <a:spcPts val="0"/>
              </a:spcBef>
              <a:spcAft>
                <a:spcPts val="0"/>
              </a:spcAft>
              <a:buSzPts val="3000"/>
              <a:buFont typeface="Roboto"/>
              <a:buNone/>
              <a:defRPr sz="3000" b="1">
                <a:latin typeface="Roboto"/>
                <a:ea typeface="Roboto"/>
                <a:cs typeface="Roboto"/>
                <a:sym typeface="Roboto"/>
              </a:defRPr>
            </a:lvl7pPr>
            <a:lvl8pPr lvl="7" rtl="0">
              <a:spcBef>
                <a:spcPts val="0"/>
              </a:spcBef>
              <a:spcAft>
                <a:spcPts val="0"/>
              </a:spcAft>
              <a:buSzPts val="3000"/>
              <a:buFont typeface="Roboto"/>
              <a:buNone/>
              <a:defRPr sz="3000" b="1">
                <a:latin typeface="Roboto"/>
                <a:ea typeface="Roboto"/>
                <a:cs typeface="Roboto"/>
                <a:sym typeface="Roboto"/>
              </a:defRPr>
            </a:lvl8pPr>
            <a:lvl9pPr lvl="8" rtl="0">
              <a:spcBef>
                <a:spcPts val="0"/>
              </a:spcBef>
              <a:spcAft>
                <a:spcPts val="0"/>
              </a:spcAft>
              <a:buSzPts val="3000"/>
              <a:buFont typeface="Roboto"/>
              <a:buNone/>
              <a:defRPr sz="3000" b="1">
                <a:latin typeface="Roboto"/>
                <a:ea typeface="Roboto"/>
                <a:cs typeface="Roboto"/>
                <a:sym typeface="Roboto"/>
              </a:defRPr>
            </a:lvl9pPr>
          </a:lstStyle>
          <a:p>
            <a:endParaRPr/>
          </a:p>
        </p:txBody>
      </p:sp>
      <p:sp>
        <p:nvSpPr>
          <p:cNvPr id="4454" name="Google Shape;4454;g27b3a2978f5_0_9555"/>
          <p:cNvSpPr txBox="1">
            <a:spLocks noGrp="1"/>
          </p:cNvSpPr>
          <p:nvPr>
            <p:ph type="title" idx="3"/>
          </p:nvPr>
        </p:nvSpPr>
        <p:spPr>
          <a:xfrm>
            <a:off x="5680144" y="1062431"/>
            <a:ext cx="2506200" cy="857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434343"/>
              </a:buClr>
              <a:buSzPts val="2600"/>
              <a:buFont typeface="Roboto Black"/>
              <a:buNone/>
              <a:defRPr sz="2600">
                <a:solidFill>
                  <a:srgbClr val="434343"/>
                </a:solidFill>
                <a:latin typeface="Roboto Black"/>
                <a:ea typeface="Roboto Black"/>
                <a:cs typeface="Roboto Black"/>
                <a:sym typeface="Roboto Black"/>
              </a:defRPr>
            </a:lvl1pPr>
            <a:lvl2pPr lvl="1" rtl="0">
              <a:spcBef>
                <a:spcPts val="0"/>
              </a:spcBef>
              <a:spcAft>
                <a:spcPts val="0"/>
              </a:spcAft>
              <a:buClr>
                <a:srgbClr val="434343"/>
              </a:buClr>
              <a:buSzPts val="2800"/>
              <a:buFont typeface="Roboto Black"/>
              <a:buNone/>
              <a:defRPr>
                <a:solidFill>
                  <a:srgbClr val="434343"/>
                </a:solidFill>
                <a:latin typeface="Roboto Black"/>
                <a:ea typeface="Roboto Black"/>
                <a:cs typeface="Roboto Black"/>
                <a:sym typeface="Roboto Black"/>
              </a:defRPr>
            </a:lvl2pPr>
            <a:lvl3pPr lvl="2" rtl="0">
              <a:spcBef>
                <a:spcPts val="0"/>
              </a:spcBef>
              <a:spcAft>
                <a:spcPts val="0"/>
              </a:spcAft>
              <a:buClr>
                <a:srgbClr val="434343"/>
              </a:buClr>
              <a:buSzPts val="2800"/>
              <a:buFont typeface="Roboto Black"/>
              <a:buNone/>
              <a:defRPr>
                <a:solidFill>
                  <a:srgbClr val="434343"/>
                </a:solidFill>
                <a:latin typeface="Roboto Black"/>
                <a:ea typeface="Roboto Black"/>
                <a:cs typeface="Roboto Black"/>
                <a:sym typeface="Roboto Black"/>
              </a:defRPr>
            </a:lvl3pPr>
            <a:lvl4pPr lvl="3" rtl="0">
              <a:spcBef>
                <a:spcPts val="0"/>
              </a:spcBef>
              <a:spcAft>
                <a:spcPts val="0"/>
              </a:spcAft>
              <a:buClr>
                <a:srgbClr val="434343"/>
              </a:buClr>
              <a:buSzPts val="2800"/>
              <a:buFont typeface="Roboto Black"/>
              <a:buNone/>
              <a:defRPr>
                <a:solidFill>
                  <a:srgbClr val="434343"/>
                </a:solidFill>
                <a:latin typeface="Roboto Black"/>
                <a:ea typeface="Roboto Black"/>
                <a:cs typeface="Roboto Black"/>
                <a:sym typeface="Roboto Black"/>
              </a:defRPr>
            </a:lvl4pPr>
            <a:lvl5pPr lvl="4" rtl="0">
              <a:spcBef>
                <a:spcPts val="0"/>
              </a:spcBef>
              <a:spcAft>
                <a:spcPts val="0"/>
              </a:spcAft>
              <a:buClr>
                <a:srgbClr val="434343"/>
              </a:buClr>
              <a:buSzPts val="2800"/>
              <a:buFont typeface="Roboto Black"/>
              <a:buNone/>
              <a:defRPr>
                <a:solidFill>
                  <a:srgbClr val="434343"/>
                </a:solidFill>
                <a:latin typeface="Roboto Black"/>
                <a:ea typeface="Roboto Black"/>
                <a:cs typeface="Roboto Black"/>
                <a:sym typeface="Roboto Black"/>
              </a:defRPr>
            </a:lvl5pPr>
            <a:lvl6pPr lvl="5" rtl="0">
              <a:spcBef>
                <a:spcPts val="0"/>
              </a:spcBef>
              <a:spcAft>
                <a:spcPts val="0"/>
              </a:spcAft>
              <a:buClr>
                <a:srgbClr val="434343"/>
              </a:buClr>
              <a:buSzPts val="2800"/>
              <a:buFont typeface="Roboto Black"/>
              <a:buNone/>
              <a:defRPr b="0">
                <a:solidFill>
                  <a:srgbClr val="434343"/>
                </a:solidFill>
                <a:latin typeface="Roboto Black"/>
                <a:ea typeface="Roboto Black"/>
                <a:cs typeface="Roboto Black"/>
                <a:sym typeface="Roboto Black"/>
              </a:defRPr>
            </a:lvl6pPr>
            <a:lvl7pPr lvl="6" rtl="0">
              <a:spcBef>
                <a:spcPts val="0"/>
              </a:spcBef>
              <a:spcAft>
                <a:spcPts val="0"/>
              </a:spcAft>
              <a:buClr>
                <a:srgbClr val="434343"/>
              </a:buClr>
              <a:buSzPts val="2800"/>
              <a:buFont typeface="Roboto Black"/>
              <a:buNone/>
              <a:defRPr b="0">
                <a:solidFill>
                  <a:srgbClr val="434343"/>
                </a:solidFill>
                <a:latin typeface="Roboto Black"/>
                <a:ea typeface="Roboto Black"/>
                <a:cs typeface="Roboto Black"/>
                <a:sym typeface="Roboto Black"/>
              </a:defRPr>
            </a:lvl7pPr>
            <a:lvl8pPr lvl="7" rtl="0">
              <a:spcBef>
                <a:spcPts val="0"/>
              </a:spcBef>
              <a:spcAft>
                <a:spcPts val="0"/>
              </a:spcAft>
              <a:buClr>
                <a:srgbClr val="434343"/>
              </a:buClr>
              <a:buSzPts val="2800"/>
              <a:buFont typeface="Roboto Black"/>
              <a:buNone/>
              <a:defRPr b="0">
                <a:solidFill>
                  <a:srgbClr val="434343"/>
                </a:solidFill>
                <a:latin typeface="Roboto Black"/>
                <a:ea typeface="Roboto Black"/>
                <a:cs typeface="Roboto Black"/>
                <a:sym typeface="Roboto Black"/>
              </a:defRPr>
            </a:lvl8pPr>
            <a:lvl9pPr lvl="8" rtl="0">
              <a:spcBef>
                <a:spcPts val="0"/>
              </a:spcBef>
              <a:spcAft>
                <a:spcPts val="0"/>
              </a:spcAft>
              <a:buClr>
                <a:srgbClr val="434343"/>
              </a:buClr>
              <a:buSzPts val="2800"/>
              <a:buFont typeface="Roboto Black"/>
              <a:buNone/>
              <a:defRPr b="0">
                <a:solidFill>
                  <a:srgbClr val="434343"/>
                </a:solidFill>
                <a:latin typeface="Roboto Black"/>
                <a:ea typeface="Roboto Black"/>
                <a:cs typeface="Roboto Black"/>
                <a:sym typeface="Roboto Black"/>
              </a:defRPr>
            </a:lvl9pPr>
          </a:lstStyle>
          <a:p>
            <a:endParaRPr/>
          </a:p>
        </p:txBody>
      </p:sp>
      <p:sp>
        <p:nvSpPr>
          <p:cNvPr id="4455" name="Google Shape;4455;g27b3a2978f5_0_9555"/>
          <p:cNvSpPr txBox="1">
            <a:spLocks noGrp="1"/>
          </p:cNvSpPr>
          <p:nvPr>
            <p:ph type="body" idx="4"/>
          </p:nvPr>
        </p:nvSpPr>
        <p:spPr>
          <a:xfrm>
            <a:off x="6054806" y="2239669"/>
            <a:ext cx="2193300" cy="401700"/>
          </a:xfrm>
          <a:prstGeom prst="rect">
            <a:avLst/>
          </a:prstGeom>
        </p:spPr>
        <p:txBody>
          <a:bodyPr spcFirstLastPara="1" wrap="square" lIns="91425" tIns="91425" rIns="91425" bIns="91425" anchor="t" anchorCtr="0">
            <a:normAutofit/>
          </a:bodyPr>
          <a:lstStyle>
            <a:lvl1pPr marL="457200" lvl="0" indent="-285750" rtl="0">
              <a:spcBef>
                <a:spcPts val="0"/>
              </a:spcBef>
              <a:spcAft>
                <a:spcPts val="0"/>
              </a:spcAft>
              <a:buSzPts val="900"/>
              <a:buFont typeface="Roboto"/>
              <a:buChar char="●"/>
              <a:defRPr sz="900">
                <a:latin typeface="Roboto"/>
                <a:ea typeface="Roboto"/>
                <a:cs typeface="Roboto"/>
                <a:sym typeface="Roboto"/>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pic>
        <p:nvPicPr>
          <p:cNvPr id="4456" name="Google Shape;4456;g27b3a2978f5_0_9555"/>
          <p:cNvPicPr preferRelativeResize="0"/>
          <p:nvPr/>
        </p:nvPicPr>
        <p:blipFill>
          <a:blip r:embed="rId3">
            <a:alphaModFix/>
          </a:blip>
          <a:stretch>
            <a:fillRect/>
          </a:stretch>
        </p:blipFill>
        <p:spPr>
          <a:xfrm>
            <a:off x="7904100" y="-35719"/>
            <a:ext cx="1275619" cy="127561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milia - Bullet Section">
  <p:cSld name="TITLE_ONLY_1_1_2_4_1_1">
    <p:spTree>
      <p:nvGrpSpPr>
        <p:cNvPr id="1" name="Shape 401"/>
        <p:cNvGrpSpPr/>
        <p:nvPr/>
      </p:nvGrpSpPr>
      <p:grpSpPr>
        <a:xfrm>
          <a:off x="0" y="0"/>
          <a:ext cx="0" cy="0"/>
          <a:chOff x="0" y="0"/>
          <a:chExt cx="0" cy="0"/>
        </a:xfrm>
      </p:grpSpPr>
      <p:grpSp>
        <p:nvGrpSpPr>
          <p:cNvPr id="402" name="Google Shape;402;g27b3a2978f5_0_2620"/>
          <p:cNvGrpSpPr/>
          <p:nvPr/>
        </p:nvGrpSpPr>
        <p:grpSpPr>
          <a:xfrm>
            <a:off x="-103" y="4769178"/>
            <a:ext cx="9144000" cy="374100"/>
            <a:chOff x="-103" y="4769178"/>
            <a:chExt cx="9144000" cy="374100"/>
          </a:xfrm>
        </p:grpSpPr>
        <p:sp>
          <p:nvSpPr>
            <p:cNvPr id="403" name="Google Shape;403;g27b3a2978f5_0_2620"/>
            <p:cNvSpPr/>
            <p:nvPr/>
          </p:nvSpPr>
          <p:spPr>
            <a:xfrm>
              <a:off x="-103"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404" name="Google Shape;404;g27b3a2978f5_0_2620"/>
            <p:cNvGrpSpPr/>
            <p:nvPr/>
          </p:nvGrpSpPr>
          <p:grpSpPr>
            <a:xfrm>
              <a:off x="262788" y="4847368"/>
              <a:ext cx="1443457" cy="217780"/>
              <a:chOff x="262788" y="4847368"/>
              <a:chExt cx="1443457" cy="217780"/>
            </a:xfrm>
          </p:grpSpPr>
          <p:sp>
            <p:nvSpPr>
              <p:cNvPr id="405" name="Google Shape;405;g27b3a2978f5_0_2620"/>
              <p:cNvSpPr/>
              <p:nvPr/>
            </p:nvSpPr>
            <p:spPr>
              <a:xfrm>
                <a:off x="611837" y="4848955"/>
                <a:ext cx="41052" cy="183425"/>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g27b3a2978f5_0_2620"/>
              <p:cNvSpPr/>
              <p:nvPr/>
            </p:nvSpPr>
            <p:spPr>
              <a:xfrm>
                <a:off x="670991" y="4848955"/>
                <a:ext cx="41219" cy="183425"/>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g27b3a2978f5_0_2620"/>
              <p:cNvSpPr/>
              <p:nvPr/>
            </p:nvSpPr>
            <p:spPr>
              <a:xfrm>
                <a:off x="554926" y="4848955"/>
                <a:ext cx="41052" cy="183425"/>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g27b3a2978f5_0_2620"/>
              <p:cNvSpPr/>
              <p:nvPr/>
            </p:nvSpPr>
            <p:spPr>
              <a:xfrm>
                <a:off x="262788" y="4847368"/>
                <a:ext cx="104164" cy="186769"/>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g27b3a2978f5_0_2620"/>
              <p:cNvSpPr/>
              <p:nvPr/>
            </p:nvSpPr>
            <p:spPr>
              <a:xfrm>
                <a:off x="384020" y="4882782"/>
                <a:ext cx="153493" cy="149598"/>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g27b3a2978f5_0_2620"/>
              <p:cNvSpPr/>
              <p:nvPr/>
            </p:nvSpPr>
            <p:spPr>
              <a:xfrm>
                <a:off x="727384" y="4881906"/>
                <a:ext cx="98475" cy="152408"/>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g27b3a2978f5_0_2620"/>
              <p:cNvSpPr/>
              <p:nvPr/>
            </p:nvSpPr>
            <p:spPr>
              <a:xfrm>
                <a:off x="870865" y="4848074"/>
                <a:ext cx="5694" cy="217075"/>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g27b3a2978f5_0_2620"/>
              <p:cNvSpPr/>
              <p:nvPr/>
            </p:nvSpPr>
            <p:spPr>
              <a:xfrm>
                <a:off x="909668" y="4884897"/>
                <a:ext cx="41392" cy="55153"/>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g27b3a2978f5_0_2620"/>
              <p:cNvSpPr/>
              <p:nvPr/>
            </p:nvSpPr>
            <p:spPr>
              <a:xfrm>
                <a:off x="952608" y="4898290"/>
                <a:ext cx="32947" cy="42465"/>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g27b3a2978f5_0_2620"/>
              <p:cNvSpPr/>
              <p:nvPr/>
            </p:nvSpPr>
            <p:spPr>
              <a:xfrm>
                <a:off x="991929" y="4898290"/>
                <a:ext cx="32429" cy="42465"/>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g27b3a2978f5_0_2620"/>
              <p:cNvSpPr/>
              <p:nvPr/>
            </p:nvSpPr>
            <p:spPr>
              <a:xfrm>
                <a:off x="1033148" y="4881906"/>
                <a:ext cx="30181" cy="58145"/>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g27b3a2978f5_0_2620"/>
              <p:cNvSpPr/>
              <p:nvPr/>
            </p:nvSpPr>
            <p:spPr>
              <a:xfrm>
                <a:off x="1074707"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g27b3a2978f5_0_2620"/>
              <p:cNvSpPr/>
              <p:nvPr/>
            </p:nvSpPr>
            <p:spPr>
              <a:xfrm>
                <a:off x="1113856" y="4898290"/>
                <a:ext cx="35703" cy="42465"/>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g27b3a2978f5_0_2620"/>
              <p:cNvSpPr/>
              <p:nvPr/>
            </p:nvSpPr>
            <p:spPr>
              <a:xfrm>
                <a:off x="1159211" y="4881906"/>
                <a:ext cx="4491" cy="58145"/>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g27b3a2978f5_0_2620"/>
              <p:cNvSpPr/>
              <p:nvPr/>
            </p:nvSpPr>
            <p:spPr>
              <a:xfrm>
                <a:off x="1173182" y="4898290"/>
                <a:ext cx="35703" cy="42465"/>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g27b3a2978f5_0_2620"/>
              <p:cNvSpPr/>
              <p:nvPr/>
            </p:nvSpPr>
            <p:spPr>
              <a:xfrm>
                <a:off x="1216295" y="4898290"/>
                <a:ext cx="32252" cy="58150"/>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g27b3a2978f5_0_2620"/>
              <p:cNvSpPr/>
              <p:nvPr/>
            </p:nvSpPr>
            <p:spPr>
              <a:xfrm>
                <a:off x="1255443" y="4899172"/>
                <a:ext cx="33632" cy="5744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g27b3a2978f5_0_2620"/>
              <p:cNvSpPr/>
              <p:nvPr/>
            </p:nvSpPr>
            <p:spPr>
              <a:xfrm>
                <a:off x="1309421" y="4888599"/>
                <a:ext cx="20873" cy="52156"/>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g27b3a2978f5_0_2620"/>
              <p:cNvSpPr/>
              <p:nvPr/>
            </p:nvSpPr>
            <p:spPr>
              <a:xfrm>
                <a:off x="1338739" y="4881906"/>
                <a:ext cx="30186" cy="58145"/>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g27b3a2978f5_0_2620"/>
              <p:cNvSpPr/>
              <p:nvPr/>
            </p:nvSpPr>
            <p:spPr>
              <a:xfrm>
                <a:off x="1378233" y="4898290"/>
                <a:ext cx="31907" cy="42465"/>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g27b3a2978f5_0_2620"/>
              <p:cNvSpPr/>
              <p:nvPr/>
            </p:nvSpPr>
            <p:spPr>
              <a:xfrm>
                <a:off x="1415823" y="4888599"/>
                <a:ext cx="20873" cy="52156"/>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g27b3a2978f5_0_2620"/>
              <p:cNvSpPr/>
              <p:nvPr/>
            </p:nvSpPr>
            <p:spPr>
              <a:xfrm>
                <a:off x="1464457" y="4884897"/>
                <a:ext cx="31221" cy="55153"/>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g27b3a2978f5_0_2620"/>
              <p:cNvSpPr/>
              <p:nvPr/>
            </p:nvSpPr>
            <p:spPr>
              <a:xfrm>
                <a:off x="1503088" y="4884192"/>
                <a:ext cx="6212" cy="55858"/>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g27b3a2978f5_0_2620"/>
              <p:cNvSpPr/>
              <p:nvPr/>
            </p:nvSpPr>
            <p:spPr>
              <a:xfrm>
                <a:off x="1518262" y="4898290"/>
                <a:ext cx="30531" cy="42465"/>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g27b3a2978f5_0_2620"/>
              <p:cNvSpPr/>
              <p:nvPr/>
            </p:nvSpPr>
            <p:spPr>
              <a:xfrm>
                <a:off x="1553792" y="4888599"/>
                <a:ext cx="20696" cy="52156"/>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g27b3a2978f5_0_2620"/>
              <p:cNvSpPr/>
              <p:nvPr/>
            </p:nvSpPr>
            <p:spPr>
              <a:xfrm>
                <a:off x="1580522" y="4898290"/>
                <a:ext cx="32942" cy="42465"/>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g27b3a2978f5_0_2620"/>
              <p:cNvSpPr/>
              <p:nvPr/>
            </p:nvSpPr>
            <p:spPr>
              <a:xfrm>
                <a:off x="1622081"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g27b3a2978f5_0_2620"/>
              <p:cNvSpPr/>
              <p:nvPr/>
            </p:nvSpPr>
            <p:spPr>
              <a:xfrm>
                <a:off x="1661575" y="4898290"/>
                <a:ext cx="30531" cy="42465"/>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g27b3a2978f5_0_2620"/>
              <p:cNvSpPr/>
              <p:nvPr/>
            </p:nvSpPr>
            <p:spPr>
              <a:xfrm>
                <a:off x="1698480" y="4932999"/>
                <a:ext cx="7765" cy="17448"/>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g27b3a2978f5_0_2620"/>
              <p:cNvSpPr/>
              <p:nvPr/>
            </p:nvSpPr>
            <p:spPr>
              <a:xfrm>
                <a:off x="913804" y="4977927"/>
                <a:ext cx="37773" cy="56034"/>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g27b3a2978f5_0_2620"/>
              <p:cNvSpPr/>
              <p:nvPr/>
            </p:nvSpPr>
            <p:spPr>
              <a:xfrm>
                <a:off x="963991" y="4991496"/>
                <a:ext cx="30186" cy="41584"/>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g27b3a2978f5_0_2620"/>
              <p:cNvSpPr/>
              <p:nvPr/>
            </p:nvSpPr>
            <p:spPr>
              <a:xfrm>
                <a:off x="1004692" y="4974935"/>
                <a:ext cx="32079" cy="59026"/>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g27b3a2978f5_0_2620"/>
              <p:cNvSpPr/>
              <p:nvPr/>
            </p:nvSpPr>
            <p:spPr>
              <a:xfrm>
                <a:off x="1046769" y="4991496"/>
                <a:ext cx="32947" cy="42465"/>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g27b3a2978f5_0_2620"/>
              <p:cNvSpPr/>
              <p:nvPr/>
            </p:nvSpPr>
            <p:spPr>
              <a:xfrm>
                <a:off x="1089024" y="4991496"/>
                <a:ext cx="18630" cy="41584"/>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g27b3a2978f5_0_2620"/>
              <p:cNvSpPr/>
              <p:nvPr/>
            </p:nvSpPr>
            <p:spPr>
              <a:xfrm>
                <a:off x="1113166" y="4991496"/>
                <a:ext cx="30531" cy="42465"/>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g27b3a2978f5_0_2620"/>
              <p:cNvSpPr/>
              <p:nvPr/>
            </p:nvSpPr>
            <p:spPr>
              <a:xfrm>
                <a:off x="1149381" y="4981629"/>
                <a:ext cx="20873" cy="52332"/>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g27b3a2978f5_0_2620"/>
              <p:cNvSpPr/>
              <p:nvPr/>
            </p:nvSpPr>
            <p:spPr>
              <a:xfrm>
                <a:off x="1177319"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g27b3a2978f5_0_2620"/>
              <p:cNvSpPr/>
              <p:nvPr/>
            </p:nvSpPr>
            <p:spPr>
              <a:xfrm>
                <a:off x="1220776" y="4991496"/>
                <a:ext cx="30186" cy="41584"/>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g27b3a2978f5_0_2620"/>
              <p:cNvSpPr/>
              <p:nvPr/>
            </p:nvSpPr>
            <p:spPr>
              <a:xfrm>
                <a:off x="1261305" y="4974935"/>
                <a:ext cx="32257" cy="59026"/>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g27b3a2978f5_0_2620"/>
              <p:cNvSpPr/>
              <p:nvPr/>
            </p:nvSpPr>
            <p:spPr>
              <a:xfrm>
                <a:off x="1303904" y="4991496"/>
                <a:ext cx="30354" cy="42465"/>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g27b3a2978f5_0_2620"/>
              <p:cNvSpPr/>
              <p:nvPr/>
            </p:nvSpPr>
            <p:spPr>
              <a:xfrm>
                <a:off x="1362018"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g27b3a2978f5_0_2620"/>
              <p:cNvSpPr/>
              <p:nvPr/>
            </p:nvSpPr>
            <p:spPr>
              <a:xfrm>
                <a:off x="1405480" y="4991496"/>
                <a:ext cx="30181" cy="41584"/>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g27b3a2978f5_0_2620"/>
              <p:cNvSpPr/>
              <p:nvPr/>
            </p:nvSpPr>
            <p:spPr>
              <a:xfrm>
                <a:off x="1446004" y="4974935"/>
                <a:ext cx="32084" cy="59026"/>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g27b3a2978f5_0_2620"/>
              <p:cNvSpPr/>
              <p:nvPr/>
            </p:nvSpPr>
            <p:spPr>
              <a:xfrm>
                <a:off x="1508777" y="4977222"/>
                <a:ext cx="40016" cy="56739"/>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g27b3a2978f5_0_2620"/>
              <p:cNvSpPr/>
              <p:nvPr/>
            </p:nvSpPr>
            <p:spPr>
              <a:xfrm>
                <a:off x="1557583"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g27b3a2978f5_0_2620"/>
              <p:cNvSpPr/>
              <p:nvPr/>
            </p:nvSpPr>
            <p:spPr>
              <a:xfrm>
                <a:off x="1600873" y="4991496"/>
                <a:ext cx="18630" cy="41584"/>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g27b3a2978f5_0_2620"/>
              <p:cNvSpPr/>
              <p:nvPr/>
            </p:nvSpPr>
            <p:spPr>
              <a:xfrm>
                <a:off x="1623979" y="4991496"/>
                <a:ext cx="32947" cy="42465"/>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g27b3a2978f5_0_2620"/>
              <p:cNvSpPr/>
              <p:nvPr/>
            </p:nvSpPr>
            <p:spPr>
              <a:xfrm>
                <a:off x="1664336" y="4991496"/>
                <a:ext cx="30354" cy="42465"/>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53" name="Google Shape;453;g27b3a2978f5_0_2620"/>
          <p:cNvSpPr txBox="1">
            <a:spLocks noGrp="1"/>
          </p:cNvSpPr>
          <p:nvPr>
            <p:ph type="sldNum" idx="12"/>
          </p:nvPr>
        </p:nvSpPr>
        <p:spPr>
          <a:xfrm>
            <a:off x="8840507" y="4880638"/>
            <a:ext cx="191700" cy="151200"/>
          </a:xfrm>
          <a:prstGeom prst="rect">
            <a:avLst/>
          </a:prstGeom>
        </p:spPr>
        <p:txBody>
          <a:bodyPr spcFirstLastPara="1" wrap="square" lIns="0" tIns="0" rIns="0" bIns="0" anchor="ctr" anchorCtr="0">
            <a:noAutofit/>
          </a:bodyPr>
          <a:lstStyle>
            <a:lvl1pPr lvl="0" algn="ctr" rtl="0">
              <a:buNone/>
              <a:defRPr sz="800">
                <a:solidFill>
                  <a:srgbClr val="FFFFFF"/>
                </a:solidFill>
                <a:latin typeface="Roboto Light"/>
                <a:ea typeface="Roboto Light"/>
                <a:cs typeface="Roboto Light"/>
                <a:sym typeface="Roboto Light"/>
              </a:defRPr>
            </a:lvl1pPr>
            <a:lvl2pPr lvl="1" algn="ctr" rtl="0">
              <a:buNone/>
              <a:defRPr sz="800">
                <a:solidFill>
                  <a:srgbClr val="FFFFFF"/>
                </a:solidFill>
                <a:latin typeface="Roboto Light"/>
                <a:ea typeface="Roboto Light"/>
                <a:cs typeface="Roboto Light"/>
                <a:sym typeface="Roboto Light"/>
              </a:defRPr>
            </a:lvl2pPr>
            <a:lvl3pPr lvl="2" algn="ctr" rtl="0">
              <a:buNone/>
              <a:defRPr sz="800">
                <a:solidFill>
                  <a:srgbClr val="FFFFFF"/>
                </a:solidFill>
                <a:latin typeface="Roboto Light"/>
                <a:ea typeface="Roboto Light"/>
                <a:cs typeface="Roboto Light"/>
                <a:sym typeface="Roboto Light"/>
              </a:defRPr>
            </a:lvl3pPr>
            <a:lvl4pPr lvl="3" algn="ctr" rtl="0">
              <a:buNone/>
              <a:defRPr sz="800">
                <a:solidFill>
                  <a:srgbClr val="FFFFFF"/>
                </a:solidFill>
                <a:latin typeface="Roboto Light"/>
                <a:ea typeface="Roboto Light"/>
                <a:cs typeface="Roboto Light"/>
                <a:sym typeface="Roboto Light"/>
              </a:defRPr>
            </a:lvl4pPr>
            <a:lvl5pPr lvl="4" algn="ctr" rtl="0">
              <a:buNone/>
              <a:defRPr sz="800">
                <a:solidFill>
                  <a:srgbClr val="FFFFFF"/>
                </a:solidFill>
                <a:latin typeface="Roboto Light"/>
                <a:ea typeface="Roboto Light"/>
                <a:cs typeface="Roboto Light"/>
                <a:sym typeface="Roboto Light"/>
              </a:defRPr>
            </a:lvl5pPr>
            <a:lvl6pPr lvl="5" algn="ctr" rtl="0">
              <a:buNone/>
              <a:defRPr sz="800">
                <a:solidFill>
                  <a:srgbClr val="FFFFFF"/>
                </a:solidFill>
                <a:latin typeface="Roboto Light"/>
                <a:ea typeface="Roboto Light"/>
                <a:cs typeface="Roboto Light"/>
                <a:sym typeface="Roboto Light"/>
              </a:defRPr>
            </a:lvl6pPr>
            <a:lvl7pPr lvl="6" algn="ctr" rtl="0">
              <a:buNone/>
              <a:defRPr sz="800">
                <a:solidFill>
                  <a:srgbClr val="FFFFFF"/>
                </a:solidFill>
                <a:latin typeface="Roboto Light"/>
                <a:ea typeface="Roboto Light"/>
                <a:cs typeface="Roboto Light"/>
                <a:sym typeface="Roboto Light"/>
              </a:defRPr>
            </a:lvl7pPr>
            <a:lvl8pPr lvl="7" algn="ctr" rtl="0">
              <a:buNone/>
              <a:defRPr sz="800">
                <a:solidFill>
                  <a:srgbClr val="FFFFFF"/>
                </a:solidFill>
                <a:latin typeface="Roboto Light"/>
                <a:ea typeface="Roboto Light"/>
                <a:cs typeface="Roboto Light"/>
                <a:sym typeface="Roboto Light"/>
              </a:defRPr>
            </a:lvl8pPr>
            <a:lvl9pPr lvl="8" algn="ctr" rtl="0">
              <a:buNone/>
              <a:defRPr sz="800">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454" name="Google Shape;454;g27b3a2978f5_0_2620"/>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455" name="Google Shape;455;g27b3a2978f5_0_2620"/>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456" name="Google Shape;456;g27b3a2978f5_0_2620"/>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457" name="Google Shape;457;g27b3a2978f5_0_2620"/>
          <p:cNvSpPr txBox="1">
            <a:spLocks noGrp="1"/>
          </p:cNvSpPr>
          <p:nvPr>
            <p:ph type="title"/>
          </p:nvPr>
        </p:nvSpPr>
        <p:spPr>
          <a:xfrm>
            <a:off x="720000" y="1061125"/>
            <a:ext cx="3852000" cy="510600"/>
          </a:xfrm>
          <a:prstGeom prst="rect">
            <a:avLst/>
          </a:prstGeom>
        </p:spPr>
        <p:txBody>
          <a:bodyPr spcFirstLastPara="1" wrap="square" lIns="0" tIns="0" rIns="0" bIns="0" anchor="t" anchorCtr="0">
            <a:noAutofit/>
          </a:bodyPr>
          <a:lstStyle>
            <a:lvl1pPr lvl="0" rtl="0">
              <a:spcBef>
                <a:spcPts val="0"/>
              </a:spcBef>
              <a:spcAft>
                <a:spcPts val="0"/>
              </a:spcAft>
              <a:buNone/>
              <a:defRPr>
                <a:latin typeface="Roboto"/>
                <a:ea typeface="Roboto"/>
                <a:cs typeface="Roboto"/>
                <a:sym typeface="Roboto"/>
              </a:defRPr>
            </a:lvl1pPr>
            <a:lvl2pPr lvl="1" rtl="0">
              <a:spcBef>
                <a:spcPts val="0"/>
              </a:spcBef>
              <a:spcAft>
                <a:spcPts val="0"/>
              </a:spcAft>
              <a:buNone/>
              <a:defRPr sz="3000">
                <a:latin typeface="Arial"/>
                <a:ea typeface="Arial"/>
                <a:cs typeface="Arial"/>
                <a:sym typeface="Arial"/>
              </a:defRPr>
            </a:lvl2pPr>
            <a:lvl3pPr lvl="2" rtl="0">
              <a:spcBef>
                <a:spcPts val="0"/>
              </a:spcBef>
              <a:spcAft>
                <a:spcPts val="0"/>
              </a:spcAft>
              <a:buNone/>
              <a:defRPr sz="3000">
                <a:latin typeface="Arial"/>
                <a:ea typeface="Arial"/>
                <a:cs typeface="Arial"/>
                <a:sym typeface="Arial"/>
              </a:defRPr>
            </a:lvl3pPr>
            <a:lvl4pPr lvl="3" rtl="0">
              <a:spcBef>
                <a:spcPts val="0"/>
              </a:spcBef>
              <a:spcAft>
                <a:spcPts val="0"/>
              </a:spcAft>
              <a:buNone/>
              <a:defRPr sz="3000">
                <a:latin typeface="Arial"/>
                <a:ea typeface="Arial"/>
                <a:cs typeface="Arial"/>
                <a:sym typeface="Arial"/>
              </a:defRPr>
            </a:lvl4pPr>
            <a:lvl5pPr lvl="4" rtl="0">
              <a:spcBef>
                <a:spcPts val="0"/>
              </a:spcBef>
              <a:spcAft>
                <a:spcPts val="0"/>
              </a:spcAft>
              <a:buNone/>
              <a:defRPr sz="3000">
                <a:latin typeface="Arial"/>
                <a:ea typeface="Arial"/>
                <a:cs typeface="Arial"/>
                <a:sym typeface="Arial"/>
              </a:defRPr>
            </a:lvl5pPr>
            <a:lvl6pPr lvl="5" rtl="0">
              <a:spcBef>
                <a:spcPts val="0"/>
              </a:spcBef>
              <a:spcAft>
                <a:spcPts val="0"/>
              </a:spcAft>
              <a:buNone/>
              <a:defRPr sz="3000">
                <a:latin typeface="Arial"/>
                <a:ea typeface="Arial"/>
                <a:cs typeface="Arial"/>
                <a:sym typeface="Arial"/>
              </a:defRPr>
            </a:lvl6pPr>
            <a:lvl7pPr lvl="6" rtl="0">
              <a:spcBef>
                <a:spcPts val="0"/>
              </a:spcBef>
              <a:spcAft>
                <a:spcPts val="0"/>
              </a:spcAft>
              <a:buNone/>
              <a:defRPr sz="3000">
                <a:latin typeface="Arial"/>
                <a:ea typeface="Arial"/>
                <a:cs typeface="Arial"/>
                <a:sym typeface="Arial"/>
              </a:defRPr>
            </a:lvl7pPr>
            <a:lvl8pPr lvl="7" rtl="0">
              <a:spcBef>
                <a:spcPts val="0"/>
              </a:spcBef>
              <a:spcAft>
                <a:spcPts val="0"/>
              </a:spcAft>
              <a:buNone/>
              <a:defRPr sz="3000">
                <a:latin typeface="Arial"/>
                <a:ea typeface="Arial"/>
                <a:cs typeface="Arial"/>
                <a:sym typeface="Arial"/>
              </a:defRPr>
            </a:lvl8pPr>
            <a:lvl9pPr lvl="8" rtl="0">
              <a:spcBef>
                <a:spcPts val="0"/>
              </a:spcBef>
              <a:spcAft>
                <a:spcPts val="0"/>
              </a:spcAft>
              <a:buNone/>
              <a:defRPr sz="3000">
                <a:latin typeface="Arial"/>
                <a:ea typeface="Arial"/>
                <a:cs typeface="Arial"/>
                <a:sym typeface="Arial"/>
              </a:defRPr>
            </a:lvl9pPr>
          </a:lstStyle>
          <a:p>
            <a:endParaRPr/>
          </a:p>
        </p:txBody>
      </p:sp>
      <p:sp>
        <p:nvSpPr>
          <p:cNvPr id="458" name="Google Shape;458;g27b3a2978f5_0_2620"/>
          <p:cNvSpPr txBox="1">
            <a:spLocks noGrp="1"/>
          </p:cNvSpPr>
          <p:nvPr>
            <p:ph type="body" idx="1"/>
          </p:nvPr>
        </p:nvSpPr>
        <p:spPr>
          <a:xfrm>
            <a:off x="720000" y="1853400"/>
            <a:ext cx="7072200" cy="718200"/>
          </a:xfrm>
          <a:prstGeom prst="rect">
            <a:avLst/>
          </a:prstGeom>
        </p:spPr>
        <p:txBody>
          <a:bodyPr spcFirstLastPara="1" wrap="square" lIns="0" tIns="0" rIns="0" bIns="0" anchor="t" anchorCtr="0">
            <a:noAutofit/>
          </a:bodyPr>
          <a:lstStyle>
            <a:lvl1pPr marL="457200" lvl="0" indent="-292100" rtl="0">
              <a:lnSpc>
                <a:spcPct val="150000"/>
              </a:lnSpc>
              <a:spcBef>
                <a:spcPts val="0"/>
              </a:spcBef>
              <a:spcAft>
                <a:spcPts val="0"/>
              </a:spcAft>
              <a:buSzPts val="1000"/>
              <a:buFont typeface="Roboto Light"/>
              <a:buChar char="●"/>
              <a:defRPr sz="1000">
                <a:latin typeface="Roboto Light"/>
                <a:ea typeface="Roboto Light"/>
                <a:cs typeface="Roboto Light"/>
                <a:sym typeface="Roboto Light"/>
              </a:defRPr>
            </a:lvl1pPr>
            <a:lvl2pPr marL="914400" lvl="1"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2pPr>
            <a:lvl3pPr marL="1371600" lvl="2"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3pPr>
            <a:lvl4pPr marL="1828800" lvl="3"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4pPr>
            <a:lvl5pPr marL="2286000" lvl="4"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5pPr>
            <a:lvl6pPr marL="2743200" lvl="5"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6pPr>
            <a:lvl7pPr marL="3200400" lvl="6"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7pPr>
            <a:lvl8pPr marL="3657600" lvl="7"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8pPr>
            <a:lvl9pPr marL="4114800" lvl="8" indent="-292100" rtl="0">
              <a:lnSpc>
                <a:spcPct val="150000"/>
              </a:lnSpc>
              <a:spcBef>
                <a:spcPts val="1600"/>
              </a:spcBef>
              <a:spcAft>
                <a:spcPts val="1600"/>
              </a:spcAft>
              <a:buSzPts val="1000"/>
              <a:buFont typeface="Roboto Light"/>
              <a:buChar char="■"/>
              <a:defRPr sz="1000">
                <a:latin typeface="Roboto Light"/>
                <a:ea typeface="Roboto Light"/>
                <a:cs typeface="Roboto Light"/>
                <a:sym typeface="Roboto Light"/>
              </a:defRPr>
            </a:lvl9pPr>
          </a:lstStyle>
          <a:p>
            <a:endParaRPr/>
          </a:p>
        </p:txBody>
      </p:sp>
      <p:sp>
        <p:nvSpPr>
          <p:cNvPr id="459" name="Google Shape;459;g27b3a2978f5_0_2620"/>
          <p:cNvSpPr txBox="1">
            <a:spLocks noGrp="1"/>
          </p:cNvSpPr>
          <p:nvPr>
            <p:ph type="sldNum" idx="2"/>
          </p:nvPr>
        </p:nvSpPr>
        <p:spPr>
          <a:xfrm>
            <a:off x="8840507" y="4880638"/>
            <a:ext cx="191700" cy="151200"/>
          </a:xfrm>
          <a:prstGeom prst="rect">
            <a:avLst/>
          </a:prstGeom>
        </p:spPr>
        <p:txBody>
          <a:bodyPr spcFirstLastPara="1" wrap="square" lIns="0" tIns="0" rIns="0" bIns="0" anchor="ctr" anchorCtr="0">
            <a:noAutofit/>
          </a:bodyPr>
          <a:lstStyle>
            <a:lvl1pPr lvl="0" algn="ctr" rtl="0">
              <a:buNone/>
              <a:defRPr sz="800">
                <a:solidFill>
                  <a:srgbClr val="FFFFFF"/>
                </a:solidFill>
                <a:latin typeface="Roboto Light"/>
                <a:ea typeface="Roboto Light"/>
                <a:cs typeface="Roboto Light"/>
                <a:sym typeface="Roboto Light"/>
              </a:defRPr>
            </a:lvl1pPr>
            <a:lvl2pPr lvl="1" algn="ctr" rtl="0">
              <a:buNone/>
              <a:defRPr sz="800">
                <a:solidFill>
                  <a:srgbClr val="FFFFFF"/>
                </a:solidFill>
                <a:latin typeface="Roboto Light"/>
                <a:ea typeface="Roboto Light"/>
                <a:cs typeface="Roboto Light"/>
                <a:sym typeface="Roboto Light"/>
              </a:defRPr>
            </a:lvl2pPr>
            <a:lvl3pPr lvl="2" algn="ctr" rtl="0">
              <a:buNone/>
              <a:defRPr sz="800">
                <a:solidFill>
                  <a:srgbClr val="FFFFFF"/>
                </a:solidFill>
                <a:latin typeface="Roboto Light"/>
                <a:ea typeface="Roboto Light"/>
                <a:cs typeface="Roboto Light"/>
                <a:sym typeface="Roboto Light"/>
              </a:defRPr>
            </a:lvl3pPr>
            <a:lvl4pPr lvl="3" algn="ctr" rtl="0">
              <a:buNone/>
              <a:defRPr sz="800">
                <a:solidFill>
                  <a:srgbClr val="FFFFFF"/>
                </a:solidFill>
                <a:latin typeface="Roboto Light"/>
                <a:ea typeface="Roboto Light"/>
                <a:cs typeface="Roboto Light"/>
                <a:sym typeface="Roboto Light"/>
              </a:defRPr>
            </a:lvl4pPr>
            <a:lvl5pPr lvl="4" algn="ctr" rtl="0">
              <a:buNone/>
              <a:defRPr sz="800">
                <a:solidFill>
                  <a:srgbClr val="FFFFFF"/>
                </a:solidFill>
                <a:latin typeface="Roboto Light"/>
                <a:ea typeface="Roboto Light"/>
                <a:cs typeface="Roboto Light"/>
                <a:sym typeface="Roboto Light"/>
              </a:defRPr>
            </a:lvl5pPr>
            <a:lvl6pPr lvl="5" algn="ctr" rtl="0">
              <a:buNone/>
              <a:defRPr sz="800">
                <a:solidFill>
                  <a:srgbClr val="FFFFFF"/>
                </a:solidFill>
                <a:latin typeface="Roboto Light"/>
                <a:ea typeface="Roboto Light"/>
                <a:cs typeface="Roboto Light"/>
                <a:sym typeface="Roboto Light"/>
              </a:defRPr>
            </a:lvl6pPr>
            <a:lvl7pPr lvl="6" algn="ctr" rtl="0">
              <a:buNone/>
              <a:defRPr sz="800">
                <a:solidFill>
                  <a:srgbClr val="FFFFFF"/>
                </a:solidFill>
                <a:latin typeface="Roboto Light"/>
                <a:ea typeface="Roboto Light"/>
                <a:cs typeface="Roboto Light"/>
                <a:sym typeface="Roboto Light"/>
              </a:defRPr>
            </a:lvl7pPr>
            <a:lvl8pPr lvl="7" algn="ctr" rtl="0">
              <a:buNone/>
              <a:defRPr sz="800">
                <a:solidFill>
                  <a:srgbClr val="FFFFFF"/>
                </a:solidFill>
                <a:latin typeface="Roboto Light"/>
                <a:ea typeface="Roboto Light"/>
                <a:cs typeface="Roboto Light"/>
                <a:sym typeface="Roboto Light"/>
              </a:defRPr>
            </a:lvl8pPr>
            <a:lvl9pPr lvl="8" algn="ctr" rtl="0">
              <a:buNone/>
              <a:defRPr sz="800">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460" name="Google Shape;460;g27b3a2978f5_0_2620"/>
          <p:cNvSpPr txBox="1">
            <a:spLocks noGrp="1"/>
          </p:cNvSpPr>
          <p:nvPr>
            <p:ph type="body" idx="3"/>
          </p:nvPr>
        </p:nvSpPr>
        <p:spPr>
          <a:xfrm>
            <a:off x="720000" y="2853275"/>
            <a:ext cx="3002700" cy="1328100"/>
          </a:xfrm>
          <a:prstGeom prst="rect">
            <a:avLst/>
          </a:prstGeom>
        </p:spPr>
        <p:txBody>
          <a:bodyPr spcFirstLastPara="1" wrap="square" lIns="0" tIns="0" rIns="0" bIns="0" anchor="t" anchorCtr="0">
            <a:noAutofit/>
          </a:bodyPr>
          <a:lstStyle>
            <a:lvl1pPr marL="457200" lvl="0" indent="-279400" rtl="0">
              <a:lnSpc>
                <a:spcPct val="150000"/>
              </a:lnSpc>
              <a:spcBef>
                <a:spcPts val="0"/>
              </a:spcBef>
              <a:spcAft>
                <a:spcPts val="0"/>
              </a:spcAft>
              <a:buClr>
                <a:srgbClr val="7878B9"/>
              </a:buClr>
              <a:buSzPts val="800"/>
              <a:buFont typeface="Roboto Medium"/>
              <a:buChar char="●"/>
              <a:defRPr sz="800">
                <a:latin typeface="Roboto Medium"/>
                <a:ea typeface="Roboto Medium"/>
                <a:cs typeface="Roboto Medium"/>
                <a:sym typeface="Roboto Medium"/>
              </a:defRPr>
            </a:lvl1pPr>
            <a:lvl2pPr marL="914400" lvl="1"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2pPr>
            <a:lvl3pPr marL="1371600" lvl="2"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3pPr>
            <a:lvl4pPr marL="1828800" lvl="3"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4pPr>
            <a:lvl5pPr marL="2286000" lvl="4"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5pPr>
            <a:lvl6pPr marL="2743200" lvl="5"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6pPr>
            <a:lvl7pPr marL="3200400" lvl="6"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7pPr>
            <a:lvl8pPr marL="3657600" lvl="7"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8pPr>
            <a:lvl9pPr marL="4114800" lvl="8" indent="-279400" rtl="0">
              <a:lnSpc>
                <a:spcPct val="150000"/>
              </a:lnSpc>
              <a:spcBef>
                <a:spcPts val="1600"/>
              </a:spcBef>
              <a:spcAft>
                <a:spcPts val="1600"/>
              </a:spcAft>
              <a:buSzPts val="800"/>
              <a:buFont typeface="Roboto Medium"/>
              <a:buChar char="■"/>
              <a:defRPr sz="800">
                <a:latin typeface="Roboto Medium"/>
                <a:ea typeface="Roboto Medium"/>
                <a:cs typeface="Roboto Medium"/>
                <a:sym typeface="Roboto Medium"/>
              </a:defRPr>
            </a:lvl9pPr>
          </a:lstStyle>
          <a:p>
            <a:endParaRPr/>
          </a:p>
        </p:txBody>
      </p:sp>
      <p:sp>
        <p:nvSpPr>
          <p:cNvPr id="461" name="Google Shape;461;g27b3a2978f5_0_2620"/>
          <p:cNvSpPr txBox="1">
            <a:spLocks noGrp="1"/>
          </p:cNvSpPr>
          <p:nvPr>
            <p:ph type="body" idx="4"/>
          </p:nvPr>
        </p:nvSpPr>
        <p:spPr>
          <a:xfrm>
            <a:off x="4098226" y="2853275"/>
            <a:ext cx="3002700" cy="1328100"/>
          </a:xfrm>
          <a:prstGeom prst="rect">
            <a:avLst/>
          </a:prstGeom>
        </p:spPr>
        <p:txBody>
          <a:bodyPr spcFirstLastPara="1" wrap="square" lIns="0" tIns="0" rIns="0" bIns="0" anchor="t" anchorCtr="0">
            <a:noAutofit/>
          </a:bodyPr>
          <a:lstStyle>
            <a:lvl1pPr marL="457200" lvl="0" indent="-279400" rtl="0">
              <a:lnSpc>
                <a:spcPct val="150000"/>
              </a:lnSpc>
              <a:spcBef>
                <a:spcPts val="0"/>
              </a:spcBef>
              <a:spcAft>
                <a:spcPts val="0"/>
              </a:spcAft>
              <a:buClr>
                <a:srgbClr val="7878B9"/>
              </a:buClr>
              <a:buSzPts val="800"/>
              <a:buFont typeface="Roboto Medium"/>
              <a:buChar char="●"/>
              <a:defRPr sz="800">
                <a:latin typeface="Roboto Medium"/>
                <a:ea typeface="Roboto Medium"/>
                <a:cs typeface="Roboto Medium"/>
                <a:sym typeface="Roboto Medium"/>
              </a:defRPr>
            </a:lvl1pPr>
            <a:lvl2pPr marL="914400" lvl="1"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2pPr>
            <a:lvl3pPr marL="1371600" lvl="2"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3pPr>
            <a:lvl4pPr marL="1828800" lvl="3"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4pPr>
            <a:lvl5pPr marL="2286000" lvl="4"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5pPr>
            <a:lvl6pPr marL="2743200" lvl="5"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6pPr>
            <a:lvl7pPr marL="3200400" lvl="6"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7pPr>
            <a:lvl8pPr marL="3657600" lvl="7" indent="-279400" rtl="0">
              <a:lnSpc>
                <a:spcPct val="150000"/>
              </a:lnSpc>
              <a:spcBef>
                <a:spcPts val="1600"/>
              </a:spcBef>
              <a:spcAft>
                <a:spcPts val="0"/>
              </a:spcAft>
              <a:buSzPts val="800"/>
              <a:buFont typeface="Roboto Medium"/>
              <a:buChar char="○"/>
              <a:defRPr sz="800">
                <a:latin typeface="Roboto Medium"/>
                <a:ea typeface="Roboto Medium"/>
                <a:cs typeface="Roboto Medium"/>
                <a:sym typeface="Roboto Medium"/>
              </a:defRPr>
            </a:lvl8pPr>
            <a:lvl9pPr marL="4114800" lvl="8" indent="-279400" rtl="0">
              <a:lnSpc>
                <a:spcPct val="150000"/>
              </a:lnSpc>
              <a:spcBef>
                <a:spcPts val="1600"/>
              </a:spcBef>
              <a:spcAft>
                <a:spcPts val="1600"/>
              </a:spcAft>
              <a:buSzPts val="800"/>
              <a:buFont typeface="Roboto Medium"/>
              <a:buChar char="■"/>
              <a:defRPr sz="800">
                <a:latin typeface="Roboto Medium"/>
                <a:ea typeface="Roboto Medium"/>
                <a:cs typeface="Roboto Medium"/>
                <a:sym typeface="Roboto Medium"/>
              </a:defRPr>
            </a:lvl9pPr>
          </a:lstStyle>
          <a:p>
            <a:endParaRPr/>
          </a:p>
        </p:txBody>
      </p:sp>
      <p:sp>
        <p:nvSpPr>
          <p:cNvPr id="462" name="Google Shape;462;g27b3a2978f5_0_2620"/>
          <p:cNvSpPr txBox="1">
            <a:spLocks noGrp="1"/>
          </p:cNvSpPr>
          <p:nvPr>
            <p:ph type="subTitle" idx="5"/>
          </p:nvPr>
        </p:nvSpPr>
        <p:spPr>
          <a:xfrm>
            <a:off x="255984" y="188550"/>
            <a:ext cx="2058300" cy="171600"/>
          </a:xfrm>
          <a:prstGeom prst="rect">
            <a:avLst/>
          </a:prstGeom>
        </p:spPr>
        <p:txBody>
          <a:bodyPr spcFirstLastPara="1" wrap="square" lIns="0" tIns="0" rIns="0" bIns="0" anchor="t" anchorCtr="0">
            <a:noAutofit/>
          </a:bodyPr>
          <a:lstStyle>
            <a:lvl1pPr lvl="0" rtl="0">
              <a:spcBef>
                <a:spcPts val="0"/>
              </a:spcBef>
              <a:spcAft>
                <a:spcPts val="0"/>
              </a:spcAft>
              <a:buNone/>
              <a:defRPr sz="800">
                <a:solidFill>
                  <a:srgbClr val="B7B7B7"/>
                </a:solidFill>
                <a:latin typeface="Roboto"/>
                <a:ea typeface="Roboto"/>
                <a:cs typeface="Roboto"/>
                <a:sym typeface="Roboto"/>
              </a:defRPr>
            </a:lvl1pPr>
            <a:lvl2pPr lvl="1" rtl="0">
              <a:spcBef>
                <a:spcPts val="1600"/>
              </a:spcBef>
              <a:spcAft>
                <a:spcPts val="0"/>
              </a:spcAft>
              <a:buNone/>
              <a:defRPr>
                <a:solidFill>
                  <a:srgbClr val="B7B7B7"/>
                </a:solidFill>
                <a:latin typeface="Roboto Light"/>
                <a:ea typeface="Roboto Light"/>
                <a:cs typeface="Roboto Light"/>
                <a:sym typeface="Roboto Light"/>
              </a:defRPr>
            </a:lvl2pPr>
            <a:lvl3pPr lvl="2" rtl="0">
              <a:spcBef>
                <a:spcPts val="1600"/>
              </a:spcBef>
              <a:spcAft>
                <a:spcPts val="0"/>
              </a:spcAft>
              <a:buNone/>
              <a:defRPr>
                <a:solidFill>
                  <a:srgbClr val="B7B7B7"/>
                </a:solidFill>
                <a:latin typeface="Roboto Light"/>
                <a:ea typeface="Roboto Light"/>
                <a:cs typeface="Roboto Light"/>
                <a:sym typeface="Roboto Light"/>
              </a:defRPr>
            </a:lvl3pPr>
            <a:lvl4pPr lvl="3" rtl="0">
              <a:spcBef>
                <a:spcPts val="1600"/>
              </a:spcBef>
              <a:spcAft>
                <a:spcPts val="0"/>
              </a:spcAft>
              <a:buNone/>
              <a:defRPr>
                <a:solidFill>
                  <a:srgbClr val="B7B7B7"/>
                </a:solidFill>
                <a:latin typeface="Roboto Light"/>
                <a:ea typeface="Roboto Light"/>
                <a:cs typeface="Roboto Light"/>
                <a:sym typeface="Roboto Light"/>
              </a:defRPr>
            </a:lvl4pPr>
            <a:lvl5pPr lvl="4" rtl="0">
              <a:spcBef>
                <a:spcPts val="1600"/>
              </a:spcBef>
              <a:spcAft>
                <a:spcPts val="0"/>
              </a:spcAft>
              <a:buNone/>
              <a:defRPr>
                <a:solidFill>
                  <a:srgbClr val="B7B7B7"/>
                </a:solidFill>
                <a:latin typeface="Roboto Light"/>
                <a:ea typeface="Roboto Light"/>
                <a:cs typeface="Roboto Light"/>
                <a:sym typeface="Roboto Light"/>
              </a:defRPr>
            </a:lvl5pPr>
            <a:lvl6pPr lvl="5" rtl="0">
              <a:spcBef>
                <a:spcPts val="1600"/>
              </a:spcBef>
              <a:spcAft>
                <a:spcPts val="0"/>
              </a:spcAft>
              <a:buNone/>
              <a:defRPr>
                <a:solidFill>
                  <a:srgbClr val="B7B7B7"/>
                </a:solidFill>
                <a:latin typeface="Roboto Light"/>
                <a:ea typeface="Roboto Light"/>
                <a:cs typeface="Roboto Light"/>
                <a:sym typeface="Roboto Light"/>
              </a:defRPr>
            </a:lvl6pPr>
            <a:lvl7pPr lvl="6" rtl="0">
              <a:spcBef>
                <a:spcPts val="1600"/>
              </a:spcBef>
              <a:spcAft>
                <a:spcPts val="0"/>
              </a:spcAft>
              <a:buNone/>
              <a:defRPr>
                <a:solidFill>
                  <a:srgbClr val="B7B7B7"/>
                </a:solidFill>
                <a:latin typeface="Roboto Light"/>
                <a:ea typeface="Roboto Light"/>
                <a:cs typeface="Roboto Light"/>
                <a:sym typeface="Roboto Light"/>
              </a:defRPr>
            </a:lvl7pPr>
            <a:lvl8pPr lvl="7" rtl="0">
              <a:spcBef>
                <a:spcPts val="1600"/>
              </a:spcBef>
              <a:spcAft>
                <a:spcPts val="0"/>
              </a:spcAft>
              <a:buNone/>
              <a:defRPr>
                <a:solidFill>
                  <a:srgbClr val="B7B7B7"/>
                </a:solidFill>
                <a:latin typeface="Roboto Light"/>
                <a:ea typeface="Roboto Light"/>
                <a:cs typeface="Roboto Light"/>
                <a:sym typeface="Roboto Light"/>
              </a:defRPr>
            </a:lvl8pPr>
            <a:lvl9pPr lvl="8" rtl="0">
              <a:spcBef>
                <a:spcPts val="1600"/>
              </a:spcBef>
              <a:spcAft>
                <a:spcPts val="1600"/>
              </a:spcAft>
              <a:buNone/>
              <a:defRPr>
                <a:solidFill>
                  <a:srgbClr val="B7B7B7"/>
                </a:solidFill>
                <a:latin typeface="Roboto Light"/>
                <a:ea typeface="Roboto Light"/>
                <a:cs typeface="Roboto Light"/>
                <a:sym typeface="Roboto Light"/>
              </a:defRPr>
            </a:lvl9pPr>
          </a:lstStyle>
          <a:p>
            <a:endParaRPr/>
          </a:p>
        </p:txBody>
      </p:sp>
      <p:sp>
        <p:nvSpPr>
          <p:cNvPr id="463" name="Google Shape;463;g27b3a2978f5_0_2620"/>
          <p:cNvSpPr txBox="1">
            <a:spLocks noGrp="1"/>
          </p:cNvSpPr>
          <p:nvPr>
            <p:ph type="subTitle" idx="6"/>
          </p:nvPr>
        </p:nvSpPr>
        <p:spPr>
          <a:xfrm>
            <a:off x="4572000" y="4860000"/>
            <a:ext cx="4129200" cy="180000"/>
          </a:xfrm>
          <a:prstGeom prst="rect">
            <a:avLst/>
          </a:prstGeom>
        </p:spPr>
        <p:txBody>
          <a:bodyPr spcFirstLastPara="1" wrap="square" lIns="0" tIns="0" rIns="0" bIns="0" anchor="t" anchorCtr="0">
            <a:noAutofit/>
          </a:bodyPr>
          <a:lstStyle>
            <a:lvl1pPr lvl="0" algn="r" rtl="0">
              <a:spcBef>
                <a:spcPts val="0"/>
              </a:spcBef>
              <a:spcAft>
                <a:spcPts val="0"/>
              </a:spcAft>
              <a:buNone/>
              <a:defRPr sz="600">
                <a:solidFill>
                  <a:srgbClr val="CCCCF4"/>
                </a:solidFill>
                <a:latin typeface="Roboto Light"/>
                <a:ea typeface="Roboto Light"/>
                <a:cs typeface="Roboto Light"/>
                <a:sym typeface="Roboto Light"/>
              </a:defRPr>
            </a:lvl1pPr>
            <a:lvl2pPr lvl="1" algn="r" rtl="0">
              <a:spcBef>
                <a:spcPts val="0"/>
              </a:spcBef>
              <a:spcAft>
                <a:spcPts val="0"/>
              </a:spcAft>
              <a:buNone/>
              <a:defRPr sz="600">
                <a:latin typeface="Roboto Light"/>
                <a:ea typeface="Roboto Light"/>
                <a:cs typeface="Roboto Light"/>
                <a:sym typeface="Roboto Light"/>
              </a:defRPr>
            </a:lvl2pPr>
            <a:lvl3pPr lvl="2" algn="r" rtl="0">
              <a:spcBef>
                <a:spcPts val="0"/>
              </a:spcBef>
              <a:spcAft>
                <a:spcPts val="0"/>
              </a:spcAft>
              <a:buNone/>
              <a:defRPr sz="600">
                <a:latin typeface="Roboto Light"/>
                <a:ea typeface="Roboto Light"/>
                <a:cs typeface="Roboto Light"/>
                <a:sym typeface="Roboto Light"/>
              </a:defRPr>
            </a:lvl3pPr>
            <a:lvl4pPr lvl="3" algn="r" rtl="0">
              <a:spcBef>
                <a:spcPts val="0"/>
              </a:spcBef>
              <a:spcAft>
                <a:spcPts val="0"/>
              </a:spcAft>
              <a:buNone/>
              <a:defRPr sz="600">
                <a:latin typeface="Roboto Light"/>
                <a:ea typeface="Roboto Light"/>
                <a:cs typeface="Roboto Light"/>
                <a:sym typeface="Roboto Light"/>
              </a:defRPr>
            </a:lvl4pPr>
            <a:lvl5pPr lvl="4" algn="r" rtl="0">
              <a:spcBef>
                <a:spcPts val="0"/>
              </a:spcBef>
              <a:spcAft>
                <a:spcPts val="0"/>
              </a:spcAft>
              <a:buNone/>
              <a:defRPr sz="600">
                <a:latin typeface="Roboto Light"/>
                <a:ea typeface="Roboto Light"/>
                <a:cs typeface="Roboto Light"/>
                <a:sym typeface="Roboto Light"/>
              </a:defRPr>
            </a:lvl5pPr>
            <a:lvl6pPr lvl="5" algn="r" rtl="0">
              <a:spcBef>
                <a:spcPts val="0"/>
              </a:spcBef>
              <a:spcAft>
                <a:spcPts val="0"/>
              </a:spcAft>
              <a:buNone/>
              <a:defRPr sz="600">
                <a:latin typeface="Roboto Light"/>
                <a:ea typeface="Roboto Light"/>
                <a:cs typeface="Roboto Light"/>
                <a:sym typeface="Roboto Light"/>
              </a:defRPr>
            </a:lvl6pPr>
            <a:lvl7pPr lvl="6" algn="r" rtl="0">
              <a:spcBef>
                <a:spcPts val="0"/>
              </a:spcBef>
              <a:spcAft>
                <a:spcPts val="0"/>
              </a:spcAft>
              <a:buNone/>
              <a:defRPr sz="600">
                <a:latin typeface="Roboto Light"/>
                <a:ea typeface="Roboto Light"/>
                <a:cs typeface="Roboto Light"/>
                <a:sym typeface="Roboto Light"/>
              </a:defRPr>
            </a:lvl7pPr>
            <a:lvl8pPr lvl="7" algn="r" rtl="0">
              <a:spcBef>
                <a:spcPts val="0"/>
              </a:spcBef>
              <a:spcAft>
                <a:spcPts val="0"/>
              </a:spcAft>
              <a:buNone/>
              <a:defRPr sz="600">
                <a:latin typeface="Roboto Light"/>
                <a:ea typeface="Roboto Light"/>
                <a:cs typeface="Roboto Light"/>
                <a:sym typeface="Roboto Light"/>
              </a:defRPr>
            </a:lvl8pPr>
            <a:lvl9pPr lvl="8" algn="r" rtl="0">
              <a:spcBef>
                <a:spcPts val="0"/>
              </a:spcBef>
              <a:spcAft>
                <a:spcPts val="0"/>
              </a:spcAft>
              <a:buNone/>
              <a:defRPr sz="600">
                <a:latin typeface="Roboto Light"/>
                <a:ea typeface="Roboto Light"/>
                <a:cs typeface="Roboto Light"/>
                <a:sym typeface="Roboto Light"/>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227">
          <p15:clr>
            <a:srgbClr val="FA7B17"/>
          </p15:clr>
        </p15:guide>
        <p15:guide id="5" orient="horz" pos="340">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milia - Title + Subtitle + Paragraph">
  <p:cSld name="TITLE_ONLY_1_1_2_3">
    <p:spTree>
      <p:nvGrpSpPr>
        <p:cNvPr id="1" name="Shape 464"/>
        <p:cNvGrpSpPr/>
        <p:nvPr/>
      </p:nvGrpSpPr>
      <p:grpSpPr>
        <a:xfrm>
          <a:off x="0" y="0"/>
          <a:ext cx="0" cy="0"/>
          <a:chOff x="0" y="0"/>
          <a:chExt cx="0" cy="0"/>
        </a:xfrm>
      </p:grpSpPr>
      <p:sp>
        <p:nvSpPr>
          <p:cNvPr id="465" name="Google Shape;465;g27b3a2978f5_0_2683"/>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466" name="Google Shape;466;g27b3a2978f5_0_2683"/>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467" name="Google Shape;467;g27b3a2978f5_0_2683"/>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468" name="Google Shape;468;g27b3a2978f5_0_2683"/>
          <p:cNvSpPr/>
          <p:nvPr/>
        </p:nvSpPr>
        <p:spPr>
          <a:xfrm>
            <a:off x="-103"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469" name="Google Shape;469;g27b3a2978f5_0_2683"/>
          <p:cNvGrpSpPr/>
          <p:nvPr/>
        </p:nvGrpSpPr>
        <p:grpSpPr>
          <a:xfrm>
            <a:off x="262788" y="4847368"/>
            <a:ext cx="1443457" cy="217780"/>
            <a:chOff x="238125" y="2326100"/>
            <a:chExt cx="7110625" cy="1050050"/>
          </a:xfrm>
        </p:grpSpPr>
        <p:sp>
          <p:nvSpPr>
            <p:cNvPr id="470" name="Google Shape;470;g27b3a2978f5_0_2683"/>
            <p:cNvSpPr/>
            <p:nvPr/>
          </p:nvSpPr>
          <p:spPr>
            <a:xfrm>
              <a:off x="1957575" y="2333750"/>
              <a:ext cx="202225" cy="884400"/>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g27b3a2978f5_0_2683"/>
            <p:cNvSpPr/>
            <p:nvPr/>
          </p:nvSpPr>
          <p:spPr>
            <a:xfrm>
              <a:off x="2248975" y="2333750"/>
              <a:ext cx="203050" cy="884400"/>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g27b3a2978f5_0_2683"/>
            <p:cNvSpPr/>
            <p:nvPr/>
          </p:nvSpPr>
          <p:spPr>
            <a:xfrm>
              <a:off x="1677225" y="2333750"/>
              <a:ext cx="202225" cy="884400"/>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g27b3a2978f5_0_2683"/>
            <p:cNvSpPr/>
            <p:nvPr/>
          </p:nvSpPr>
          <p:spPr>
            <a:xfrm>
              <a:off x="238125" y="2326100"/>
              <a:ext cx="513125" cy="900525"/>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g27b3a2978f5_0_2683"/>
            <p:cNvSpPr/>
            <p:nvPr/>
          </p:nvSpPr>
          <p:spPr>
            <a:xfrm>
              <a:off x="835325" y="2496850"/>
              <a:ext cx="756125" cy="721300"/>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g27b3a2978f5_0_2683"/>
            <p:cNvSpPr/>
            <p:nvPr/>
          </p:nvSpPr>
          <p:spPr>
            <a:xfrm>
              <a:off x="2526775" y="2492625"/>
              <a:ext cx="485100" cy="734850"/>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g27b3a2978f5_0_2683"/>
            <p:cNvSpPr/>
            <p:nvPr/>
          </p:nvSpPr>
          <p:spPr>
            <a:xfrm>
              <a:off x="3233575" y="2329500"/>
              <a:ext cx="28050" cy="1046650"/>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g27b3a2978f5_0_2683"/>
            <p:cNvSpPr/>
            <p:nvPr/>
          </p:nvSpPr>
          <p:spPr>
            <a:xfrm>
              <a:off x="3424725" y="2507050"/>
              <a:ext cx="203900" cy="265925"/>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g27b3a2978f5_0_2683"/>
            <p:cNvSpPr/>
            <p:nvPr/>
          </p:nvSpPr>
          <p:spPr>
            <a:xfrm>
              <a:off x="3636250" y="2571625"/>
              <a:ext cx="162300" cy="204750"/>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g27b3a2978f5_0_2683"/>
            <p:cNvSpPr/>
            <p:nvPr/>
          </p:nvSpPr>
          <p:spPr>
            <a:xfrm>
              <a:off x="3829950" y="2571625"/>
              <a:ext cx="159750" cy="204750"/>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g27b3a2978f5_0_2683"/>
            <p:cNvSpPr/>
            <p:nvPr/>
          </p:nvSpPr>
          <p:spPr>
            <a:xfrm>
              <a:off x="4033000" y="2492625"/>
              <a:ext cx="148675" cy="280350"/>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g27b3a2978f5_0_2683"/>
            <p:cNvSpPr/>
            <p:nvPr/>
          </p:nvSpPr>
          <p:spPr>
            <a:xfrm>
              <a:off x="4237725"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g27b3a2978f5_0_2683"/>
            <p:cNvSpPr/>
            <p:nvPr/>
          </p:nvSpPr>
          <p:spPr>
            <a:xfrm>
              <a:off x="4430575" y="2571625"/>
              <a:ext cx="175875" cy="204750"/>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g27b3a2978f5_0_2683"/>
            <p:cNvSpPr/>
            <p:nvPr/>
          </p:nvSpPr>
          <p:spPr>
            <a:xfrm>
              <a:off x="4654000" y="2492625"/>
              <a:ext cx="22125" cy="280350"/>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g27b3a2978f5_0_2683"/>
            <p:cNvSpPr/>
            <p:nvPr/>
          </p:nvSpPr>
          <p:spPr>
            <a:xfrm>
              <a:off x="4722825" y="2571625"/>
              <a:ext cx="175875" cy="204750"/>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g27b3a2978f5_0_2683"/>
            <p:cNvSpPr/>
            <p:nvPr/>
          </p:nvSpPr>
          <p:spPr>
            <a:xfrm>
              <a:off x="4935200" y="2571625"/>
              <a:ext cx="158875" cy="280375"/>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g27b3a2978f5_0_2683"/>
            <p:cNvSpPr/>
            <p:nvPr/>
          </p:nvSpPr>
          <p:spPr>
            <a:xfrm>
              <a:off x="5128050" y="2575875"/>
              <a:ext cx="165675" cy="27697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g27b3a2978f5_0_2683"/>
            <p:cNvSpPr/>
            <p:nvPr/>
          </p:nvSpPr>
          <p:spPr>
            <a:xfrm>
              <a:off x="5393950" y="2524900"/>
              <a:ext cx="102825" cy="251475"/>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g27b3a2978f5_0_2683"/>
            <p:cNvSpPr/>
            <p:nvPr/>
          </p:nvSpPr>
          <p:spPr>
            <a:xfrm>
              <a:off x="5538375" y="2492625"/>
              <a:ext cx="148700" cy="280350"/>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g27b3a2978f5_0_2683"/>
            <p:cNvSpPr/>
            <p:nvPr/>
          </p:nvSpPr>
          <p:spPr>
            <a:xfrm>
              <a:off x="5732925" y="2571625"/>
              <a:ext cx="157175" cy="204750"/>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g27b3a2978f5_0_2683"/>
            <p:cNvSpPr/>
            <p:nvPr/>
          </p:nvSpPr>
          <p:spPr>
            <a:xfrm>
              <a:off x="5918100" y="2524900"/>
              <a:ext cx="102825" cy="251475"/>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g27b3a2978f5_0_2683"/>
            <p:cNvSpPr/>
            <p:nvPr/>
          </p:nvSpPr>
          <p:spPr>
            <a:xfrm>
              <a:off x="6157675" y="2507050"/>
              <a:ext cx="153800" cy="265925"/>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g27b3a2978f5_0_2683"/>
            <p:cNvSpPr/>
            <p:nvPr/>
          </p:nvSpPr>
          <p:spPr>
            <a:xfrm>
              <a:off x="6347975" y="2503650"/>
              <a:ext cx="30600" cy="269325"/>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g27b3a2978f5_0_2683"/>
            <p:cNvSpPr/>
            <p:nvPr/>
          </p:nvSpPr>
          <p:spPr>
            <a:xfrm>
              <a:off x="6422725" y="2571625"/>
              <a:ext cx="150400" cy="204750"/>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g27b3a2978f5_0_2683"/>
            <p:cNvSpPr/>
            <p:nvPr/>
          </p:nvSpPr>
          <p:spPr>
            <a:xfrm>
              <a:off x="6597750" y="2524900"/>
              <a:ext cx="101950" cy="251475"/>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g27b3a2978f5_0_2683"/>
            <p:cNvSpPr/>
            <p:nvPr/>
          </p:nvSpPr>
          <p:spPr>
            <a:xfrm>
              <a:off x="6729425" y="2571625"/>
              <a:ext cx="162275" cy="204750"/>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g27b3a2978f5_0_2683"/>
            <p:cNvSpPr/>
            <p:nvPr/>
          </p:nvSpPr>
          <p:spPr>
            <a:xfrm>
              <a:off x="6934150"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g27b3a2978f5_0_2683"/>
            <p:cNvSpPr/>
            <p:nvPr/>
          </p:nvSpPr>
          <p:spPr>
            <a:xfrm>
              <a:off x="7128700" y="2571625"/>
              <a:ext cx="150400" cy="204750"/>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g27b3a2978f5_0_2683"/>
            <p:cNvSpPr/>
            <p:nvPr/>
          </p:nvSpPr>
          <p:spPr>
            <a:xfrm>
              <a:off x="7310500" y="2738975"/>
              <a:ext cx="38250" cy="84125"/>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g27b3a2978f5_0_2683"/>
            <p:cNvSpPr/>
            <p:nvPr/>
          </p:nvSpPr>
          <p:spPr>
            <a:xfrm>
              <a:off x="3445100" y="2955600"/>
              <a:ext cx="186075" cy="270175"/>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g27b3a2978f5_0_2683"/>
            <p:cNvSpPr/>
            <p:nvPr/>
          </p:nvSpPr>
          <p:spPr>
            <a:xfrm>
              <a:off x="3692325" y="3021025"/>
              <a:ext cx="148700" cy="200500"/>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g27b3a2978f5_0_2683"/>
            <p:cNvSpPr/>
            <p:nvPr/>
          </p:nvSpPr>
          <p:spPr>
            <a:xfrm>
              <a:off x="3892825" y="2941175"/>
              <a:ext cx="158025" cy="284600"/>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g27b3a2978f5_0_2683"/>
            <p:cNvSpPr/>
            <p:nvPr/>
          </p:nvSpPr>
          <p:spPr>
            <a:xfrm>
              <a:off x="4100100" y="3021025"/>
              <a:ext cx="162300" cy="204750"/>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g27b3a2978f5_0_2683"/>
            <p:cNvSpPr/>
            <p:nvPr/>
          </p:nvSpPr>
          <p:spPr>
            <a:xfrm>
              <a:off x="4308250" y="3021025"/>
              <a:ext cx="91775" cy="200500"/>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g27b3a2978f5_0_2683"/>
            <p:cNvSpPr/>
            <p:nvPr/>
          </p:nvSpPr>
          <p:spPr>
            <a:xfrm>
              <a:off x="4427175" y="3021025"/>
              <a:ext cx="150400" cy="204750"/>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g27b3a2978f5_0_2683"/>
            <p:cNvSpPr/>
            <p:nvPr/>
          </p:nvSpPr>
          <p:spPr>
            <a:xfrm>
              <a:off x="4605575" y="2973450"/>
              <a:ext cx="102825" cy="252325"/>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g27b3a2978f5_0_2683"/>
            <p:cNvSpPr/>
            <p:nvPr/>
          </p:nvSpPr>
          <p:spPr>
            <a:xfrm>
              <a:off x="474320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g27b3a2978f5_0_2683"/>
            <p:cNvSpPr/>
            <p:nvPr/>
          </p:nvSpPr>
          <p:spPr>
            <a:xfrm>
              <a:off x="4957275" y="3021025"/>
              <a:ext cx="148700" cy="200500"/>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g27b3a2978f5_0_2683"/>
            <p:cNvSpPr/>
            <p:nvPr/>
          </p:nvSpPr>
          <p:spPr>
            <a:xfrm>
              <a:off x="5156925" y="2941175"/>
              <a:ext cx="158900" cy="284600"/>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g27b3a2978f5_0_2683"/>
            <p:cNvSpPr/>
            <p:nvPr/>
          </p:nvSpPr>
          <p:spPr>
            <a:xfrm>
              <a:off x="5366775" y="3021025"/>
              <a:ext cx="149525" cy="204750"/>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g27b3a2978f5_0_2683"/>
            <p:cNvSpPr/>
            <p:nvPr/>
          </p:nvSpPr>
          <p:spPr>
            <a:xfrm>
              <a:off x="565305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g27b3a2978f5_0_2683"/>
            <p:cNvSpPr/>
            <p:nvPr/>
          </p:nvSpPr>
          <p:spPr>
            <a:xfrm>
              <a:off x="5867150" y="3021025"/>
              <a:ext cx="148675" cy="200500"/>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g27b3a2978f5_0_2683"/>
            <p:cNvSpPr/>
            <p:nvPr/>
          </p:nvSpPr>
          <p:spPr>
            <a:xfrm>
              <a:off x="6066775" y="2941175"/>
              <a:ext cx="158050" cy="284600"/>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g27b3a2978f5_0_2683"/>
            <p:cNvSpPr/>
            <p:nvPr/>
          </p:nvSpPr>
          <p:spPr>
            <a:xfrm>
              <a:off x="6376000" y="2952200"/>
              <a:ext cx="197125" cy="273575"/>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g27b3a2978f5_0_2683"/>
            <p:cNvSpPr/>
            <p:nvPr/>
          </p:nvSpPr>
          <p:spPr>
            <a:xfrm>
              <a:off x="6616425"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g27b3a2978f5_0_2683"/>
            <p:cNvSpPr/>
            <p:nvPr/>
          </p:nvSpPr>
          <p:spPr>
            <a:xfrm>
              <a:off x="6829675" y="3021025"/>
              <a:ext cx="91775" cy="200500"/>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g27b3a2978f5_0_2683"/>
            <p:cNvSpPr/>
            <p:nvPr/>
          </p:nvSpPr>
          <p:spPr>
            <a:xfrm>
              <a:off x="6943500" y="3021025"/>
              <a:ext cx="162300" cy="204750"/>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g27b3a2978f5_0_2683"/>
            <p:cNvSpPr/>
            <p:nvPr/>
          </p:nvSpPr>
          <p:spPr>
            <a:xfrm>
              <a:off x="7142300" y="3021025"/>
              <a:ext cx="149525" cy="204750"/>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8" name="Google Shape;518;g27b3a2978f5_0_2683"/>
          <p:cNvSpPr txBox="1">
            <a:spLocks noGrp="1"/>
          </p:cNvSpPr>
          <p:nvPr>
            <p:ph type="body" idx="1"/>
          </p:nvPr>
        </p:nvSpPr>
        <p:spPr>
          <a:xfrm>
            <a:off x="720000" y="1853400"/>
            <a:ext cx="3852000" cy="1428300"/>
          </a:xfrm>
          <a:prstGeom prst="rect">
            <a:avLst/>
          </a:prstGeom>
        </p:spPr>
        <p:txBody>
          <a:bodyPr spcFirstLastPara="1" wrap="square" lIns="0" tIns="0" rIns="0" bIns="0" anchor="t" anchorCtr="0">
            <a:noAutofit/>
          </a:bodyPr>
          <a:lstStyle>
            <a:lvl1pPr marL="457200" lvl="0" indent="-292100" rtl="0">
              <a:lnSpc>
                <a:spcPct val="150000"/>
              </a:lnSpc>
              <a:spcBef>
                <a:spcPts val="0"/>
              </a:spcBef>
              <a:spcAft>
                <a:spcPts val="0"/>
              </a:spcAft>
              <a:buSzPts val="1000"/>
              <a:buFont typeface="Roboto Medium"/>
              <a:buChar char="●"/>
              <a:defRPr sz="1000">
                <a:latin typeface="Roboto Medium"/>
                <a:ea typeface="Roboto Medium"/>
                <a:cs typeface="Roboto Medium"/>
                <a:sym typeface="Roboto Medium"/>
              </a:defRPr>
            </a:lvl1pPr>
            <a:lvl2pPr marL="914400" lvl="1" indent="-292100"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2pPr>
            <a:lvl3pPr marL="1371600" lvl="2" indent="-292100"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3pPr>
            <a:lvl4pPr marL="1828800" lvl="3" indent="-292100"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4pPr>
            <a:lvl5pPr marL="2286000" lvl="4" indent="-292100"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5pPr>
            <a:lvl6pPr marL="2743200" lvl="5" indent="-292100"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6pPr>
            <a:lvl7pPr marL="3200400" lvl="6" indent="-292100"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7pPr>
            <a:lvl8pPr marL="3657600" lvl="7" indent="-292100"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8pPr>
            <a:lvl9pPr marL="4114800" lvl="8" indent="-292100" rtl="0">
              <a:lnSpc>
                <a:spcPct val="150000"/>
              </a:lnSpc>
              <a:spcBef>
                <a:spcPts val="1600"/>
              </a:spcBef>
              <a:spcAft>
                <a:spcPts val="1600"/>
              </a:spcAft>
              <a:buSzPts val="1000"/>
              <a:buFont typeface="Roboto Medium"/>
              <a:buChar char="■"/>
              <a:defRPr sz="1000">
                <a:latin typeface="Roboto Medium"/>
                <a:ea typeface="Roboto Medium"/>
                <a:cs typeface="Roboto Medium"/>
                <a:sym typeface="Roboto Medium"/>
              </a:defRPr>
            </a:lvl9pPr>
          </a:lstStyle>
          <a:p>
            <a:endParaRPr/>
          </a:p>
        </p:txBody>
      </p:sp>
      <p:sp>
        <p:nvSpPr>
          <p:cNvPr id="519" name="Google Shape;519;g27b3a2978f5_0_2683"/>
          <p:cNvSpPr txBox="1">
            <a:spLocks noGrp="1"/>
          </p:cNvSpPr>
          <p:nvPr>
            <p:ph type="sldNum" idx="12"/>
          </p:nvPr>
        </p:nvSpPr>
        <p:spPr>
          <a:xfrm>
            <a:off x="8840507" y="4880638"/>
            <a:ext cx="191700" cy="151200"/>
          </a:xfrm>
          <a:prstGeom prst="rect">
            <a:avLst/>
          </a:prstGeom>
        </p:spPr>
        <p:txBody>
          <a:bodyPr spcFirstLastPara="1" wrap="square" lIns="0" tIns="0" rIns="0" bIns="0" anchor="ctr" anchorCtr="0">
            <a:noAutofit/>
          </a:bodyPr>
          <a:lstStyle>
            <a:lvl1pPr lvl="0" algn="ctr" rtl="0">
              <a:buNone/>
              <a:defRPr sz="800">
                <a:solidFill>
                  <a:srgbClr val="FFFFFF"/>
                </a:solidFill>
                <a:latin typeface="Roboto Light"/>
                <a:ea typeface="Roboto Light"/>
                <a:cs typeface="Roboto Light"/>
                <a:sym typeface="Roboto Light"/>
              </a:defRPr>
            </a:lvl1pPr>
            <a:lvl2pPr lvl="1" algn="ctr" rtl="0">
              <a:buNone/>
              <a:defRPr sz="800">
                <a:solidFill>
                  <a:srgbClr val="FFFFFF"/>
                </a:solidFill>
                <a:latin typeface="Roboto Light"/>
                <a:ea typeface="Roboto Light"/>
                <a:cs typeface="Roboto Light"/>
                <a:sym typeface="Roboto Light"/>
              </a:defRPr>
            </a:lvl2pPr>
            <a:lvl3pPr lvl="2" algn="ctr" rtl="0">
              <a:buNone/>
              <a:defRPr sz="800">
                <a:solidFill>
                  <a:srgbClr val="FFFFFF"/>
                </a:solidFill>
                <a:latin typeface="Roboto Light"/>
                <a:ea typeface="Roboto Light"/>
                <a:cs typeface="Roboto Light"/>
                <a:sym typeface="Roboto Light"/>
              </a:defRPr>
            </a:lvl3pPr>
            <a:lvl4pPr lvl="3" algn="ctr" rtl="0">
              <a:buNone/>
              <a:defRPr sz="800">
                <a:solidFill>
                  <a:srgbClr val="FFFFFF"/>
                </a:solidFill>
                <a:latin typeface="Roboto Light"/>
                <a:ea typeface="Roboto Light"/>
                <a:cs typeface="Roboto Light"/>
                <a:sym typeface="Roboto Light"/>
              </a:defRPr>
            </a:lvl4pPr>
            <a:lvl5pPr lvl="4" algn="ctr" rtl="0">
              <a:buNone/>
              <a:defRPr sz="800">
                <a:solidFill>
                  <a:srgbClr val="FFFFFF"/>
                </a:solidFill>
                <a:latin typeface="Roboto Light"/>
                <a:ea typeface="Roboto Light"/>
                <a:cs typeface="Roboto Light"/>
                <a:sym typeface="Roboto Light"/>
              </a:defRPr>
            </a:lvl5pPr>
            <a:lvl6pPr lvl="5" algn="ctr" rtl="0">
              <a:buNone/>
              <a:defRPr sz="800">
                <a:solidFill>
                  <a:srgbClr val="FFFFFF"/>
                </a:solidFill>
                <a:latin typeface="Roboto Light"/>
                <a:ea typeface="Roboto Light"/>
                <a:cs typeface="Roboto Light"/>
                <a:sym typeface="Roboto Light"/>
              </a:defRPr>
            </a:lvl6pPr>
            <a:lvl7pPr lvl="6" algn="ctr" rtl="0">
              <a:buNone/>
              <a:defRPr sz="800">
                <a:solidFill>
                  <a:srgbClr val="FFFFFF"/>
                </a:solidFill>
                <a:latin typeface="Roboto Light"/>
                <a:ea typeface="Roboto Light"/>
                <a:cs typeface="Roboto Light"/>
                <a:sym typeface="Roboto Light"/>
              </a:defRPr>
            </a:lvl7pPr>
            <a:lvl8pPr lvl="7" algn="ctr" rtl="0">
              <a:buNone/>
              <a:defRPr sz="800">
                <a:solidFill>
                  <a:srgbClr val="FFFFFF"/>
                </a:solidFill>
                <a:latin typeface="Roboto Light"/>
                <a:ea typeface="Roboto Light"/>
                <a:cs typeface="Roboto Light"/>
                <a:sym typeface="Roboto Light"/>
              </a:defRPr>
            </a:lvl8pPr>
            <a:lvl9pPr lvl="8" algn="ctr" rtl="0">
              <a:buNone/>
              <a:defRPr sz="800">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520" name="Google Shape;520;g27b3a2978f5_0_2683"/>
          <p:cNvSpPr txBox="1">
            <a:spLocks noGrp="1"/>
          </p:cNvSpPr>
          <p:nvPr>
            <p:ph type="body" idx="2"/>
          </p:nvPr>
        </p:nvSpPr>
        <p:spPr>
          <a:xfrm>
            <a:off x="720000" y="3470850"/>
            <a:ext cx="3852000" cy="865500"/>
          </a:xfrm>
          <a:prstGeom prst="rect">
            <a:avLst/>
          </a:prstGeom>
        </p:spPr>
        <p:txBody>
          <a:bodyPr spcFirstLastPara="1" wrap="square" lIns="0" tIns="0" rIns="0" bIns="0" anchor="t" anchorCtr="0">
            <a:noAutofit/>
          </a:bodyPr>
          <a:lstStyle>
            <a:lvl1pPr marL="457200" lvl="0" indent="-292100" rtl="0">
              <a:lnSpc>
                <a:spcPct val="150000"/>
              </a:lnSpc>
              <a:spcBef>
                <a:spcPts val="0"/>
              </a:spcBef>
              <a:spcAft>
                <a:spcPts val="0"/>
              </a:spcAft>
              <a:buClr>
                <a:srgbClr val="9E9E9E"/>
              </a:buClr>
              <a:buSzPts val="1000"/>
              <a:buFont typeface="Roboto Light"/>
              <a:buChar char="●"/>
              <a:defRPr sz="1000">
                <a:solidFill>
                  <a:srgbClr val="9E9E9E"/>
                </a:solidFill>
                <a:latin typeface="Roboto Light"/>
                <a:ea typeface="Roboto Light"/>
                <a:cs typeface="Roboto Light"/>
                <a:sym typeface="Roboto Light"/>
              </a:defRPr>
            </a:lvl1pPr>
            <a:lvl2pPr marL="914400" lvl="1" indent="-292100" rtl="0">
              <a:lnSpc>
                <a:spcPct val="150000"/>
              </a:lnSpc>
              <a:spcBef>
                <a:spcPts val="1600"/>
              </a:spcBef>
              <a:spcAft>
                <a:spcPts val="0"/>
              </a:spcAft>
              <a:buClr>
                <a:srgbClr val="9E9E9E"/>
              </a:buClr>
              <a:buSzPts val="1000"/>
              <a:buFont typeface="Roboto Light"/>
              <a:buChar char="○"/>
              <a:defRPr sz="1000">
                <a:solidFill>
                  <a:srgbClr val="9E9E9E"/>
                </a:solidFill>
                <a:latin typeface="Roboto Light"/>
                <a:ea typeface="Roboto Light"/>
                <a:cs typeface="Roboto Light"/>
                <a:sym typeface="Roboto Light"/>
              </a:defRPr>
            </a:lvl2pPr>
            <a:lvl3pPr marL="1371600" lvl="2" indent="-292100" rtl="0">
              <a:lnSpc>
                <a:spcPct val="150000"/>
              </a:lnSpc>
              <a:spcBef>
                <a:spcPts val="1600"/>
              </a:spcBef>
              <a:spcAft>
                <a:spcPts val="0"/>
              </a:spcAft>
              <a:buClr>
                <a:srgbClr val="9E9E9E"/>
              </a:buClr>
              <a:buSzPts val="1000"/>
              <a:buFont typeface="Roboto Light"/>
              <a:buChar char="■"/>
              <a:defRPr sz="1000">
                <a:solidFill>
                  <a:srgbClr val="9E9E9E"/>
                </a:solidFill>
                <a:latin typeface="Roboto Light"/>
                <a:ea typeface="Roboto Light"/>
                <a:cs typeface="Roboto Light"/>
                <a:sym typeface="Roboto Light"/>
              </a:defRPr>
            </a:lvl3pPr>
            <a:lvl4pPr marL="1828800" lvl="3" indent="-292100" rtl="0">
              <a:lnSpc>
                <a:spcPct val="150000"/>
              </a:lnSpc>
              <a:spcBef>
                <a:spcPts val="1600"/>
              </a:spcBef>
              <a:spcAft>
                <a:spcPts val="0"/>
              </a:spcAft>
              <a:buClr>
                <a:srgbClr val="9E9E9E"/>
              </a:buClr>
              <a:buSzPts val="1000"/>
              <a:buFont typeface="Roboto Light"/>
              <a:buChar char="●"/>
              <a:defRPr sz="1000">
                <a:solidFill>
                  <a:srgbClr val="9E9E9E"/>
                </a:solidFill>
                <a:latin typeface="Roboto Light"/>
                <a:ea typeface="Roboto Light"/>
                <a:cs typeface="Roboto Light"/>
                <a:sym typeface="Roboto Light"/>
              </a:defRPr>
            </a:lvl4pPr>
            <a:lvl5pPr marL="2286000" lvl="4" indent="-292100" rtl="0">
              <a:lnSpc>
                <a:spcPct val="150000"/>
              </a:lnSpc>
              <a:spcBef>
                <a:spcPts val="1600"/>
              </a:spcBef>
              <a:spcAft>
                <a:spcPts val="0"/>
              </a:spcAft>
              <a:buClr>
                <a:srgbClr val="9E9E9E"/>
              </a:buClr>
              <a:buSzPts val="1000"/>
              <a:buFont typeface="Roboto Light"/>
              <a:buChar char="○"/>
              <a:defRPr sz="1000">
                <a:solidFill>
                  <a:srgbClr val="9E9E9E"/>
                </a:solidFill>
                <a:latin typeface="Roboto Light"/>
                <a:ea typeface="Roboto Light"/>
                <a:cs typeface="Roboto Light"/>
                <a:sym typeface="Roboto Light"/>
              </a:defRPr>
            </a:lvl5pPr>
            <a:lvl6pPr marL="2743200" lvl="5" indent="-292100" rtl="0">
              <a:lnSpc>
                <a:spcPct val="150000"/>
              </a:lnSpc>
              <a:spcBef>
                <a:spcPts val="1600"/>
              </a:spcBef>
              <a:spcAft>
                <a:spcPts val="0"/>
              </a:spcAft>
              <a:buClr>
                <a:srgbClr val="9E9E9E"/>
              </a:buClr>
              <a:buSzPts val="1000"/>
              <a:buFont typeface="Roboto Light"/>
              <a:buChar char="■"/>
              <a:defRPr sz="1000">
                <a:solidFill>
                  <a:srgbClr val="9E9E9E"/>
                </a:solidFill>
                <a:latin typeface="Roboto Light"/>
                <a:ea typeface="Roboto Light"/>
                <a:cs typeface="Roboto Light"/>
                <a:sym typeface="Roboto Light"/>
              </a:defRPr>
            </a:lvl6pPr>
            <a:lvl7pPr marL="3200400" lvl="6" indent="-292100" rtl="0">
              <a:lnSpc>
                <a:spcPct val="150000"/>
              </a:lnSpc>
              <a:spcBef>
                <a:spcPts val="1600"/>
              </a:spcBef>
              <a:spcAft>
                <a:spcPts val="0"/>
              </a:spcAft>
              <a:buClr>
                <a:srgbClr val="9E9E9E"/>
              </a:buClr>
              <a:buSzPts val="1000"/>
              <a:buFont typeface="Roboto Light"/>
              <a:buChar char="●"/>
              <a:defRPr sz="1000">
                <a:solidFill>
                  <a:srgbClr val="9E9E9E"/>
                </a:solidFill>
                <a:latin typeface="Roboto Light"/>
                <a:ea typeface="Roboto Light"/>
                <a:cs typeface="Roboto Light"/>
                <a:sym typeface="Roboto Light"/>
              </a:defRPr>
            </a:lvl7pPr>
            <a:lvl8pPr marL="3657600" lvl="7" indent="-292100" rtl="0">
              <a:lnSpc>
                <a:spcPct val="150000"/>
              </a:lnSpc>
              <a:spcBef>
                <a:spcPts val="1600"/>
              </a:spcBef>
              <a:spcAft>
                <a:spcPts val="0"/>
              </a:spcAft>
              <a:buClr>
                <a:srgbClr val="9E9E9E"/>
              </a:buClr>
              <a:buSzPts val="1000"/>
              <a:buFont typeface="Roboto Light"/>
              <a:buChar char="○"/>
              <a:defRPr sz="1000">
                <a:solidFill>
                  <a:srgbClr val="9E9E9E"/>
                </a:solidFill>
                <a:latin typeface="Roboto Light"/>
                <a:ea typeface="Roboto Light"/>
                <a:cs typeface="Roboto Light"/>
                <a:sym typeface="Roboto Light"/>
              </a:defRPr>
            </a:lvl8pPr>
            <a:lvl9pPr marL="4114800" lvl="8" indent="-292100" rtl="0">
              <a:lnSpc>
                <a:spcPct val="150000"/>
              </a:lnSpc>
              <a:spcBef>
                <a:spcPts val="1600"/>
              </a:spcBef>
              <a:spcAft>
                <a:spcPts val="1600"/>
              </a:spcAft>
              <a:buClr>
                <a:srgbClr val="9E9E9E"/>
              </a:buClr>
              <a:buSzPts val="1000"/>
              <a:buFont typeface="Roboto Light"/>
              <a:buChar char="■"/>
              <a:defRPr sz="1000">
                <a:solidFill>
                  <a:srgbClr val="9E9E9E"/>
                </a:solidFill>
                <a:latin typeface="Roboto Light"/>
                <a:ea typeface="Roboto Light"/>
                <a:cs typeface="Roboto Light"/>
                <a:sym typeface="Roboto Light"/>
              </a:defRPr>
            </a:lvl9pPr>
          </a:lstStyle>
          <a:p>
            <a:endParaRPr/>
          </a:p>
        </p:txBody>
      </p:sp>
      <p:sp>
        <p:nvSpPr>
          <p:cNvPr id="521" name="Google Shape;521;g27b3a2978f5_0_2683"/>
          <p:cNvSpPr txBox="1">
            <a:spLocks noGrp="1"/>
          </p:cNvSpPr>
          <p:nvPr>
            <p:ph type="title"/>
          </p:nvPr>
        </p:nvSpPr>
        <p:spPr>
          <a:xfrm>
            <a:off x="720000" y="1061125"/>
            <a:ext cx="3852000" cy="510600"/>
          </a:xfrm>
          <a:prstGeom prst="rect">
            <a:avLst/>
          </a:prstGeom>
        </p:spPr>
        <p:txBody>
          <a:bodyPr spcFirstLastPara="1" wrap="square" lIns="0" tIns="0" rIns="0" bIns="0" anchor="t" anchorCtr="0">
            <a:noAutofit/>
          </a:bodyPr>
          <a:lstStyle>
            <a:lvl1pPr lvl="0" rtl="0">
              <a:spcBef>
                <a:spcPts val="0"/>
              </a:spcBef>
              <a:spcAft>
                <a:spcPts val="0"/>
              </a:spcAft>
              <a:buNone/>
              <a:defRPr>
                <a:latin typeface="Roboto"/>
                <a:ea typeface="Roboto"/>
                <a:cs typeface="Roboto"/>
                <a:sym typeface="Roboto"/>
              </a:defRPr>
            </a:lvl1pPr>
            <a:lvl2pPr lvl="1" rtl="0">
              <a:spcBef>
                <a:spcPts val="0"/>
              </a:spcBef>
              <a:spcAft>
                <a:spcPts val="0"/>
              </a:spcAft>
              <a:buNone/>
              <a:defRPr sz="3000">
                <a:latin typeface="Arial"/>
                <a:ea typeface="Arial"/>
                <a:cs typeface="Arial"/>
                <a:sym typeface="Arial"/>
              </a:defRPr>
            </a:lvl2pPr>
            <a:lvl3pPr lvl="2" rtl="0">
              <a:spcBef>
                <a:spcPts val="0"/>
              </a:spcBef>
              <a:spcAft>
                <a:spcPts val="0"/>
              </a:spcAft>
              <a:buNone/>
              <a:defRPr sz="3000">
                <a:latin typeface="Arial"/>
                <a:ea typeface="Arial"/>
                <a:cs typeface="Arial"/>
                <a:sym typeface="Arial"/>
              </a:defRPr>
            </a:lvl3pPr>
            <a:lvl4pPr lvl="3" rtl="0">
              <a:spcBef>
                <a:spcPts val="0"/>
              </a:spcBef>
              <a:spcAft>
                <a:spcPts val="0"/>
              </a:spcAft>
              <a:buNone/>
              <a:defRPr sz="3000">
                <a:latin typeface="Arial"/>
                <a:ea typeface="Arial"/>
                <a:cs typeface="Arial"/>
                <a:sym typeface="Arial"/>
              </a:defRPr>
            </a:lvl4pPr>
            <a:lvl5pPr lvl="4" rtl="0">
              <a:spcBef>
                <a:spcPts val="0"/>
              </a:spcBef>
              <a:spcAft>
                <a:spcPts val="0"/>
              </a:spcAft>
              <a:buNone/>
              <a:defRPr sz="3000">
                <a:latin typeface="Arial"/>
                <a:ea typeface="Arial"/>
                <a:cs typeface="Arial"/>
                <a:sym typeface="Arial"/>
              </a:defRPr>
            </a:lvl5pPr>
            <a:lvl6pPr lvl="5" rtl="0">
              <a:spcBef>
                <a:spcPts val="0"/>
              </a:spcBef>
              <a:spcAft>
                <a:spcPts val="0"/>
              </a:spcAft>
              <a:buNone/>
              <a:defRPr sz="3000">
                <a:latin typeface="Arial"/>
                <a:ea typeface="Arial"/>
                <a:cs typeface="Arial"/>
                <a:sym typeface="Arial"/>
              </a:defRPr>
            </a:lvl6pPr>
            <a:lvl7pPr lvl="6" rtl="0">
              <a:spcBef>
                <a:spcPts val="0"/>
              </a:spcBef>
              <a:spcAft>
                <a:spcPts val="0"/>
              </a:spcAft>
              <a:buNone/>
              <a:defRPr sz="3000">
                <a:latin typeface="Arial"/>
                <a:ea typeface="Arial"/>
                <a:cs typeface="Arial"/>
                <a:sym typeface="Arial"/>
              </a:defRPr>
            </a:lvl7pPr>
            <a:lvl8pPr lvl="7" rtl="0">
              <a:spcBef>
                <a:spcPts val="0"/>
              </a:spcBef>
              <a:spcAft>
                <a:spcPts val="0"/>
              </a:spcAft>
              <a:buNone/>
              <a:defRPr sz="3000">
                <a:latin typeface="Arial"/>
                <a:ea typeface="Arial"/>
                <a:cs typeface="Arial"/>
                <a:sym typeface="Arial"/>
              </a:defRPr>
            </a:lvl8pPr>
            <a:lvl9pPr lvl="8" rtl="0">
              <a:spcBef>
                <a:spcPts val="0"/>
              </a:spcBef>
              <a:spcAft>
                <a:spcPts val="0"/>
              </a:spcAft>
              <a:buNone/>
              <a:defRPr sz="3000">
                <a:latin typeface="Arial"/>
                <a:ea typeface="Arial"/>
                <a:cs typeface="Arial"/>
                <a:sym typeface="Arial"/>
              </a:defRPr>
            </a:lvl9pPr>
          </a:lstStyle>
          <a:p>
            <a:endParaRPr/>
          </a:p>
        </p:txBody>
      </p:sp>
      <p:sp>
        <p:nvSpPr>
          <p:cNvPr id="522" name="Google Shape;522;g27b3a2978f5_0_2683"/>
          <p:cNvSpPr txBox="1">
            <a:spLocks noGrp="1"/>
          </p:cNvSpPr>
          <p:nvPr>
            <p:ph type="subTitle" idx="3"/>
          </p:nvPr>
        </p:nvSpPr>
        <p:spPr>
          <a:xfrm>
            <a:off x="255984" y="188550"/>
            <a:ext cx="2058300" cy="171600"/>
          </a:xfrm>
          <a:prstGeom prst="rect">
            <a:avLst/>
          </a:prstGeom>
        </p:spPr>
        <p:txBody>
          <a:bodyPr spcFirstLastPara="1" wrap="square" lIns="0" tIns="0" rIns="0" bIns="0" anchor="t" anchorCtr="0">
            <a:noAutofit/>
          </a:bodyPr>
          <a:lstStyle>
            <a:lvl1pPr lvl="0" rtl="0">
              <a:spcBef>
                <a:spcPts val="0"/>
              </a:spcBef>
              <a:spcAft>
                <a:spcPts val="0"/>
              </a:spcAft>
              <a:buNone/>
              <a:defRPr sz="800">
                <a:solidFill>
                  <a:srgbClr val="B7B7B7"/>
                </a:solidFill>
                <a:latin typeface="Roboto"/>
                <a:ea typeface="Roboto"/>
                <a:cs typeface="Roboto"/>
                <a:sym typeface="Roboto"/>
              </a:defRPr>
            </a:lvl1pPr>
            <a:lvl2pPr lvl="1" rtl="0">
              <a:spcBef>
                <a:spcPts val="1600"/>
              </a:spcBef>
              <a:spcAft>
                <a:spcPts val="0"/>
              </a:spcAft>
              <a:buNone/>
              <a:defRPr>
                <a:solidFill>
                  <a:srgbClr val="B7B7B7"/>
                </a:solidFill>
                <a:latin typeface="Roboto Light"/>
                <a:ea typeface="Roboto Light"/>
                <a:cs typeface="Roboto Light"/>
                <a:sym typeface="Roboto Light"/>
              </a:defRPr>
            </a:lvl2pPr>
            <a:lvl3pPr lvl="2" rtl="0">
              <a:spcBef>
                <a:spcPts val="1600"/>
              </a:spcBef>
              <a:spcAft>
                <a:spcPts val="0"/>
              </a:spcAft>
              <a:buNone/>
              <a:defRPr>
                <a:solidFill>
                  <a:srgbClr val="B7B7B7"/>
                </a:solidFill>
                <a:latin typeface="Roboto Light"/>
                <a:ea typeface="Roboto Light"/>
                <a:cs typeface="Roboto Light"/>
                <a:sym typeface="Roboto Light"/>
              </a:defRPr>
            </a:lvl3pPr>
            <a:lvl4pPr lvl="3" rtl="0">
              <a:spcBef>
                <a:spcPts val="1600"/>
              </a:spcBef>
              <a:spcAft>
                <a:spcPts val="0"/>
              </a:spcAft>
              <a:buNone/>
              <a:defRPr>
                <a:solidFill>
                  <a:srgbClr val="B7B7B7"/>
                </a:solidFill>
                <a:latin typeface="Roboto Light"/>
                <a:ea typeface="Roboto Light"/>
                <a:cs typeface="Roboto Light"/>
                <a:sym typeface="Roboto Light"/>
              </a:defRPr>
            </a:lvl4pPr>
            <a:lvl5pPr lvl="4" rtl="0">
              <a:spcBef>
                <a:spcPts val="1600"/>
              </a:spcBef>
              <a:spcAft>
                <a:spcPts val="0"/>
              </a:spcAft>
              <a:buNone/>
              <a:defRPr>
                <a:solidFill>
                  <a:srgbClr val="B7B7B7"/>
                </a:solidFill>
                <a:latin typeface="Roboto Light"/>
                <a:ea typeface="Roboto Light"/>
                <a:cs typeface="Roboto Light"/>
                <a:sym typeface="Roboto Light"/>
              </a:defRPr>
            </a:lvl5pPr>
            <a:lvl6pPr lvl="5" rtl="0">
              <a:spcBef>
                <a:spcPts val="1600"/>
              </a:spcBef>
              <a:spcAft>
                <a:spcPts val="0"/>
              </a:spcAft>
              <a:buNone/>
              <a:defRPr>
                <a:solidFill>
                  <a:srgbClr val="B7B7B7"/>
                </a:solidFill>
                <a:latin typeface="Roboto Light"/>
                <a:ea typeface="Roboto Light"/>
                <a:cs typeface="Roboto Light"/>
                <a:sym typeface="Roboto Light"/>
              </a:defRPr>
            </a:lvl6pPr>
            <a:lvl7pPr lvl="6" rtl="0">
              <a:spcBef>
                <a:spcPts val="1600"/>
              </a:spcBef>
              <a:spcAft>
                <a:spcPts val="0"/>
              </a:spcAft>
              <a:buNone/>
              <a:defRPr>
                <a:solidFill>
                  <a:srgbClr val="B7B7B7"/>
                </a:solidFill>
                <a:latin typeface="Roboto Light"/>
                <a:ea typeface="Roboto Light"/>
                <a:cs typeface="Roboto Light"/>
                <a:sym typeface="Roboto Light"/>
              </a:defRPr>
            </a:lvl7pPr>
            <a:lvl8pPr lvl="7" rtl="0">
              <a:spcBef>
                <a:spcPts val="1600"/>
              </a:spcBef>
              <a:spcAft>
                <a:spcPts val="0"/>
              </a:spcAft>
              <a:buNone/>
              <a:defRPr>
                <a:solidFill>
                  <a:srgbClr val="B7B7B7"/>
                </a:solidFill>
                <a:latin typeface="Roboto Light"/>
                <a:ea typeface="Roboto Light"/>
                <a:cs typeface="Roboto Light"/>
                <a:sym typeface="Roboto Light"/>
              </a:defRPr>
            </a:lvl8pPr>
            <a:lvl9pPr lvl="8" rtl="0">
              <a:spcBef>
                <a:spcPts val="1600"/>
              </a:spcBef>
              <a:spcAft>
                <a:spcPts val="1600"/>
              </a:spcAft>
              <a:buNone/>
              <a:defRPr>
                <a:solidFill>
                  <a:srgbClr val="B7B7B7"/>
                </a:solidFill>
                <a:latin typeface="Roboto Light"/>
                <a:ea typeface="Roboto Light"/>
                <a:cs typeface="Roboto Light"/>
                <a:sym typeface="Roboto Light"/>
              </a:defRPr>
            </a:lvl9pPr>
          </a:lstStyle>
          <a:p>
            <a:endParaRPr/>
          </a:p>
        </p:txBody>
      </p:sp>
      <p:sp>
        <p:nvSpPr>
          <p:cNvPr id="523" name="Google Shape;523;g27b3a2978f5_0_2683"/>
          <p:cNvSpPr txBox="1">
            <a:spLocks noGrp="1"/>
          </p:cNvSpPr>
          <p:nvPr>
            <p:ph type="subTitle" idx="4"/>
          </p:nvPr>
        </p:nvSpPr>
        <p:spPr>
          <a:xfrm>
            <a:off x="4572000" y="4860000"/>
            <a:ext cx="4129200" cy="180000"/>
          </a:xfrm>
          <a:prstGeom prst="rect">
            <a:avLst/>
          </a:prstGeom>
        </p:spPr>
        <p:txBody>
          <a:bodyPr spcFirstLastPara="1" wrap="square" lIns="0" tIns="0" rIns="0" bIns="0" anchor="t" anchorCtr="0">
            <a:noAutofit/>
          </a:bodyPr>
          <a:lstStyle>
            <a:lvl1pPr lvl="0" algn="r" rtl="0">
              <a:spcBef>
                <a:spcPts val="0"/>
              </a:spcBef>
              <a:spcAft>
                <a:spcPts val="0"/>
              </a:spcAft>
              <a:buNone/>
              <a:defRPr sz="600">
                <a:solidFill>
                  <a:srgbClr val="CCCCF4"/>
                </a:solidFill>
                <a:latin typeface="Roboto Light"/>
                <a:ea typeface="Roboto Light"/>
                <a:cs typeface="Roboto Light"/>
                <a:sym typeface="Roboto Light"/>
              </a:defRPr>
            </a:lvl1pPr>
            <a:lvl2pPr lvl="1" algn="r" rtl="0">
              <a:spcBef>
                <a:spcPts val="0"/>
              </a:spcBef>
              <a:spcAft>
                <a:spcPts val="0"/>
              </a:spcAft>
              <a:buNone/>
              <a:defRPr sz="600">
                <a:latin typeface="Roboto Light"/>
                <a:ea typeface="Roboto Light"/>
                <a:cs typeface="Roboto Light"/>
                <a:sym typeface="Roboto Light"/>
              </a:defRPr>
            </a:lvl2pPr>
            <a:lvl3pPr lvl="2" algn="r" rtl="0">
              <a:spcBef>
                <a:spcPts val="0"/>
              </a:spcBef>
              <a:spcAft>
                <a:spcPts val="0"/>
              </a:spcAft>
              <a:buNone/>
              <a:defRPr sz="600">
                <a:latin typeface="Roboto Light"/>
                <a:ea typeface="Roboto Light"/>
                <a:cs typeface="Roboto Light"/>
                <a:sym typeface="Roboto Light"/>
              </a:defRPr>
            </a:lvl3pPr>
            <a:lvl4pPr lvl="3" algn="r" rtl="0">
              <a:spcBef>
                <a:spcPts val="0"/>
              </a:spcBef>
              <a:spcAft>
                <a:spcPts val="0"/>
              </a:spcAft>
              <a:buNone/>
              <a:defRPr sz="600">
                <a:latin typeface="Roboto Light"/>
                <a:ea typeface="Roboto Light"/>
                <a:cs typeface="Roboto Light"/>
                <a:sym typeface="Roboto Light"/>
              </a:defRPr>
            </a:lvl4pPr>
            <a:lvl5pPr lvl="4" algn="r" rtl="0">
              <a:spcBef>
                <a:spcPts val="0"/>
              </a:spcBef>
              <a:spcAft>
                <a:spcPts val="0"/>
              </a:spcAft>
              <a:buNone/>
              <a:defRPr sz="600">
                <a:latin typeface="Roboto Light"/>
                <a:ea typeface="Roboto Light"/>
                <a:cs typeface="Roboto Light"/>
                <a:sym typeface="Roboto Light"/>
              </a:defRPr>
            </a:lvl5pPr>
            <a:lvl6pPr lvl="5" algn="r" rtl="0">
              <a:spcBef>
                <a:spcPts val="0"/>
              </a:spcBef>
              <a:spcAft>
                <a:spcPts val="0"/>
              </a:spcAft>
              <a:buNone/>
              <a:defRPr sz="600">
                <a:latin typeface="Roboto Light"/>
                <a:ea typeface="Roboto Light"/>
                <a:cs typeface="Roboto Light"/>
                <a:sym typeface="Roboto Light"/>
              </a:defRPr>
            </a:lvl6pPr>
            <a:lvl7pPr lvl="6" algn="r" rtl="0">
              <a:spcBef>
                <a:spcPts val="0"/>
              </a:spcBef>
              <a:spcAft>
                <a:spcPts val="0"/>
              </a:spcAft>
              <a:buNone/>
              <a:defRPr sz="600">
                <a:latin typeface="Roboto Light"/>
                <a:ea typeface="Roboto Light"/>
                <a:cs typeface="Roboto Light"/>
                <a:sym typeface="Roboto Light"/>
              </a:defRPr>
            </a:lvl7pPr>
            <a:lvl8pPr lvl="7" algn="r" rtl="0">
              <a:spcBef>
                <a:spcPts val="0"/>
              </a:spcBef>
              <a:spcAft>
                <a:spcPts val="0"/>
              </a:spcAft>
              <a:buNone/>
              <a:defRPr sz="600">
                <a:latin typeface="Roboto Light"/>
                <a:ea typeface="Roboto Light"/>
                <a:cs typeface="Roboto Light"/>
                <a:sym typeface="Roboto Light"/>
              </a:defRPr>
            </a:lvl8pPr>
            <a:lvl9pPr lvl="8" algn="r" rtl="0">
              <a:spcBef>
                <a:spcPts val="0"/>
              </a:spcBef>
              <a:spcAft>
                <a:spcPts val="0"/>
              </a:spcAft>
              <a:buNone/>
              <a:defRPr sz="600">
                <a:latin typeface="Roboto Light"/>
                <a:ea typeface="Roboto Light"/>
                <a:cs typeface="Roboto Light"/>
                <a:sym typeface="Roboto Light"/>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340">
          <p15:clr>
            <a:srgbClr val="FA7B17"/>
          </p15:clr>
        </p15:guide>
        <p15:guide id="5" orient="horz" pos="680">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milia - Text + Right image">
  <p:cSld name="TITLE_ONLY_1_1_2_2">
    <p:spTree>
      <p:nvGrpSpPr>
        <p:cNvPr id="1" name="Shape 524"/>
        <p:cNvGrpSpPr/>
        <p:nvPr/>
      </p:nvGrpSpPr>
      <p:grpSpPr>
        <a:xfrm>
          <a:off x="0" y="0"/>
          <a:ext cx="0" cy="0"/>
          <a:chOff x="0" y="0"/>
          <a:chExt cx="0" cy="0"/>
        </a:xfrm>
      </p:grpSpPr>
      <p:sp>
        <p:nvSpPr>
          <p:cNvPr id="525" name="Google Shape;525;g27b3a2978f5_0_2743"/>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526" name="Google Shape;526;g27b3a2978f5_0_2743"/>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527" name="Google Shape;527;g27b3a2978f5_0_2743"/>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528" name="Google Shape;528;g27b3a2978f5_0_2743"/>
          <p:cNvSpPr/>
          <p:nvPr/>
        </p:nvSpPr>
        <p:spPr>
          <a:xfrm>
            <a:off x="-103"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529" name="Google Shape;529;g27b3a2978f5_0_2743"/>
          <p:cNvGrpSpPr/>
          <p:nvPr/>
        </p:nvGrpSpPr>
        <p:grpSpPr>
          <a:xfrm>
            <a:off x="262788" y="4847368"/>
            <a:ext cx="1443457" cy="217780"/>
            <a:chOff x="238125" y="2326100"/>
            <a:chExt cx="7110625" cy="1050050"/>
          </a:xfrm>
        </p:grpSpPr>
        <p:sp>
          <p:nvSpPr>
            <p:cNvPr id="530" name="Google Shape;530;g27b3a2978f5_0_2743"/>
            <p:cNvSpPr/>
            <p:nvPr/>
          </p:nvSpPr>
          <p:spPr>
            <a:xfrm>
              <a:off x="1957575" y="2333750"/>
              <a:ext cx="202225" cy="884400"/>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g27b3a2978f5_0_2743"/>
            <p:cNvSpPr/>
            <p:nvPr/>
          </p:nvSpPr>
          <p:spPr>
            <a:xfrm>
              <a:off x="2248975" y="2333750"/>
              <a:ext cx="203050" cy="884400"/>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g27b3a2978f5_0_2743"/>
            <p:cNvSpPr/>
            <p:nvPr/>
          </p:nvSpPr>
          <p:spPr>
            <a:xfrm>
              <a:off x="1677225" y="2333750"/>
              <a:ext cx="202225" cy="884400"/>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g27b3a2978f5_0_2743"/>
            <p:cNvSpPr/>
            <p:nvPr/>
          </p:nvSpPr>
          <p:spPr>
            <a:xfrm>
              <a:off x="238125" y="2326100"/>
              <a:ext cx="513125" cy="900525"/>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g27b3a2978f5_0_2743"/>
            <p:cNvSpPr/>
            <p:nvPr/>
          </p:nvSpPr>
          <p:spPr>
            <a:xfrm>
              <a:off x="835325" y="2496850"/>
              <a:ext cx="756125" cy="721300"/>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g27b3a2978f5_0_2743"/>
            <p:cNvSpPr/>
            <p:nvPr/>
          </p:nvSpPr>
          <p:spPr>
            <a:xfrm>
              <a:off x="2526775" y="2492625"/>
              <a:ext cx="485100" cy="734850"/>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g27b3a2978f5_0_2743"/>
            <p:cNvSpPr/>
            <p:nvPr/>
          </p:nvSpPr>
          <p:spPr>
            <a:xfrm>
              <a:off x="3233575" y="2329500"/>
              <a:ext cx="28050" cy="1046650"/>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g27b3a2978f5_0_2743"/>
            <p:cNvSpPr/>
            <p:nvPr/>
          </p:nvSpPr>
          <p:spPr>
            <a:xfrm>
              <a:off x="3424725" y="2507050"/>
              <a:ext cx="203900" cy="265925"/>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g27b3a2978f5_0_2743"/>
            <p:cNvSpPr/>
            <p:nvPr/>
          </p:nvSpPr>
          <p:spPr>
            <a:xfrm>
              <a:off x="3636250" y="2571625"/>
              <a:ext cx="162300" cy="204750"/>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g27b3a2978f5_0_2743"/>
            <p:cNvSpPr/>
            <p:nvPr/>
          </p:nvSpPr>
          <p:spPr>
            <a:xfrm>
              <a:off x="3829950" y="2571625"/>
              <a:ext cx="159750" cy="204750"/>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g27b3a2978f5_0_2743"/>
            <p:cNvSpPr/>
            <p:nvPr/>
          </p:nvSpPr>
          <p:spPr>
            <a:xfrm>
              <a:off x="4033000" y="2492625"/>
              <a:ext cx="148675" cy="280350"/>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g27b3a2978f5_0_2743"/>
            <p:cNvSpPr/>
            <p:nvPr/>
          </p:nvSpPr>
          <p:spPr>
            <a:xfrm>
              <a:off x="4237725"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g27b3a2978f5_0_2743"/>
            <p:cNvSpPr/>
            <p:nvPr/>
          </p:nvSpPr>
          <p:spPr>
            <a:xfrm>
              <a:off x="4430575" y="2571625"/>
              <a:ext cx="175875" cy="204750"/>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g27b3a2978f5_0_2743"/>
            <p:cNvSpPr/>
            <p:nvPr/>
          </p:nvSpPr>
          <p:spPr>
            <a:xfrm>
              <a:off x="4654000" y="2492625"/>
              <a:ext cx="22125" cy="280350"/>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g27b3a2978f5_0_2743"/>
            <p:cNvSpPr/>
            <p:nvPr/>
          </p:nvSpPr>
          <p:spPr>
            <a:xfrm>
              <a:off x="4722825" y="2571625"/>
              <a:ext cx="175875" cy="204750"/>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g27b3a2978f5_0_2743"/>
            <p:cNvSpPr/>
            <p:nvPr/>
          </p:nvSpPr>
          <p:spPr>
            <a:xfrm>
              <a:off x="4935200" y="2571625"/>
              <a:ext cx="158875" cy="280375"/>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g27b3a2978f5_0_2743"/>
            <p:cNvSpPr/>
            <p:nvPr/>
          </p:nvSpPr>
          <p:spPr>
            <a:xfrm>
              <a:off x="5128050" y="2575875"/>
              <a:ext cx="165675" cy="27697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g27b3a2978f5_0_2743"/>
            <p:cNvSpPr/>
            <p:nvPr/>
          </p:nvSpPr>
          <p:spPr>
            <a:xfrm>
              <a:off x="5393950" y="2524900"/>
              <a:ext cx="102825" cy="251475"/>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g27b3a2978f5_0_2743"/>
            <p:cNvSpPr/>
            <p:nvPr/>
          </p:nvSpPr>
          <p:spPr>
            <a:xfrm>
              <a:off x="5538375" y="2492625"/>
              <a:ext cx="148700" cy="280350"/>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g27b3a2978f5_0_2743"/>
            <p:cNvSpPr/>
            <p:nvPr/>
          </p:nvSpPr>
          <p:spPr>
            <a:xfrm>
              <a:off x="5732925" y="2571625"/>
              <a:ext cx="157175" cy="204750"/>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g27b3a2978f5_0_2743"/>
            <p:cNvSpPr/>
            <p:nvPr/>
          </p:nvSpPr>
          <p:spPr>
            <a:xfrm>
              <a:off x="5918100" y="2524900"/>
              <a:ext cx="102825" cy="251475"/>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g27b3a2978f5_0_2743"/>
            <p:cNvSpPr/>
            <p:nvPr/>
          </p:nvSpPr>
          <p:spPr>
            <a:xfrm>
              <a:off x="6157675" y="2507050"/>
              <a:ext cx="153800" cy="265925"/>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g27b3a2978f5_0_2743"/>
            <p:cNvSpPr/>
            <p:nvPr/>
          </p:nvSpPr>
          <p:spPr>
            <a:xfrm>
              <a:off x="6347975" y="2503650"/>
              <a:ext cx="30600" cy="269325"/>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g27b3a2978f5_0_2743"/>
            <p:cNvSpPr/>
            <p:nvPr/>
          </p:nvSpPr>
          <p:spPr>
            <a:xfrm>
              <a:off x="6422725" y="2571625"/>
              <a:ext cx="150400" cy="204750"/>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g27b3a2978f5_0_2743"/>
            <p:cNvSpPr/>
            <p:nvPr/>
          </p:nvSpPr>
          <p:spPr>
            <a:xfrm>
              <a:off x="6597750" y="2524900"/>
              <a:ext cx="101950" cy="251475"/>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g27b3a2978f5_0_2743"/>
            <p:cNvSpPr/>
            <p:nvPr/>
          </p:nvSpPr>
          <p:spPr>
            <a:xfrm>
              <a:off x="6729425" y="2571625"/>
              <a:ext cx="162275" cy="204750"/>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g27b3a2978f5_0_2743"/>
            <p:cNvSpPr/>
            <p:nvPr/>
          </p:nvSpPr>
          <p:spPr>
            <a:xfrm>
              <a:off x="6934150"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g27b3a2978f5_0_2743"/>
            <p:cNvSpPr/>
            <p:nvPr/>
          </p:nvSpPr>
          <p:spPr>
            <a:xfrm>
              <a:off x="7128700" y="2571625"/>
              <a:ext cx="150400" cy="204750"/>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g27b3a2978f5_0_2743"/>
            <p:cNvSpPr/>
            <p:nvPr/>
          </p:nvSpPr>
          <p:spPr>
            <a:xfrm>
              <a:off x="7310500" y="2738975"/>
              <a:ext cx="38250" cy="84125"/>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g27b3a2978f5_0_2743"/>
            <p:cNvSpPr/>
            <p:nvPr/>
          </p:nvSpPr>
          <p:spPr>
            <a:xfrm>
              <a:off x="3445100" y="2955600"/>
              <a:ext cx="186075" cy="270175"/>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g27b3a2978f5_0_2743"/>
            <p:cNvSpPr/>
            <p:nvPr/>
          </p:nvSpPr>
          <p:spPr>
            <a:xfrm>
              <a:off x="3692325" y="3021025"/>
              <a:ext cx="148700" cy="200500"/>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g27b3a2978f5_0_2743"/>
            <p:cNvSpPr/>
            <p:nvPr/>
          </p:nvSpPr>
          <p:spPr>
            <a:xfrm>
              <a:off x="3892825" y="2941175"/>
              <a:ext cx="158025" cy="284600"/>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g27b3a2978f5_0_2743"/>
            <p:cNvSpPr/>
            <p:nvPr/>
          </p:nvSpPr>
          <p:spPr>
            <a:xfrm>
              <a:off x="4100100" y="3021025"/>
              <a:ext cx="162300" cy="204750"/>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g27b3a2978f5_0_2743"/>
            <p:cNvSpPr/>
            <p:nvPr/>
          </p:nvSpPr>
          <p:spPr>
            <a:xfrm>
              <a:off x="4308250" y="3021025"/>
              <a:ext cx="91775" cy="200500"/>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g27b3a2978f5_0_2743"/>
            <p:cNvSpPr/>
            <p:nvPr/>
          </p:nvSpPr>
          <p:spPr>
            <a:xfrm>
              <a:off x="4427175" y="3021025"/>
              <a:ext cx="150400" cy="204750"/>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g27b3a2978f5_0_2743"/>
            <p:cNvSpPr/>
            <p:nvPr/>
          </p:nvSpPr>
          <p:spPr>
            <a:xfrm>
              <a:off x="4605575" y="2973450"/>
              <a:ext cx="102825" cy="252325"/>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g27b3a2978f5_0_2743"/>
            <p:cNvSpPr/>
            <p:nvPr/>
          </p:nvSpPr>
          <p:spPr>
            <a:xfrm>
              <a:off x="474320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g27b3a2978f5_0_2743"/>
            <p:cNvSpPr/>
            <p:nvPr/>
          </p:nvSpPr>
          <p:spPr>
            <a:xfrm>
              <a:off x="4957275" y="3021025"/>
              <a:ext cx="148700" cy="200500"/>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g27b3a2978f5_0_2743"/>
            <p:cNvSpPr/>
            <p:nvPr/>
          </p:nvSpPr>
          <p:spPr>
            <a:xfrm>
              <a:off x="5156925" y="2941175"/>
              <a:ext cx="158900" cy="284600"/>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g27b3a2978f5_0_2743"/>
            <p:cNvSpPr/>
            <p:nvPr/>
          </p:nvSpPr>
          <p:spPr>
            <a:xfrm>
              <a:off x="5366775" y="3021025"/>
              <a:ext cx="149525" cy="204750"/>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g27b3a2978f5_0_2743"/>
            <p:cNvSpPr/>
            <p:nvPr/>
          </p:nvSpPr>
          <p:spPr>
            <a:xfrm>
              <a:off x="565305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g27b3a2978f5_0_2743"/>
            <p:cNvSpPr/>
            <p:nvPr/>
          </p:nvSpPr>
          <p:spPr>
            <a:xfrm>
              <a:off x="5867150" y="3021025"/>
              <a:ext cx="148675" cy="200500"/>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g27b3a2978f5_0_2743"/>
            <p:cNvSpPr/>
            <p:nvPr/>
          </p:nvSpPr>
          <p:spPr>
            <a:xfrm>
              <a:off x="6066775" y="2941175"/>
              <a:ext cx="158050" cy="284600"/>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g27b3a2978f5_0_2743"/>
            <p:cNvSpPr/>
            <p:nvPr/>
          </p:nvSpPr>
          <p:spPr>
            <a:xfrm>
              <a:off x="6376000" y="2952200"/>
              <a:ext cx="197125" cy="273575"/>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g27b3a2978f5_0_2743"/>
            <p:cNvSpPr/>
            <p:nvPr/>
          </p:nvSpPr>
          <p:spPr>
            <a:xfrm>
              <a:off x="6616425"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g27b3a2978f5_0_2743"/>
            <p:cNvSpPr/>
            <p:nvPr/>
          </p:nvSpPr>
          <p:spPr>
            <a:xfrm>
              <a:off x="6829675" y="3021025"/>
              <a:ext cx="91775" cy="200500"/>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g27b3a2978f5_0_2743"/>
            <p:cNvSpPr/>
            <p:nvPr/>
          </p:nvSpPr>
          <p:spPr>
            <a:xfrm>
              <a:off x="6943500" y="3021025"/>
              <a:ext cx="162300" cy="204750"/>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g27b3a2978f5_0_2743"/>
            <p:cNvSpPr/>
            <p:nvPr/>
          </p:nvSpPr>
          <p:spPr>
            <a:xfrm>
              <a:off x="7142300" y="3021025"/>
              <a:ext cx="149525" cy="204750"/>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8" name="Google Shape;578;g27b3a2978f5_0_2743"/>
          <p:cNvSpPr txBox="1">
            <a:spLocks noGrp="1"/>
          </p:cNvSpPr>
          <p:nvPr>
            <p:ph type="title"/>
          </p:nvPr>
        </p:nvSpPr>
        <p:spPr>
          <a:xfrm>
            <a:off x="720000" y="1061125"/>
            <a:ext cx="3852000" cy="510600"/>
          </a:xfrm>
          <a:prstGeom prst="rect">
            <a:avLst/>
          </a:prstGeom>
        </p:spPr>
        <p:txBody>
          <a:bodyPr spcFirstLastPara="1" wrap="square" lIns="0" tIns="0" rIns="0" bIns="0" anchor="t" anchorCtr="0">
            <a:noAutofit/>
          </a:bodyPr>
          <a:lstStyle>
            <a:lvl1pPr lvl="0" rtl="0">
              <a:spcBef>
                <a:spcPts val="0"/>
              </a:spcBef>
              <a:spcAft>
                <a:spcPts val="0"/>
              </a:spcAft>
              <a:buNone/>
              <a:defRPr>
                <a:latin typeface="Roboto"/>
                <a:ea typeface="Roboto"/>
                <a:cs typeface="Roboto"/>
                <a:sym typeface="Roboto"/>
              </a:defRPr>
            </a:lvl1pPr>
            <a:lvl2pPr lvl="1" rtl="0">
              <a:spcBef>
                <a:spcPts val="0"/>
              </a:spcBef>
              <a:spcAft>
                <a:spcPts val="0"/>
              </a:spcAft>
              <a:buNone/>
              <a:defRPr sz="3000">
                <a:latin typeface="Arial"/>
                <a:ea typeface="Arial"/>
                <a:cs typeface="Arial"/>
                <a:sym typeface="Arial"/>
              </a:defRPr>
            </a:lvl2pPr>
            <a:lvl3pPr lvl="2" rtl="0">
              <a:spcBef>
                <a:spcPts val="0"/>
              </a:spcBef>
              <a:spcAft>
                <a:spcPts val="0"/>
              </a:spcAft>
              <a:buNone/>
              <a:defRPr sz="3000">
                <a:latin typeface="Arial"/>
                <a:ea typeface="Arial"/>
                <a:cs typeface="Arial"/>
                <a:sym typeface="Arial"/>
              </a:defRPr>
            </a:lvl3pPr>
            <a:lvl4pPr lvl="3" rtl="0">
              <a:spcBef>
                <a:spcPts val="0"/>
              </a:spcBef>
              <a:spcAft>
                <a:spcPts val="0"/>
              </a:spcAft>
              <a:buNone/>
              <a:defRPr sz="3000">
                <a:latin typeface="Arial"/>
                <a:ea typeface="Arial"/>
                <a:cs typeface="Arial"/>
                <a:sym typeface="Arial"/>
              </a:defRPr>
            </a:lvl4pPr>
            <a:lvl5pPr lvl="4" rtl="0">
              <a:spcBef>
                <a:spcPts val="0"/>
              </a:spcBef>
              <a:spcAft>
                <a:spcPts val="0"/>
              </a:spcAft>
              <a:buNone/>
              <a:defRPr sz="3000">
                <a:latin typeface="Arial"/>
                <a:ea typeface="Arial"/>
                <a:cs typeface="Arial"/>
                <a:sym typeface="Arial"/>
              </a:defRPr>
            </a:lvl5pPr>
            <a:lvl6pPr lvl="5" rtl="0">
              <a:spcBef>
                <a:spcPts val="0"/>
              </a:spcBef>
              <a:spcAft>
                <a:spcPts val="0"/>
              </a:spcAft>
              <a:buNone/>
              <a:defRPr sz="3000">
                <a:latin typeface="Arial"/>
                <a:ea typeface="Arial"/>
                <a:cs typeface="Arial"/>
                <a:sym typeface="Arial"/>
              </a:defRPr>
            </a:lvl6pPr>
            <a:lvl7pPr lvl="6" rtl="0">
              <a:spcBef>
                <a:spcPts val="0"/>
              </a:spcBef>
              <a:spcAft>
                <a:spcPts val="0"/>
              </a:spcAft>
              <a:buNone/>
              <a:defRPr sz="3000">
                <a:latin typeface="Arial"/>
                <a:ea typeface="Arial"/>
                <a:cs typeface="Arial"/>
                <a:sym typeface="Arial"/>
              </a:defRPr>
            </a:lvl7pPr>
            <a:lvl8pPr lvl="7" rtl="0">
              <a:spcBef>
                <a:spcPts val="0"/>
              </a:spcBef>
              <a:spcAft>
                <a:spcPts val="0"/>
              </a:spcAft>
              <a:buNone/>
              <a:defRPr sz="3000">
                <a:latin typeface="Arial"/>
                <a:ea typeface="Arial"/>
                <a:cs typeface="Arial"/>
                <a:sym typeface="Arial"/>
              </a:defRPr>
            </a:lvl8pPr>
            <a:lvl9pPr lvl="8" rtl="0">
              <a:spcBef>
                <a:spcPts val="0"/>
              </a:spcBef>
              <a:spcAft>
                <a:spcPts val="0"/>
              </a:spcAft>
              <a:buNone/>
              <a:defRPr sz="3000">
                <a:latin typeface="Arial"/>
                <a:ea typeface="Arial"/>
                <a:cs typeface="Arial"/>
                <a:sym typeface="Arial"/>
              </a:defRPr>
            </a:lvl9pPr>
          </a:lstStyle>
          <a:p>
            <a:endParaRPr/>
          </a:p>
        </p:txBody>
      </p:sp>
      <p:sp>
        <p:nvSpPr>
          <p:cNvPr id="579" name="Google Shape;579;g27b3a2978f5_0_2743"/>
          <p:cNvSpPr txBox="1">
            <a:spLocks noGrp="1"/>
          </p:cNvSpPr>
          <p:nvPr>
            <p:ph type="body" idx="1"/>
          </p:nvPr>
        </p:nvSpPr>
        <p:spPr>
          <a:xfrm>
            <a:off x="720000" y="1853400"/>
            <a:ext cx="3852000" cy="1836300"/>
          </a:xfrm>
          <a:prstGeom prst="rect">
            <a:avLst/>
          </a:prstGeom>
        </p:spPr>
        <p:txBody>
          <a:bodyPr spcFirstLastPara="1" wrap="square" lIns="0" tIns="0" rIns="0" bIns="0" anchor="t" anchorCtr="0">
            <a:noAutofit/>
          </a:bodyPr>
          <a:lstStyle>
            <a:lvl1pPr marL="457200" lvl="0" indent="-292100" rtl="0">
              <a:lnSpc>
                <a:spcPct val="150000"/>
              </a:lnSpc>
              <a:spcBef>
                <a:spcPts val="0"/>
              </a:spcBef>
              <a:spcAft>
                <a:spcPts val="0"/>
              </a:spcAft>
              <a:buSzPts val="1000"/>
              <a:buFont typeface="Roboto Light"/>
              <a:buChar char="●"/>
              <a:defRPr sz="1000">
                <a:latin typeface="Roboto Light"/>
                <a:ea typeface="Roboto Light"/>
                <a:cs typeface="Roboto Light"/>
                <a:sym typeface="Roboto Light"/>
              </a:defRPr>
            </a:lvl1pPr>
            <a:lvl2pPr marL="914400" lvl="1"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2pPr>
            <a:lvl3pPr marL="1371600" lvl="2"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3pPr>
            <a:lvl4pPr marL="1828800" lvl="3"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4pPr>
            <a:lvl5pPr marL="2286000" lvl="4"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5pPr>
            <a:lvl6pPr marL="2743200" lvl="5"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6pPr>
            <a:lvl7pPr marL="3200400" lvl="6"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7pPr>
            <a:lvl8pPr marL="3657600" lvl="7"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8pPr>
            <a:lvl9pPr marL="4114800" lvl="8" indent="-292100" rtl="0">
              <a:lnSpc>
                <a:spcPct val="150000"/>
              </a:lnSpc>
              <a:spcBef>
                <a:spcPts val="1600"/>
              </a:spcBef>
              <a:spcAft>
                <a:spcPts val="1600"/>
              </a:spcAft>
              <a:buSzPts val="1000"/>
              <a:buFont typeface="Roboto Light"/>
              <a:buChar char="■"/>
              <a:defRPr sz="1000">
                <a:latin typeface="Roboto Light"/>
                <a:ea typeface="Roboto Light"/>
                <a:cs typeface="Roboto Light"/>
                <a:sym typeface="Roboto Light"/>
              </a:defRPr>
            </a:lvl9pPr>
          </a:lstStyle>
          <a:p>
            <a:endParaRPr/>
          </a:p>
        </p:txBody>
      </p:sp>
      <p:sp>
        <p:nvSpPr>
          <p:cNvPr id="580" name="Google Shape;580;g27b3a2978f5_0_2743"/>
          <p:cNvSpPr txBox="1">
            <a:spLocks noGrp="1"/>
          </p:cNvSpPr>
          <p:nvPr>
            <p:ph type="sldNum" idx="12"/>
          </p:nvPr>
        </p:nvSpPr>
        <p:spPr>
          <a:xfrm>
            <a:off x="8840507" y="4880638"/>
            <a:ext cx="191700" cy="151200"/>
          </a:xfrm>
          <a:prstGeom prst="rect">
            <a:avLst/>
          </a:prstGeom>
        </p:spPr>
        <p:txBody>
          <a:bodyPr spcFirstLastPara="1" wrap="square" lIns="0" tIns="0" rIns="0" bIns="0" anchor="ctr" anchorCtr="0">
            <a:noAutofit/>
          </a:bodyPr>
          <a:lstStyle>
            <a:lvl1pPr lvl="0" algn="ctr" rtl="0">
              <a:buNone/>
              <a:defRPr sz="800">
                <a:solidFill>
                  <a:srgbClr val="FFFFFF"/>
                </a:solidFill>
                <a:latin typeface="Roboto Light"/>
                <a:ea typeface="Roboto Light"/>
                <a:cs typeface="Roboto Light"/>
                <a:sym typeface="Roboto Light"/>
              </a:defRPr>
            </a:lvl1pPr>
            <a:lvl2pPr lvl="1" algn="ctr" rtl="0">
              <a:buNone/>
              <a:defRPr sz="800">
                <a:solidFill>
                  <a:srgbClr val="FFFFFF"/>
                </a:solidFill>
                <a:latin typeface="Roboto Light"/>
                <a:ea typeface="Roboto Light"/>
                <a:cs typeface="Roboto Light"/>
                <a:sym typeface="Roboto Light"/>
              </a:defRPr>
            </a:lvl2pPr>
            <a:lvl3pPr lvl="2" algn="ctr" rtl="0">
              <a:buNone/>
              <a:defRPr sz="800">
                <a:solidFill>
                  <a:srgbClr val="FFFFFF"/>
                </a:solidFill>
                <a:latin typeface="Roboto Light"/>
                <a:ea typeface="Roboto Light"/>
                <a:cs typeface="Roboto Light"/>
                <a:sym typeface="Roboto Light"/>
              </a:defRPr>
            </a:lvl3pPr>
            <a:lvl4pPr lvl="3" algn="ctr" rtl="0">
              <a:buNone/>
              <a:defRPr sz="800">
                <a:solidFill>
                  <a:srgbClr val="FFFFFF"/>
                </a:solidFill>
                <a:latin typeface="Roboto Light"/>
                <a:ea typeface="Roboto Light"/>
                <a:cs typeface="Roboto Light"/>
                <a:sym typeface="Roboto Light"/>
              </a:defRPr>
            </a:lvl4pPr>
            <a:lvl5pPr lvl="4" algn="ctr" rtl="0">
              <a:buNone/>
              <a:defRPr sz="800">
                <a:solidFill>
                  <a:srgbClr val="FFFFFF"/>
                </a:solidFill>
                <a:latin typeface="Roboto Light"/>
                <a:ea typeface="Roboto Light"/>
                <a:cs typeface="Roboto Light"/>
                <a:sym typeface="Roboto Light"/>
              </a:defRPr>
            </a:lvl5pPr>
            <a:lvl6pPr lvl="5" algn="ctr" rtl="0">
              <a:buNone/>
              <a:defRPr sz="800">
                <a:solidFill>
                  <a:srgbClr val="FFFFFF"/>
                </a:solidFill>
                <a:latin typeface="Roboto Light"/>
                <a:ea typeface="Roboto Light"/>
                <a:cs typeface="Roboto Light"/>
                <a:sym typeface="Roboto Light"/>
              </a:defRPr>
            </a:lvl6pPr>
            <a:lvl7pPr lvl="6" algn="ctr" rtl="0">
              <a:buNone/>
              <a:defRPr sz="800">
                <a:solidFill>
                  <a:srgbClr val="FFFFFF"/>
                </a:solidFill>
                <a:latin typeface="Roboto Light"/>
                <a:ea typeface="Roboto Light"/>
                <a:cs typeface="Roboto Light"/>
                <a:sym typeface="Roboto Light"/>
              </a:defRPr>
            </a:lvl7pPr>
            <a:lvl8pPr lvl="7" algn="ctr" rtl="0">
              <a:buNone/>
              <a:defRPr sz="800">
                <a:solidFill>
                  <a:srgbClr val="FFFFFF"/>
                </a:solidFill>
                <a:latin typeface="Roboto Light"/>
                <a:ea typeface="Roboto Light"/>
                <a:cs typeface="Roboto Light"/>
                <a:sym typeface="Roboto Light"/>
              </a:defRPr>
            </a:lvl8pPr>
            <a:lvl9pPr lvl="8" algn="ctr" rtl="0">
              <a:buNone/>
              <a:defRPr sz="800">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581" name="Google Shape;581;g27b3a2978f5_0_2743"/>
          <p:cNvSpPr txBox="1">
            <a:spLocks noGrp="1"/>
          </p:cNvSpPr>
          <p:nvPr>
            <p:ph type="subTitle" idx="2"/>
          </p:nvPr>
        </p:nvSpPr>
        <p:spPr>
          <a:xfrm>
            <a:off x="255984" y="188550"/>
            <a:ext cx="2058300" cy="171600"/>
          </a:xfrm>
          <a:prstGeom prst="rect">
            <a:avLst/>
          </a:prstGeom>
        </p:spPr>
        <p:txBody>
          <a:bodyPr spcFirstLastPara="1" wrap="square" lIns="0" tIns="0" rIns="0" bIns="0" anchor="t" anchorCtr="0">
            <a:noAutofit/>
          </a:bodyPr>
          <a:lstStyle>
            <a:lvl1pPr lvl="0" rtl="0">
              <a:spcBef>
                <a:spcPts val="0"/>
              </a:spcBef>
              <a:spcAft>
                <a:spcPts val="0"/>
              </a:spcAft>
              <a:buNone/>
              <a:defRPr sz="800">
                <a:solidFill>
                  <a:srgbClr val="B7B7B7"/>
                </a:solidFill>
                <a:latin typeface="Roboto"/>
                <a:ea typeface="Roboto"/>
                <a:cs typeface="Roboto"/>
                <a:sym typeface="Roboto"/>
              </a:defRPr>
            </a:lvl1pPr>
            <a:lvl2pPr lvl="1" rtl="0">
              <a:spcBef>
                <a:spcPts val="1600"/>
              </a:spcBef>
              <a:spcAft>
                <a:spcPts val="0"/>
              </a:spcAft>
              <a:buNone/>
              <a:defRPr>
                <a:solidFill>
                  <a:srgbClr val="B7B7B7"/>
                </a:solidFill>
                <a:latin typeface="Roboto Light"/>
                <a:ea typeface="Roboto Light"/>
                <a:cs typeface="Roboto Light"/>
                <a:sym typeface="Roboto Light"/>
              </a:defRPr>
            </a:lvl2pPr>
            <a:lvl3pPr lvl="2" rtl="0">
              <a:spcBef>
                <a:spcPts val="1600"/>
              </a:spcBef>
              <a:spcAft>
                <a:spcPts val="0"/>
              </a:spcAft>
              <a:buNone/>
              <a:defRPr>
                <a:solidFill>
                  <a:srgbClr val="B7B7B7"/>
                </a:solidFill>
                <a:latin typeface="Roboto Light"/>
                <a:ea typeface="Roboto Light"/>
                <a:cs typeface="Roboto Light"/>
                <a:sym typeface="Roboto Light"/>
              </a:defRPr>
            </a:lvl3pPr>
            <a:lvl4pPr lvl="3" rtl="0">
              <a:spcBef>
                <a:spcPts val="1600"/>
              </a:spcBef>
              <a:spcAft>
                <a:spcPts val="0"/>
              </a:spcAft>
              <a:buNone/>
              <a:defRPr>
                <a:solidFill>
                  <a:srgbClr val="B7B7B7"/>
                </a:solidFill>
                <a:latin typeface="Roboto Light"/>
                <a:ea typeface="Roboto Light"/>
                <a:cs typeface="Roboto Light"/>
                <a:sym typeface="Roboto Light"/>
              </a:defRPr>
            </a:lvl4pPr>
            <a:lvl5pPr lvl="4" rtl="0">
              <a:spcBef>
                <a:spcPts val="1600"/>
              </a:spcBef>
              <a:spcAft>
                <a:spcPts val="0"/>
              </a:spcAft>
              <a:buNone/>
              <a:defRPr>
                <a:solidFill>
                  <a:srgbClr val="B7B7B7"/>
                </a:solidFill>
                <a:latin typeface="Roboto Light"/>
                <a:ea typeface="Roboto Light"/>
                <a:cs typeface="Roboto Light"/>
                <a:sym typeface="Roboto Light"/>
              </a:defRPr>
            </a:lvl5pPr>
            <a:lvl6pPr lvl="5" rtl="0">
              <a:spcBef>
                <a:spcPts val="1600"/>
              </a:spcBef>
              <a:spcAft>
                <a:spcPts val="0"/>
              </a:spcAft>
              <a:buNone/>
              <a:defRPr>
                <a:solidFill>
                  <a:srgbClr val="B7B7B7"/>
                </a:solidFill>
                <a:latin typeface="Roboto Light"/>
                <a:ea typeface="Roboto Light"/>
                <a:cs typeface="Roboto Light"/>
                <a:sym typeface="Roboto Light"/>
              </a:defRPr>
            </a:lvl6pPr>
            <a:lvl7pPr lvl="6" rtl="0">
              <a:spcBef>
                <a:spcPts val="1600"/>
              </a:spcBef>
              <a:spcAft>
                <a:spcPts val="0"/>
              </a:spcAft>
              <a:buNone/>
              <a:defRPr>
                <a:solidFill>
                  <a:srgbClr val="B7B7B7"/>
                </a:solidFill>
                <a:latin typeface="Roboto Light"/>
                <a:ea typeface="Roboto Light"/>
                <a:cs typeface="Roboto Light"/>
                <a:sym typeface="Roboto Light"/>
              </a:defRPr>
            </a:lvl7pPr>
            <a:lvl8pPr lvl="7" rtl="0">
              <a:spcBef>
                <a:spcPts val="1600"/>
              </a:spcBef>
              <a:spcAft>
                <a:spcPts val="0"/>
              </a:spcAft>
              <a:buNone/>
              <a:defRPr>
                <a:solidFill>
                  <a:srgbClr val="B7B7B7"/>
                </a:solidFill>
                <a:latin typeface="Roboto Light"/>
                <a:ea typeface="Roboto Light"/>
                <a:cs typeface="Roboto Light"/>
                <a:sym typeface="Roboto Light"/>
              </a:defRPr>
            </a:lvl8pPr>
            <a:lvl9pPr lvl="8" rtl="0">
              <a:spcBef>
                <a:spcPts val="1600"/>
              </a:spcBef>
              <a:spcAft>
                <a:spcPts val="1600"/>
              </a:spcAft>
              <a:buNone/>
              <a:defRPr>
                <a:solidFill>
                  <a:srgbClr val="B7B7B7"/>
                </a:solidFill>
                <a:latin typeface="Roboto Light"/>
                <a:ea typeface="Roboto Light"/>
                <a:cs typeface="Roboto Light"/>
                <a:sym typeface="Roboto Light"/>
              </a:defRPr>
            </a:lvl9pPr>
          </a:lstStyle>
          <a:p>
            <a:endParaRPr/>
          </a:p>
        </p:txBody>
      </p:sp>
      <p:sp>
        <p:nvSpPr>
          <p:cNvPr id="582" name="Google Shape;582;g27b3a2978f5_0_2743"/>
          <p:cNvSpPr txBox="1">
            <a:spLocks noGrp="1"/>
          </p:cNvSpPr>
          <p:nvPr>
            <p:ph type="subTitle" idx="3"/>
          </p:nvPr>
        </p:nvSpPr>
        <p:spPr>
          <a:xfrm>
            <a:off x="4572000" y="4860000"/>
            <a:ext cx="4129200" cy="180000"/>
          </a:xfrm>
          <a:prstGeom prst="rect">
            <a:avLst/>
          </a:prstGeom>
        </p:spPr>
        <p:txBody>
          <a:bodyPr spcFirstLastPara="1" wrap="square" lIns="0" tIns="0" rIns="0" bIns="0" anchor="t" anchorCtr="0">
            <a:noAutofit/>
          </a:bodyPr>
          <a:lstStyle>
            <a:lvl1pPr lvl="0" algn="r" rtl="0">
              <a:spcBef>
                <a:spcPts val="0"/>
              </a:spcBef>
              <a:spcAft>
                <a:spcPts val="0"/>
              </a:spcAft>
              <a:buNone/>
              <a:defRPr sz="600">
                <a:solidFill>
                  <a:srgbClr val="CCCCF4"/>
                </a:solidFill>
                <a:latin typeface="Roboto Light"/>
                <a:ea typeface="Roboto Light"/>
                <a:cs typeface="Roboto Light"/>
                <a:sym typeface="Roboto Light"/>
              </a:defRPr>
            </a:lvl1pPr>
            <a:lvl2pPr lvl="1" algn="r" rtl="0">
              <a:spcBef>
                <a:spcPts val="0"/>
              </a:spcBef>
              <a:spcAft>
                <a:spcPts val="0"/>
              </a:spcAft>
              <a:buNone/>
              <a:defRPr sz="600">
                <a:latin typeface="Roboto Light"/>
                <a:ea typeface="Roboto Light"/>
                <a:cs typeface="Roboto Light"/>
                <a:sym typeface="Roboto Light"/>
              </a:defRPr>
            </a:lvl2pPr>
            <a:lvl3pPr lvl="2" algn="r" rtl="0">
              <a:spcBef>
                <a:spcPts val="0"/>
              </a:spcBef>
              <a:spcAft>
                <a:spcPts val="0"/>
              </a:spcAft>
              <a:buNone/>
              <a:defRPr sz="600">
                <a:latin typeface="Roboto Light"/>
                <a:ea typeface="Roboto Light"/>
                <a:cs typeface="Roboto Light"/>
                <a:sym typeface="Roboto Light"/>
              </a:defRPr>
            </a:lvl3pPr>
            <a:lvl4pPr lvl="3" algn="r" rtl="0">
              <a:spcBef>
                <a:spcPts val="0"/>
              </a:spcBef>
              <a:spcAft>
                <a:spcPts val="0"/>
              </a:spcAft>
              <a:buNone/>
              <a:defRPr sz="600">
                <a:latin typeface="Roboto Light"/>
                <a:ea typeface="Roboto Light"/>
                <a:cs typeface="Roboto Light"/>
                <a:sym typeface="Roboto Light"/>
              </a:defRPr>
            </a:lvl4pPr>
            <a:lvl5pPr lvl="4" algn="r" rtl="0">
              <a:spcBef>
                <a:spcPts val="0"/>
              </a:spcBef>
              <a:spcAft>
                <a:spcPts val="0"/>
              </a:spcAft>
              <a:buNone/>
              <a:defRPr sz="600">
                <a:latin typeface="Roboto Light"/>
                <a:ea typeface="Roboto Light"/>
                <a:cs typeface="Roboto Light"/>
                <a:sym typeface="Roboto Light"/>
              </a:defRPr>
            </a:lvl5pPr>
            <a:lvl6pPr lvl="5" algn="r" rtl="0">
              <a:spcBef>
                <a:spcPts val="0"/>
              </a:spcBef>
              <a:spcAft>
                <a:spcPts val="0"/>
              </a:spcAft>
              <a:buNone/>
              <a:defRPr sz="600">
                <a:latin typeface="Roboto Light"/>
                <a:ea typeface="Roboto Light"/>
                <a:cs typeface="Roboto Light"/>
                <a:sym typeface="Roboto Light"/>
              </a:defRPr>
            </a:lvl6pPr>
            <a:lvl7pPr lvl="6" algn="r" rtl="0">
              <a:spcBef>
                <a:spcPts val="0"/>
              </a:spcBef>
              <a:spcAft>
                <a:spcPts val="0"/>
              </a:spcAft>
              <a:buNone/>
              <a:defRPr sz="600">
                <a:latin typeface="Roboto Light"/>
                <a:ea typeface="Roboto Light"/>
                <a:cs typeface="Roboto Light"/>
                <a:sym typeface="Roboto Light"/>
              </a:defRPr>
            </a:lvl7pPr>
            <a:lvl8pPr lvl="7" algn="r" rtl="0">
              <a:spcBef>
                <a:spcPts val="0"/>
              </a:spcBef>
              <a:spcAft>
                <a:spcPts val="0"/>
              </a:spcAft>
              <a:buNone/>
              <a:defRPr sz="600">
                <a:latin typeface="Roboto Light"/>
                <a:ea typeface="Roboto Light"/>
                <a:cs typeface="Roboto Light"/>
                <a:sym typeface="Roboto Light"/>
              </a:defRPr>
            </a:lvl8pPr>
            <a:lvl9pPr lvl="8" algn="r" rtl="0">
              <a:spcBef>
                <a:spcPts val="0"/>
              </a:spcBef>
              <a:spcAft>
                <a:spcPts val="0"/>
              </a:spcAft>
              <a:buNone/>
              <a:defRPr sz="600">
                <a:latin typeface="Roboto Light"/>
                <a:ea typeface="Roboto Light"/>
                <a:cs typeface="Roboto Light"/>
                <a:sym typeface="Roboto Light"/>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340">
          <p15:clr>
            <a:srgbClr val="FA7B17"/>
          </p15:clr>
        </p15:guide>
        <p15:guide id="5" orient="horz" pos="680">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milia - Text + 2 Columns + Left image">
  <p:cSld name="TITLE_ONLY_1_1_2_2_2">
    <p:spTree>
      <p:nvGrpSpPr>
        <p:cNvPr id="1" name="Shape 583"/>
        <p:cNvGrpSpPr/>
        <p:nvPr/>
      </p:nvGrpSpPr>
      <p:grpSpPr>
        <a:xfrm>
          <a:off x="0" y="0"/>
          <a:ext cx="0" cy="0"/>
          <a:chOff x="0" y="0"/>
          <a:chExt cx="0" cy="0"/>
        </a:xfrm>
      </p:grpSpPr>
      <p:sp>
        <p:nvSpPr>
          <p:cNvPr id="584" name="Google Shape;584;g27b3a2978f5_0_2802"/>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585" name="Google Shape;585;g27b3a2978f5_0_2802"/>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586" name="Google Shape;586;g27b3a2978f5_0_2802"/>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587" name="Google Shape;587;g27b3a2978f5_0_2802"/>
          <p:cNvSpPr/>
          <p:nvPr/>
        </p:nvSpPr>
        <p:spPr>
          <a:xfrm>
            <a:off x="-103"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588" name="Google Shape;588;g27b3a2978f5_0_2802"/>
          <p:cNvGrpSpPr/>
          <p:nvPr/>
        </p:nvGrpSpPr>
        <p:grpSpPr>
          <a:xfrm>
            <a:off x="262788" y="4847368"/>
            <a:ext cx="1443457" cy="217780"/>
            <a:chOff x="238125" y="2326100"/>
            <a:chExt cx="7110625" cy="1050050"/>
          </a:xfrm>
        </p:grpSpPr>
        <p:sp>
          <p:nvSpPr>
            <p:cNvPr id="589" name="Google Shape;589;g27b3a2978f5_0_2802"/>
            <p:cNvSpPr/>
            <p:nvPr/>
          </p:nvSpPr>
          <p:spPr>
            <a:xfrm>
              <a:off x="1957575" y="2333750"/>
              <a:ext cx="202225" cy="884400"/>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g27b3a2978f5_0_2802"/>
            <p:cNvSpPr/>
            <p:nvPr/>
          </p:nvSpPr>
          <p:spPr>
            <a:xfrm>
              <a:off x="2248975" y="2333750"/>
              <a:ext cx="203050" cy="884400"/>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g27b3a2978f5_0_2802"/>
            <p:cNvSpPr/>
            <p:nvPr/>
          </p:nvSpPr>
          <p:spPr>
            <a:xfrm>
              <a:off x="1677225" y="2333750"/>
              <a:ext cx="202225" cy="884400"/>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g27b3a2978f5_0_2802"/>
            <p:cNvSpPr/>
            <p:nvPr/>
          </p:nvSpPr>
          <p:spPr>
            <a:xfrm>
              <a:off x="238125" y="2326100"/>
              <a:ext cx="513125" cy="900525"/>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g27b3a2978f5_0_2802"/>
            <p:cNvSpPr/>
            <p:nvPr/>
          </p:nvSpPr>
          <p:spPr>
            <a:xfrm>
              <a:off x="835325" y="2496850"/>
              <a:ext cx="756125" cy="721300"/>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g27b3a2978f5_0_2802"/>
            <p:cNvSpPr/>
            <p:nvPr/>
          </p:nvSpPr>
          <p:spPr>
            <a:xfrm>
              <a:off x="2526775" y="2492625"/>
              <a:ext cx="485100" cy="734850"/>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g27b3a2978f5_0_2802"/>
            <p:cNvSpPr/>
            <p:nvPr/>
          </p:nvSpPr>
          <p:spPr>
            <a:xfrm>
              <a:off x="3233575" y="2329500"/>
              <a:ext cx="28050" cy="1046650"/>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g27b3a2978f5_0_2802"/>
            <p:cNvSpPr/>
            <p:nvPr/>
          </p:nvSpPr>
          <p:spPr>
            <a:xfrm>
              <a:off x="3424725" y="2507050"/>
              <a:ext cx="203900" cy="265925"/>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g27b3a2978f5_0_2802"/>
            <p:cNvSpPr/>
            <p:nvPr/>
          </p:nvSpPr>
          <p:spPr>
            <a:xfrm>
              <a:off x="3636250" y="2571625"/>
              <a:ext cx="162300" cy="204750"/>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g27b3a2978f5_0_2802"/>
            <p:cNvSpPr/>
            <p:nvPr/>
          </p:nvSpPr>
          <p:spPr>
            <a:xfrm>
              <a:off x="3829950" y="2571625"/>
              <a:ext cx="159750" cy="204750"/>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g27b3a2978f5_0_2802"/>
            <p:cNvSpPr/>
            <p:nvPr/>
          </p:nvSpPr>
          <p:spPr>
            <a:xfrm>
              <a:off x="4033000" y="2492625"/>
              <a:ext cx="148675" cy="280350"/>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g27b3a2978f5_0_2802"/>
            <p:cNvSpPr/>
            <p:nvPr/>
          </p:nvSpPr>
          <p:spPr>
            <a:xfrm>
              <a:off x="4237725"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g27b3a2978f5_0_2802"/>
            <p:cNvSpPr/>
            <p:nvPr/>
          </p:nvSpPr>
          <p:spPr>
            <a:xfrm>
              <a:off x="4430575" y="2571625"/>
              <a:ext cx="175875" cy="204750"/>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g27b3a2978f5_0_2802"/>
            <p:cNvSpPr/>
            <p:nvPr/>
          </p:nvSpPr>
          <p:spPr>
            <a:xfrm>
              <a:off x="4654000" y="2492625"/>
              <a:ext cx="22125" cy="280350"/>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g27b3a2978f5_0_2802"/>
            <p:cNvSpPr/>
            <p:nvPr/>
          </p:nvSpPr>
          <p:spPr>
            <a:xfrm>
              <a:off x="4722825" y="2571625"/>
              <a:ext cx="175875" cy="204750"/>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g27b3a2978f5_0_2802"/>
            <p:cNvSpPr/>
            <p:nvPr/>
          </p:nvSpPr>
          <p:spPr>
            <a:xfrm>
              <a:off x="4935200" y="2571625"/>
              <a:ext cx="158875" cy="280375"/>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g27b3a2978f5_0_2802"/>
            <p:cNvSpPr/>
            <p:nvPr/>
          </p:nvSpPr>
          <p:spPr>
            <a:xfrm>
              <a:off x="5128050" y="2575875"/>
              <a:ext cx="165675" cy="27697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g27b3a2978f5_0_2802"/>
            <p:cNvSpPr/>
            <p:nvPr/>
          </p:nvSpPr>
          <p:spPr>
            <a:xfrm>
              <a:off x="5393950" y="2524900"/>
              <a:ext cx="102825" cy="251475"/>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g27b3a2978f5_0_2802"/>
            <p:cNvSpPr/>
            <p:nvPr/>
          </p:nvSpPr>
          <p:spPr>
            <a:xfrm>
              <a:off x="5538375" y="2492625"/>
              <a:ext cx="148700" cy="280350"/>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g27b3a2978f5_0_2802"/>
            <p:cNvSpPr/>
            <p:nvPr/>
          </p:nvSpPr>
          <p:spPr>
            <a:xfrm>
              <a:off x="5732925" y="2571625"/>
              <a:ext cx="157175" cy="204750"/>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g27b3a2978f5_0_2802"/>
            <p:cNvSpPr/>
            <p:nvPr/>
          </p:nvSpPr>
          <p:spPr>
            <a:xfrm>
              <a:off x="5918100" y="2524900"/>
              <a:ext cx="102825" cy="251475"/>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g27b3a2978f5_0_2802"/>
            <p:cNvSpPr/>
            <p:nvPr/>
          </p:nvSpPr>
          <p:spPr>
            <a:xfrm>
              <a:off x="6157675" y="2507050"/>
              <a:ext cx="153800" cy="265925"/>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g27b3a2978f5_0_2802"/>
            <p:cNvSpPr/>
            <p:nvPr/>
          </p:nvSpPr>
          <p:spPr>
            <a:xfrm>
              <a:off x="6347975" y="2503650"/>
              <a:ext cx="30600" cy="269325"/>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g27b3a2978f5_0_2802"/>
            <p:cNvSpPr/>
            <p:nvPr/>
          </p:nvSpPr>
          <p:spPr>
            <a:xfrm>
              <a:off x="6422725" y="2571625"/>
              <a:ext cx="150400" cy="204750"/>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g27b3a2978f5_0_2802"/>
            <p:cNvSpPr/>
            <p:nvPr/>
          </p:nvSpPr>
          <p:spPr>
            <a:xfrm>
              <a:off x="6597750" y="2524900"/>
              <a:ext cx="101950" cy="251475"/>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g27b3a2978f5_0_2802"/>
            <p:cNvSpPr/>
            <p:nvPr/>
          </p:nvSpPr>
          <p:spPr>
            <a:xfrm>
              <a:off x="6729425" y="2571625"/>
              <a:ext cx="162275" cy="204750"/>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g27b3a2978f5_0_2802"/>
            <p:cNvSpPr/>
            <p:nvPr/>
          </p:nvSpPr>
          <p:spPr>
            <a:xfrm>
              <a:off x="6934150"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g27b3a2978f5_0_2802"/>
            <p:cNvSpPr/>
            <p:nvPr/>
          </p:nvSpPr>
          <p:spPr>
            <a:xfrm>
              <a:off x="7128700" y="2571625"/>
              <a:ext cx="150400" cy="204750"/>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g27b3a2978f5_0_2802"/>
            <p:cNvSpPr/>
            <p:nvPr/>
          </p:nvSpPr>
          <p:spPr>
            <a:xfrm>
              <a:off x="7310500" y="2738975"/>
              <a:ext cx="38250" cy="84125"/>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g27b3a2978f5_0_2802"/>
            <p:cNvSpPr/>
            <p:nvPr/>
          </p:nvSpPr>
          <p:spPr>
            <a:xfrm>
              <a:off x="3445100" y="2955600"/>
              <a:ext cx="186075" cy="270175"/>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g27b3a2978f5_0_2802"/>
            <p:cNvSpPr/>
            <p:nvPr/>
          </p:nvSpPr>
          <p:spPr>
            <a:xfrm>
              <a:off x="3692325" y="3021025"/>
              <a:ext cx="148700" cy="200500"/>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g27b3a2978f5_0_2802"/>
            <p:cNvSpPr/>
            <p:nvPr/>
          </p:nvSpPr>
          <p:spPr>
            <a:xfrm>
              <a:off x="3892825" y="2941175"/>
              <a:ext cx="158025" cy="284600"/>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g27b3a2978f5_0_2802"/>
            <p:cNvSpPr/>
            <p:nvPr/>
          </p:nvSpPr>
          <p:spPr>
            <a:xfrm>
              <a:off x="4100100" y="3021025"/>
              <a:ext cx="162300" cy="204750"/>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g27b3a2978f5_0_2802"/>
            <p:cNvSpPr/>
            <p:nvPr/>
          </p:nvSpPr>
          <p:spPr>
            <a:xfrm>
              <a:off x="4308250" y="3021025"/>
              <a:ext cx="91775" cy="200500"/>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g27b3a2978f5_0_2802"/>
            <p:cNvSpPr/>
            <p:nvPr/>
          </p:nvSpPr>
          <p:spPr>
            <a:xfrm>
              <a:off x="4427175" y="3021025"/>
              <a:ext cx="150400" cy="204750"/>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g27b3a2978f5_0_2802"/>
            <p:cNvSpPr/>
            <p:nvPr/>
          </p:nvSpPr>
          <p:spPr>
            <a:xfrm>
              <a:off x="4605575" y="2973450"/>
              <a:ext cx="102825" cy="252325"/>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g27b3a2978f5_0_2802"/>
            <p:cNvSpPr/>
            <p:nvPr/>
          </p:nvSpPr>
          <p:spPr>
            <a:xfrm>
              <a:off x="474320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g27b3a2978f5_0_2802"/>
            <p:cNvSpPr/>
            <p:nvPr/>
          </p:nvSpPr>
          <p:spPr>
            <a:xfrm>
              <a:off x="4957275" y="3021025"/>
              <a:ext cx="148700" cy="200500"/>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g27b3a2978f5_0_2802"/>
            <p:cNvSpPr/>
            <p:nvPr/>
          </p:nvSpPr>
          <p:spPr>
            <a:xfrm>
              <a:off x="5156925" y="2941175"/>
              <a:ext cx="158900" cy="284600"/>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g27b3a2978f5_0_2802"/>
            <p:cNvSpPr/>
            <p:nvPr/>
          </p:nvSpPr>
          <p:spPr>
            <a:xfrm>
              <a:off x="5366775" y="3021025"/>
              <a:ext cx="149525" cy="204750"/>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g27b3a2978f5_0_2802"/>
            <p:cNvSpPr/>
            <p:nvPr/>
          </p:nvSpPr>
          <p:spPr>
            <a:xfrm>
              <a:off x="565305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g27b3a2978f5_0_2802"/>
            <p:cNvSpPr/>
            <p:nvPr/>
          </p:nvSpPr>
          <p:spPr>
            <a:xfrm>
              <a:off x="5867150" y="3021025"/>
              <a:ext cx="148675" cy="200500"/>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g27b3a2978f5_0_2802"/>
            <p:cNvSpPr/>
            <p:nvPr/>
          </p:nvSpPr>
          <p:spPr>
            <a:xfrm>
              <a:off x="6066775" y="2941175"/>
              <a:ext cx="158050" cy="284600"/>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g27b3a2978f5_0_2802"/>
            <p:cNvSpPr/>
            <p:nvPr/>
          </p:nvSpPr>
          <p:spPr>
            <a:xfrm>
              <a:off x="6376000" y="2952200"/>
              <a:ext cx="197125" cy="273575"/>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g27b3a2978f5_0_2802"/>
            <p:cNvSpPr/>
            <p:nvPr/>
          </p:nvSpPr>
          <p:spPr>
            <a:xfrm>
              <a:off x="6616425"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g27b3a2978f5_0_2802"/>
            <p:cNvSpPr/>
            <p:nvPr/>
          </p:nvSpPr>
          <p:spPr>
            <a:xfrm>
              <a:off x="6829675" y="3021025"/>
              <a:ext cx="91775" cy="200500"/>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g27b3a2978f5_0_2802"/>
            <p:cNvSpPr/>
            <p:nvPr/>
          </p:nvSpPr>
          <p:spPr>
            <a:xfrm>
              <a:off x="6943500" y="3021025"/>
              <a:ext cx="162300" cy="204750"/>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g27b3a2978f5_0_2802"/>
            <p:cNvSpPr/>
            <p:nvPr/>
          </p:nvSpPr>
          <p:spPr>
            <a:xfrm>
              <a:off x="7142300" y="3021025"/>
              <a:ext cx="149525" cy="204750"/>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7" name="Google Shape;637;g27b3a2978f5_0_2802"/>
          <p:cNvSpPr txBox="1">
            <a:spLocks noGrp="1"/>
          </p:cNvSpPr>
          <p:nvPr>
            <p:ph type="title"/>
          </p:nvPr>
        </p:nvSpPr>
        <p:spPr>
          <a:xfrm>
            <a:off x="4572000" y="1061125"/>
            <a:ext cx="3852000" cy="1030500"/>
          </a:xfrm>
          <a:prstGeom prst="rect">
            <a:avLst/>
          </a:prstGeom>
        </p:spPr>
        <p:txBody>
          <a:bodyPr spcFirstLastPara="1" wrap="square" lIns="0" tIns="0" rIns="0" bIns="0" anchor="t" anchorCtr="0">
            <a:noAutofit/>
          </a:bodyPr>
          <a:lstStyle>
            <a:lvl1pPr lvl="0" rtl="0">
              <a:spcBef>
                <a:spcPts val="0"/>
              </a:spcBef>
              <a:spcAft>
                <a:spcPts val="0"/>
              </a:spcAft>
              <a:buNone/>
              <a:defRPr>
                <a:latin typeface="Roboto"/>
                <a:ea typeface="Roboto"/>
                <a:cs typeface="Roboto"/>
                <a:sym typeface="Roboto"/>
              </a:defRPr>
            </a:lvl1pPr>
            <a:lvl2pPr lvl="1" rtl="0">
              <a:spcBef>
                <a:spcPts val="0"/>
              </a:spcBef>
              <a:spcAft>
                <a:spcPts val="0"/>
              </a:spcAft>
              <a:buNone/>
              <a:defRPr sz="3000">
                <a:latin typeface="Arial"/>
                <a:ea typeface="Arial"/>
                <a:cs typeface="Arial"/>
                <a:sym typeface="Arial"/>
              </a:defRPr>
            </a:lvl2pPr>
            <a:lvl3pPr lvl="2" rtl="0">
              <a:spcBef>
                <a:spcPts val="0"/>
              </a:spcBef>
              <a:spcAft>
                <a:spcPts val="0"/>
              </a:spcAft>
              <a:buNone/>
              <a:defRPr sz="3000">
                <a:latin typeface="Arial"/>
                <a:ea typeface="Arial"/>
                <a:cs typeface="Arial"/>
                <a:sym typeface="Arial"/>
              </a:defRPr>
            </a:lvl3pPr>
            <a:lvl4pPr lvl="3" rtl="0">
              <a:spcBef>
                <a:spcPts val="0"/>
              </a:spcBef>
              <a:spcAft>
                <a:spcPts val="0"/>
              </a:spcAft>
              <a:buNone/>
              <a:defRPr sz="3000">
                <a:latin typeface="Arial"/>
                <a:ea typeface="Arial"/>
                <a:cs typeface="Arial"/>
                <a:sym typeface="Arial"/>
              </a:defRPr>
            </a:lvl4pPr>
            <a:lvl5pPr lvl="4" rtl="0">
              <a:spcBef>
                <a:spcPts val="0"/>
              </a:spcBef>
              <a:spcAft>
                <a:spcPts val="0"/>
              </a:spcAft>
              <a:buNone/>
              <a:defRPr sz="3000">
                <a:latin typeface="Arial"/>
                <a:ea typeface="Arial"/>
                <a:cs typeface="Arial"/>
                <a:sym typeface="Arial"/>
              </a:defRPr>
            </a:lvl5pPr>
            <a:lvl6pPr lvl="5" rtl="0">
              <a:spcBef>
                <a:spcPts val="0"/>
              </a:spcBef>
              <a:spcAft>
                <a:spcPts val="0"/>
              </a:spcAft>
              <a:buNone/>
              <a:defRPr sz="3000">
                <a:latin typeface="Arial"/>
                <a:ea typeface="Arial"/>
                <a:cs typeface="Arial"/>
                <a:sym typeface="Arial"/>
              </a:defRPr>
            </a:lvl6pPr>
            <a:lvl7pPr lvl="6" rtl="0">
              <a:spcBef>
                <a:spcPts val="0"/>
              </a:spcBef>
              <a:spcAft>
                <a:spcPts val="0"/>
              </a:spcAft>
              <a:buNone/>
              <a:defRPr sz="3000">
                <a:latin typeface="Arial"/>
                <a:ea typeface="Arial"/>
                <a:cs typeface="Arial"/>
                <a:sym typeface="Arial"/>
              </a:defRPr>
            </a:lvl7pPr>
            <a:lvl8pPr lvl="7" rtl="0">
              <a:spcBef>
                <a:spcPts val="0"/>
              </a:spcBef>
              <a:spcAft>
                <a:spcPts val="0"/>
              </a:spcAft>
              <a:buNone/>
              <a:defRPr sz="3000">
                <a:latin typeface="Arial"/>
                <a:ea typeface="Arial"/>
                <a:cs typeface="Arial"/>
                <a:sym typeface="Arial"/>
              </a:defRPr>
            </a:lvl8pPr>
            <a:lvl9pPr lvl="8" rtl="0">
              <a:spcBef>
                <a:spcPts val="0"/>
              </a:spcBef>
              <a:spcAft>
                <a:spcPts val="0"/>
              </a:spcAft>
              <a:buNone/>
              <a:defRPr sz="3000">
                <a:latin typeface="Arial"/>
                <a:ea typeface="Arial"/>
                <a:cs typeface="Arial"/>
                <a:sym typeface="Arial"/>
              </a:defRPr>
            </a:lvl9pPr>
          </a:lstStyle>
          <a:p>
            <a:endParaRPr/>
          </a:p>
        </p:txBody>
      </p:sp>
      <p:sp>
        <p:nvSpPr>
          <p:cNvPr id="638" name="Google Shape;638;g27b3a2978f5_0_2802"/>
          <p:cNvSpPr txBox="1">
            <a:spLocks noGrp="1"/>
          </p:cNvSpPr>
          <p:nvPr>
            <p:ph type="body" idx="1"/>
          </p:nvPr>
        </p:nvSpPr>
        <p:spPr>
          <a:xfrm>
            <a:off x="4572000" y="2135875"/>
            <a:ext cx="1940400" cy="1836300"/>
          </a:xfrm>
          <a:prstGeom prst="rect">
            <a:avLst/>
          </a:prstGeom>
        </p:spPr>
        <p:txBody>
          <a:bodyPr spcFirstLastPara="1" wrap="square" lIns="0" tIns="0" rIns="0" bIns="0" anchor="t" anchorCtr="0">
            <a:noAutofit/>
          </a:bodyPr>
          <a:lstStyle>
            <a:lvl1pPr marL="457200" lvl="0" indent="-292100" rtl="0">
              <a:lnSpc>
                <a:spcPct val="150000"/>
              </a:lnSpc>
              <a:spcBef>
                <a:spcPts val="0"/>
              </a:spcBef>
              <a:spcAft>
                <a:spcPts val="0"/>
              </a:spcAft>
              <a:buSzPts val="1000"/>
              <a:buFont typeface="Roboto Light"/>
              <a:buChar char="●"/>
              <a:defRPr sz="1000">
                <a:latin typeface="Roboto Light"/>
                <a:ea typeface="Roboto Light"/>
                <a:cs typeface="Roboto Light"/>
                <a:sym typeface="Roboto Light"/>
              </a:defRPr>
            </a:lvl1pPr>
            <a:lvl2pPr marL="914400" lvl="1"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2pPr>
            <a:lvl3pPr marL="1371600" lvl="2"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3pPr>
            <a:lvl4pPr marL="1828800" lvl="3"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4pPr>
            <a:lvl5pPr marL="2286000" lvl="4"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5pPr>
            <a:lvl6pPr marL="2743200" lvl="5"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6pPr>
            <a:lvl7pPr marL="3200400" lvl="6"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7pPr>
            <a:lvl8pPr marL="3657600" lvl="7"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8pPr>
            <a:lvl9pPr marL="4114800" lvl="8" indent="-292100" rtl="0">
              <a:lnSpc>
                <a:spcPct val="150000"/>
              </a:lnSpc>
              <a:spcBef>
                <a:spcPts val="1600"/>
              </a:spcBef>
              <a:spcAft>
                <a:spcPts val="1600"/>
              </a:spcAft>
              <a:buSzPts val="1000"/>
              <a:buFont typeface="Roboto Light"/>
              <a:buChar char="■"/>
              <a:defRPr sz="1000">
                <a:latin typeface="Roboto Light"/>
                <a:ea typeface="Roboto Light"/>
                <a:cs typeface="Roboto Light"/>
                <a:sym typeface="Roboto Light"/>
              </a:defRPr>
            </a:lvl9pPr>
          </a:lstStyle>
          <a:p>
            <a:endParaRPr/>
          </a:p>
        </p:txBody>
      </p:sp>
      <p:sp>
        <p:nvSpPr>
          <p:cNvPr id="639" name="Google Shape;639;g27b3a2978f5_0_2802"/>
          <p:cNvSpPr txBox="1">
            <a:spLocks noGrp="1"/>
          </p:cNvSpPr>
          <p:nvPr>
            <p:ph type="sldNum" idx="12"/>
          </p:nvPr>
        </p:nvSpPr>
        <p:spPr>
          <a:xfrm>
            <a:off x="8840507" y="4880638"/>
            <a:ext cx="191700" cy="151200"/>
          </a:xfrm>
          <a:prstGeom prst="rect">
            <a:avLst/>
          </a:prstGeom>
        </p:spPr>
        <p:txBody>
          <a:bodyPr spcFirstLastPara="1" wrap="square" lIns="0" tIns="0" rIns="0" bIns="0" anchor="ctr" anchorCtr="0">
            <a:noAutofit/>
          </a:bodyPr>
          <a:lstStyle>
            <a:lvl1pPr lvl="0" algn="ctr" rtl="0">
              <a:buNone/>
              <a:defRPr sz="800">
                <a:solidFill>
                  <a:srgbClr val="FFFFFF"/>
                </a:solidFill>
                <a:latin typeface="Roboto Light"/>
                <a:ea typeface="Roboto Light"/>
                <a:cs typeface="Roboto Light"/>
                <a:sym typeface="Roboto Light"/>
              </a:defRPr>
            </a:lvl1pPr>
            <a:lvl2pPr lvl="1" algn="ctr" rtl="0">
              <a:buNone/>
              <a:defRPr sz="800">
                <a:solidFill>
                  <a:srgbClr val="FFFFFF"/>
                </a:solidFill>
                <a:latin typeface="Roboto Light"/>
                <a:ea typeface="Roboto Light"/>
                <a:cs typeface="Roboto Light"/>
                <a:sym typeface="Roboto Light"/>
              </a:defRPr>
            </a:lvl2pPr>
            <a:lvl3pPr lvl="2" algn="ctr" rtl="0">
              <a:buNone/>
              <a:defRPr sz="800">
                <a:solidFill>
                  <a:srgbClr val="FFFFFF"/>
                </a:solidFill>
                <a:latin typeface="Roboto Light"/>
                <a:ea typeface="Roboto Light"/>
                <a:cs typeface="Roboto Light"/>
                <a:sym typeface="Roboto Light"/>
              </a:defRPr>
            </a:lvl3pPr>
            <a:lvl4pPr lvl="3" algn="ctr" rtl="0">
              <a:buNone/>
              <a:defRPr sz="800">
                <a:solidFill>
                  <a:srgbClr val="FFFFFF"/>
                </a:solidFill>
                <a:latin typeface="Roboto Light"/>
                <a:ea typeface="Roboto Light"/>
                <a:cs typeface="Roboto Light"/>
                <a:sym typeface="Roboto Light"/>
              </a:defRPr>
            </a:lvl4pPr>
            <a:lvl5pPr lvl="4" algn="ctr" rtl="0">
              <a:buNone/>
              <a:defRPr sz="800">
                <a:solidFill>
                  <a:srgbClr val="FFFFFF"/>
                </a:solidFill>
                <a:latin typeface="Roboto Light"/>
                <a:ea typeface="Roboto Light"/>
                <a:cs typeface="Roboto Light"/>
                <a:sym typeface="Roboto Light"/>
              </a:defRPr>
            </a:lvl5pPr>
            <a:lvl6pPr lvl="5" algn="ctr" rtl="0">
              <a:buNone/>
              <a:defRPr sz="800">
                <a:solidFill>
                  <a:srgbClr val="FFFFFF"/>
                </a:solidFill>
                <a:latin typeface="Roboto Light"/>
                <a:ea typeface="Roboto Light"/>
                <a:cs typeface="Roboto Light"/>
                <a:sym typeface="Roboto Light"/>
              </a:defRPr>
            </a:lvl6pPr>
            <a:lvl7pPr lvl="6" algn="ctr" rtl="0">
              <a:buNone/>
              <a:defRPr sz="800">
                <a:solidFill>
                  <a:srgbClr val="FFFFFF"/>
                </a:solidFill>
                <a:latin typeface="Roboto Light"/>
                <a:ea typeface="Roboto Light"/>
                <a:cs typeface="Roboto Light"/>
                <a:sym typeface="Roboto Light"/>
              </a:defRPr>
            </a:lvl7pPr>
            <a:lvl8pPr lvl="7" algn="ctr" rtl="0">
              <a:buNone/>
              <a:defRPr sz="800">
                <a:solidFill>
                  <a:srgbClr val="FFFFFF"/>
                </a:solidFill>
                <a:latin typeface="Roboto Light"/>
                <a:ea typeface="Roboto Light"/>
                <a:cs typeface="Roboto Light"/>
                <a:sym typeface="Roboto Light"/>
              </a:defRPr>
            </a:lvl8pPr>
            <a:lvl9pPr lvl="8" algn="ctr" rtl="0">
              <a:buNone/>
              <a:defRPr sz="800">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640" name="Google Shape;640;g27b3a2978f5_0_2802"/>
          <p:cNvSpPr txBox="1">
            <a:spLocks noGrp="1"/>
          </p:cNvSpPr>
          <p:nvPr>
            <p:ph type="body" idx="2"/>
          </p:nvPr>
        </p:nvSpPr>
        <p:spPr>
          <a:xfrm>
            <a:off x="6679325" y="2135875"/>
            <a:ext cx="1940400" cy="1836300"/>
          </a:xfrm>
          <a:prstGeom prst="rect">
            <a:avLst/>
          </a:prstGeom>
        </p:spPr>
        <p:txBody>
          <a:bodyPr spcFirstLastPara="1" wrap="square" lIns="0" tIns="0" rIns="0" bIns="0" anchor="t" anchorCtr="0">
            <a:noAutofit/>
          </a:bodyPr>
          <a:lstStyle>
            <a:lvl1pPr marL="457200" lvl="0" indent="-292100" rtl="0">
              <a:lnSpc>
                <a:spcPct val="150000"/>
              </a:lnSpc>
              <a:spcBef>
                <a:spcPts val="0"/>
              </a:spcBef>
              <a:spcAft>
                <a:spcPts val="0"/>
              </a:spcAft>
              <a:buSzPts val="1000"/>
              <a:buFont typeface="Roboto Light"/>
              <a:buChar char="●"/>
              <a:defRPr sz="1000">
                <a:latin typeface="Roboto Light"/>
                <a:ea typeface="Roboto Light"/>
                <a:cs typeface="Roboto Light"/>
                <a:sym typeface="Roboto Light"/>
              </a:defRPr>
            </a:lvl1pPr>
            <a:lvl2pPr marL="914400" lvl="1"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2pPr>
            <a:lvl3pPr marL="1371600" lvl="2"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3pPr>
            <a:lvl4pPr marL="1828800" lvl="3"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4pPr>
            <a:lvl5pPr marL="2286000" lvl="4"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5pPr>
            <a:lvl6pPr marL="2743200" lvl="5"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6pPr>
            <a:lvl7pPr marL="3200400" lvl="6"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7pPr>
            <a:lvl8pPr marL="3657600" lvl="7"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8pPr>
            <a:lvl9pPr marL="4114800" lvl="8" indent="-292100" rtl="0">
              <a:lnSpc>
                <a:spcPct val="150000"/>
              </a:lnSpc>
              <a:spcBef>
                <a:spcPts val="1600"/>
              </a:spcBef>
              <a:spcAft>
                <a:spcPts val="1600"/>
              </a:spcAft>
              <a:buSzPts val="1000"/>
              <a:buFont typeface="Roboto Light"/>
              <a:buChar char="■"/>
              <a:defRPr sz="1000">
                <a:latin typeface="Roboto Light"/>
                <a:ea typeface="Roboto Light"/>
                <a:cs typeface="Roboto Light"/>
                <a:sym typeface="Roboto Light"/>
              </a:defRPr>
            </a:lvl9pPr>
          </a:lstStyle>
          <a:p>
            <a:endParaRPr/>
          </a:p>
        </p:txBody>
      </p:sp>
      <p:sp>
        <p:nvSpPr>
          <p:cNvPr id="641" name="Google Shape;641;g27b3a2978f5_0_2802"/>
          <p:cNvSpPr txBox="1">
            <a:spLocks noGrp="1"/>
          </p:cNvSpPr>
          <p:nvPr>
            <p:ph type="subTitle" idx="3"/>
          </p:nvPr>
        </p:nvSpPr>
        <p:spPr>
          <a:xfrm>
            <a:off x="255984" y="188550"/>
            <a:ext cx="2058300" cy="171600"/>
          </a:xfrm>
          <a:prstGeom prst="rect">
            <a:avLst/>
          </a:prstGeom>
        </p:spPr>
        <p:txBody>
          <a:bodyPr spcFirstLastPara="1" wrap="square" lIns="0" tIns="0" rIns="0" bIns="0" anchor="t" anchorCtr="0">
            <a:noAutofit/>
          </a:bodyPr>
          <a:lstStyle>
            <a:lvl1pPr lvl="0" rtl="0">
              <a:spcBef>
                <a:spcPts val="0"/>
              </a:spcBef>
              <a:spcAft>
                <a:spcPts val="0"/>
              </a:spcAft>
              <a:buNone/>
              <a:defRPr sz="800">
                <a:solidFill>
                  <a:srgbClr val="B7B7B7"/>
                </a:solidFill>
                <a:latin typeface="Roboto"/>
                <a:ea typeface="Roboto"/>
                <a:cs typeface="Roboto"/>
                <a:sym typeface="Roboto"/>
              </a:defRPr>
            </a:lvl1pPr>
            <a:lvl2pPr lvl="1" rtl="0">
              <a:spcBef>
                <a:spcPts val="1600"/>
              </a:spcBef>
              <a:spcAft>
                <a:spcPts val="0"/>
              </a:spcAft>
              <a:buNone/>
              <a:defRPr>
                <a:solidFill>
                  <a:srgbClr val="B7B7B7"/>
                </a:solidFill>
                <a:latin typeface="Roboto Light"/>
                <a:ea typeface="Roboto Light"/>
                <a:cs typeface="Roboto Light"/>
                <a:sym typeface="Roboto Light"/>
              </a:defRPr>
            </a:lvl2pPr>
            <a:lvl3pPr lvl="2" rtl="0">
              <a:spcBef>
                <a:spcPts val="1600"/>
              </a:spcBef>
              <a:spcAft>
                <a:spcPts val="0"/>
              </a:spcAft>
              <a:buNone/>
              <a:defRPr>
                <a:solidFill>
                  <a:srgbClr val="B7B7B7"/>
                </a:solidFill>
                <a:latin typeface="Roboto Light"/>
                <a:ea typeface="Roboto Light"/>
                <a:cs typeface="Roboto Light"/>
                <a:sym typeface="Roboto Light"/>
              </a:defRPr>
            </a:lvl3pPr>
            <a:lvl4pPr lvl="3" rtl="0">
              <a:spcBef>
                <a:spcPts val="1600"/>
              </a:spcBef>
              <a:spcAft>
                <a:spcPts val="0"/>
              </a:spcAft>
              <a:buNone/>
              <a:defRPr>
                <a:solidFill>
                  <a:srgbClr val="B7B7B7"/>
                </a:solidFill>
                <a:latin typeface="Roboto Light"/>
                <a:ea typeface="Roboto Light"/>
                <a:cs typeface="Roboto Light"/>
                <a:sym typeface="Roboto Light"/>
              </a:defRPr>
            </a:lvl4pPr>
            <a:lvl5pPr lvl="4" rtl="0">
              <a:spcBef>
                <a:spcPts val="1600"/>
              </a:spcBef>
              <a:spcAft>
                <a:spcPts val="0"/>
              </a:spcAft>
              <a:buNone/>
              <a:defRPr>
                <a:solidFill>
                  <a:srgbClr val="B7B7B7"/>
                </a:solidFill>
                <a:latin typeface="Roboto Light"/>
                <a:ea typeface="Roboto Light"/>
                <a:cs typeface="Roboto Light"/>
                <a:sym typeface="Roboto Light"/>
              </a:defRPr>
            </a:lvl5pPr>
            <a:lvl6pPr lvl="5" rtl="0">
              <a:spcBef>
                <a:spcPts val="1600"/>
              </a:spcBef>
              <a:spcAft>
                <a:spcPts val="0"/>
              </a:spcAft>
              <a:buNone/>
              <a:defRPr>
                <a:solidFill>
                  <a:srgbClr val="B7B7B7"/>
                </a:solidFill>
                <a:latin typeface="Roboto Light"/>
                <a:ea typeface="Roboto Light"/>
                <a:cs typeface="Roboto Light"/>
                <a:sym typeface="Roboto Light"/>
              </a:defRPr>
            </a:lvl6pPr>
            <a:lvl7pPr lvl="6" rtl="0">
              <a:spcBef>
                <a:spcPts val="1600"/>
              </a:spcBef>
              <a:spcAft>
                <a:spcPts val="0"/>
              </a:spcAft>
              <a:buNone/>
              <a:defRPr>
                <a:solidFill>
                  <a:srgbClr val="B7B7B7"/>
                </a:solidFill>
                <a:latin typeface="Roboto Light"/>
                <a:ea typeface="Roboto Light"/>
                <a:cs typeface="Roboto Light"/>
                <a:sym typeface="Roboto Light"/>
              </a:defRPr>
            </a:lvl7pPr>
            <a:lvl8pPr lvl="7" rtl="0">
              <a:spcBef>
                <a:spcPts val="1600"/>
              </a:spcBef>
              <a:spcAft>
                <a:spcPts val="0"/>
              </a:spcAft>
              <a:buNone/>
              <a:defRPr>
                <a:solidFill>
                  <a:srgbClr val="B7B7B7"/>
                </a:solidFill>
                <a:latin typeface="Roboto Light"/>
                <a:ea typeface="Roboto Light"/>
                <a:cs typeface="Roboto Light"/>
                <a:sym typeface="Roboto Light"/>
              </a:defRPr>
            </a:lvl8pPr>
            <a:lvl9pPr lvl="8" rtl="0">
              <a:spcBef>
                <a:spcPts val="1600"/>
              </a:spcBef>
              <a:spcAft>
                <a:spcPts val="1600"/>
              </a:spcAft>
              <a:buNone/>
              <a:defRPr>
                <a:solidFill>
                  <a:srgbClr val="B7B7B7"/>
                </a:solidFill>
                <a:latin typeface="Roboto Light"/>
                <a:ea typeface="Roboto Light"/>
                <a:cs typeface="Roboto Light"/>
                <a:sym typeface="Roboto Light"/>
              </a:defRPr>
            </a:lvl9pPr>
          </a:lstStyle>
          <a:p>
            <a:endParaRPr/>
          </a:p>
        </p:txBody>
      </p:sp>
      <p:sp>
        <p:nvSpPr>
          <p:cNvPr id="642" name="Google Shape;642;g27b3a2978f5_0_2802"/>
          <p:cNvSpPr txBox="1">
            <a:spLocks noGrp="1"/>
          </p:cNvSpPr>
          <p:nvPr>
            <p:ph type="subTitle" idx="4"/>
          </p:nvPr>
        </p:nvSpPr>
        <p:spPr>
          <a:xfrm>
            <a:off x="4572000" y="4860000"/>
            <a:ext cx="4129200" cy="180000"/>
          </a:xfrm>
          <a:prstGeom prst="rect">
            <a:avLst/>
          </a:prstGeom>
        </p:spPr>
        <p:txBody>
          <a:bodyPr spcFirstLastPara="1" wrap="square" lIns="0" tIns="0" rIns="0" bIns="0" anchor="t" anchorCtr="0">
            <a:noAutofit/>
          </a:bodyPr>
          <a:lstStyle>
            <a:lvl1pPr lvl="0" algn="r" rtl="0">
              <a:spcBef>
                <a:spcPts val="0"/>
              </a:spcBef>
              <a:spcAft>
                <a:spcPts val="0"/>
              </a:spcAft>
              <a:buNone/>
              <a:defRPr sz="600">
                <a:solidFill>
                  <a:srgbClr val="CCCCF4"/>
                </a:solidFill>
                <a:latin typeface="Roboto Light"/>
                <a:ea typeface="Roboto Light"/>
                <a:cs typeface="Roboto Light"/>
                <a:sym typeface="Roboto Light"/>
              </a:defRPr>
            </a:lvl1pPr>
            <a:lvl2pPr lvl="1" algn="r" rtl="0">
              <a:spcBef>
                <a:spcPts val="0"/>
              </a:spcBef>
              <a:spcAft>
                <a:spcPts val="0"/>
              </a:spcAft>
              <a:buNone/>
              <a:defRPr sz="600">
                <a:latin typeface="Roboto Light"/>
                <a:ea typeface="Roboto Light"/>
                <a:cs typeface="Roboto Light"/>
                <a:sym typeface="Roboto Light"/>
              </a:defRPr>
            </a:lvl2pPr>
            <a:lvl3pPr lvl="2" algn="r" rtl="0">
              <a:spcBef>
                <a:spcPts val="0"/>
              </a:spcBef>
              <a:spcAft>
                <a:spcPts val="0"/>
              </a:spcAft>
              <a:buNone/>
              <a:defRPr sz="600">
                <a:latin typeface="Roboto Light"/>
                <a:ea typeface="Roboto Light"/>
                <a:cs typeface="Roboto Light"/>
                <a:sym typeface="Roboto Light"/>
              </a:defRPr>
            </a:lvl3pPr>
            <a:lvl4pPr lvl="3" algn="r" rtl="0">
              <a:spcBef>
                <a:spcPts val="0"/>
              </a:spcBef>
              <a:spcAft>
                <a:spcPts val="0"/>
              </a:spcAft>
              <a:buNone/>
              <a:defRPr sz="600">
                <a:latin typeface="Roboto Light"/>
                <a:ea typeface="Roboto Light"/>
                <a:cs typeface="Roboto Light"/>
                <a:sym typeface="Roboto Light"/>
              </a:defRPr>
            </a:lvl4pPr>
            <a:lvl5pPr lvl="4" algn="r" rtl="0">
              <a:spcBef>
                <a:spcPts val="0"/>
              </a:spcBef>
              <a:spcAft>
                <a:spcPts val="0"/>
              </a:spcAft>
              <a:buNone/>
              <a:defRPr sz="600">
                <a:latin typeface="Roboto Light"/>
                <a:ea typeface="Roboto Light"/>
                <a:cs typeface="Roboto Light"/>
                <a:sym typeface="Roboto Light"/>
              </a:defRPr>
            </a:lvl5pPr>
            <a:lvl6pPr lvl="5" algn="r" rtl="0">
              <a:spcBef>
                <a:spcPts val="0"/>
              </a:spcBef>
              <a:spcAft>
                <a:spcPts val="0"/>
              </a:spcAft>
              <a:buNone/>
              <a:defRPr sz="600">
                <a:latin typeface="Roboto Light"/>
                <a:ea typeface="Roboto Light"/>
                <a:cs typeface="Roboto Light"/>
                <a:sym typeface="Roboto Light"/>
              </a:defRPr>
            </a:lvl6pPr>
            <a:lvl7pPr lvl="6" algn="r" rtl="0">
              <a:spcBef>
                <a:spcPts val="0"/>
              </a:spcBef>
              <a:spcAft>
                <a:spcPts val="0"/>
              </a:spcAft>
              <a:buNone/>
              <a:defRPr sz="600">
                <a:latin typeface="Roboto Light"/>
                <a:ea typeface="Roboto Light"/>
                <a:cs typeface="Roboto Light"/>
                <a:sym typeface="Roboto Light"/>
              </a:defRPr>
            </a:lvl7pPr>
            <a:lvl8pPr lvl="7" algn="r" rtl="0">
              <a:spcBef>
                <a:spcPts val="0"/>
              </a:spcBef>
              <a:spcAft>
                <a:spcPts val="0"/>
              </a:spcAft>
              <a:buNone/>
              <a:defRPr sz="600">
                <a:latin typeface="Roboto Light"/>
                <a:ea typeface="Roboto Light"/>
                <a:cs typeface="Roboto Light"/>
                <a:sym typeface="Roboto Light"/>
              </a:defRPr>
            </a:lvl8pPr>
            <a:lvl9pPr lvl="8" algn="r" rtl="0">
              <a:spcBef>
                <a:spcPts val="0"/>
              </a:spcBef>
              <a:spcAft>
                <a:spcPts val="0"/>
              </a:spcAft>
              <a:buNone/>
              <a:defRPr sz="600">
                <a:latin typeface="Roboto Light"/>
                <a:ea typeface="Roboto Light"/>
                <a:cs typeface="Roboto Light"/>
                <a:sym typeface="Roboto Light"/>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340">
          <p15:clr>
            <a:srgbClr val="FA7B17"/>
          </p15:clr>
        </p15:guide>
        <p15:guide id="5" orient="horz" pos="680">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milia - Text + Right full image">
  <p:cSld name="TITLE_ONLY_1_1_2_2_1">
    <p:spTree>
      <p:nvGrpSpPr>
        <p:cNvPr id="1" name="Shape 643"/>
        <p:cNvGrpSpPr/>
        <p:nvPr/>
      </p:nvGrpSpPr>
      <p:grpSpPr>
        <a:xfrm>
          <a:off x="0" y="0"/>
          <a:ext cx="0" cy="0"/>
          <a:chOff x="0" y="0"/>
          <a:chExt cx="0" cy="0"/>
        </a:xfrm>
      </p:grpSpPr>
      <p:sp>
        <p:nvSpPr>
          <p:cNvPr id="644" name="Google Shape;644;g27b3a2978f5_0_2862"/>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645" name="Google Shape;645;g27b3a2978f5_0_2862"/>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646" name="Google Shape;646;g27b3a2978f5_0_2862"/>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647" name="Google Shape;647;g27b3a2978f5_0_2862"/>
          <p:cNvSpPr txBox="1">
            <a:spLocks noGrp="1"/>
          </p:cNvSpPr>
          <p:nvPr>
            <p:ph type="title"/>
          </p:nvPr>
        </p:nvSpPr>
        <p:spPr>
          <a:xfrm>
            <a:off x="720000" y="1061125"/>
            <a:ext cx="3570300" cy="510600"/>
          </a:xfrm>
          <a:prstGeom prst="rect">
            <a:avLst/>
          </a:prstGeom>
        </p:spPr>
        <p:txBody>
          <a:bodyPr spcFirstLastPara="1" wrap="square" lIns="0" tIns="0" rIns="0" bIns="0" anchor="t" anchorCtr="0">
            <a:noAutofit/>
          </a:bodyPr>
          <a:lstStyle>
            <a:lvl1pPr lvl="0" rtl="0">
              <a:spcBef>
                <a:spcPts val="0"/>
              </a:spcBef>
              <a:spcAft>
                <a:spcPts val="0"/>
              </a:spcAft>
              <a:buNone/>
              <a:defRPr>
                <a:latin typeface="Roboto"/>
                <a:ea typeface="Roboto"/>
                <a:cs typeface="Roboto"/>
                <a:sym typeface="Roboto"/>
              </a:defRPr>
            </a:lvl1pPr>
            <a:lvl2pPr lvl="1" rtl="0">
              <a:spcBef>
                <a:spcPts val="0"/>
              </a:spcBef>
              <a:spcAft>
                <a:spcPts val="0"/>
              </a:spcAft>
              <a:buNone/>
              <a:defRPr sz="3000">
                <a:latin typeface="Arial"/>
                <a:ea typeface="Arial"/>
                <a:cs typeface="Arial"/>
                <a:sym typeface="Arial"/>
              </a:defRPr>
            </a:lvl2pPr>
            <a:lvl3pPr lvl="2" rtl="0">
              <a:spcBef>
                <a:spcPts val="0"/>
              </a:spcBef>
              <a:spcAft>
                <a:spcPts val="0"/>
              </a:spcAft>
              <a:buNone/>
              <a:defRPr sz="3000">
                <a:latin typeface="Arial"/>
                <a:ea typeface="Arial"/>
                <a:cs typeface="Arial"/>
                <a:sym typeface="Arial"/>
              </a:defRPr>
            </a:lvl3pPr>
            <a:lvl4pPr lvl="3" rtl="0">
              <a:spcBef>
                <a:spcPts val="0"/>
              </a:spcBef>
              <a:spcAft>
                <a:spcPts val="0"/>
              </a:spcAft>
              <a:buNone/>
              <a:defRPr sz="3000">
                <a:latin typeface="Arial"/>
                <a:ea typeface="Arial"/>
                <a:cs typeface="Arial"/>
                <a:sym typeface="Arial"/>
              </a:defRPr>
            </a:lvl4pPr>
            <a:lvl5pPr lvl="4" rtl="0">
              <a:spcBef>
                <a:spcPts val="0"/>
              </a:spcBef>
              <a:spcAft>
                <a:spcPts val="0"/>
              </a:spcAft>
              <a:buNone/>
              <a:defRPr sz="3000">
                <a:latin typeface="Arial"/>
                <a:ea typeface="Arial"/>
                <a:cs typeface="Arial"/>
                <a:sym typeface="Arial"/>
              </a:defRPr>
            </a:lvl5pPr>
            <a:lvl6pPr lvl="5" rtl="0">
              <a:spcBef>
                <a:spcPts val="0"/>
              </a:spcBef>
              <a:spcAft>
                <a:spcPts val="0"/>
              </a:spcAft>
              <a:buNone/>
              <a:defRPr sz="3000">
                <a:latin typeface="Arial"/>
                <a:ea typeface="Arial"/>
                <a:cs typeface="Arial"/>
                <a:sym typeface="Arial"/>
              </a:defRPr>
            </a:lvl6pPr>
            <a:lvl7pPr lvl="6" rtl="0">
              <a:spcBef>
                <a:spcPts val="0"/>
              </a:spcBef>
              <a:spcAft>
                <a:spcPts val="0"/>
              </a:spcAft>
              <a:buNone/>
              <a:defRPr sz="3000">
                <a:latin typeface="Arial"/>
                <a:ea typeface="Arial"/>
                <a:cs typeface="Arial"/>
                <a:sym typeface="Arial"/>
              </a:defRPr>
            </a:lvl7pPr>
            <a:lvl8pPr lvl="7" rtl="0">
              <a:spcBef>
                <a:spcPts val="0"/>
              </a:spcBef>
              <a:spcAft>
                <a:spcPts val="0"/>
              </a:spcAft>
              <a:buNone/>
              <a:defRPr sz="3000">
                <a:latin typeface="Arial"/>
                <a:ea typeface="Arial"/>
                <a:cs typeface="Arial"/>
                <a:sym typeface="Arial"/>
              </a:defRPr>
            </a:lvl8pPr>
            <a:lvl9pPr lvl="8" rtl="0">
              <a:spcBef>
                <a:spcPts val="0"/>
              </a:spcBef>
              <a:spcAft>
                <a:spcPts val="0"/>
              </a:spcAft>
              <a:buNone/>
              <a:defRPr sz="3000">
                <a:latin typeface="Arial"/>
                <a:ea typeface="Arial"/>
                <a:cs typeface="Arial"/>
                <a:sym typeface="Arial"/>
              </a:defRPr>
            </a:lvl9pPr>
          </a:lstStyle>
          <a:p>
            <a:endParaRPr/>
          </a:p>
        </p:txBody>
      </p:sp>
      <p:sp>
        <p:nvSpPr>
          <p:cNvPr id="648" name="Google Shape;648;g27b3a2978f5_0_2862"/>
          <p:cNvSpPr txBox="1">
            <a:spLocks noGrp="1"/>
          </p:cNvSpPr>
          <p:nvPr>
            <p:ph type="body" idx="1"/>
          </p:nvPr>
        </p:nvSpPr>
        <p:spPr>
          <a:xfrm>
            <a:off x="720000" y="1853400"/>
            <a:ext cx="3134100" cy="2447100"/>
          </a:xfrm>
          <a:prstGeom prst="rect">
            <a:avLst/>
          </a:prstGeom>
        </p:spPr>
        <p:txBody>
          <a:bodyPr spcFirstLastPara="1" wrap="square" lIns="0" tIns="0" rIns="0" bIns="0" anchor="t" anchorCtr="0">
            <a:noAutofit/>
          </a:bodyPr>
          <a:lstStyle>
            <a:lvl1pPr marL="457200" lvl="0" indent="-292100" rtl="0">
              <a:lnSpc>
                <a:spcPct val="150000"/>
              </a:lnSpc>
              <a:spcBef>
                <a:spcPts val="0"/>
              </a:spcBef>
              <a:spcAft>
                <a:spcPts val="0"/>
              </a:spcAft>
              <a:buSzPts val="1000"/>
              <a:buFont typeface="Roboto Light"/>
              <a:buChar char="●"/>
              <a:defRPr sz="1000">
                <a:latin typeface="Roboto Light"/>
                <a:ea typeface="Roboto Light"/>
                <a:cs typeface="Roboto Light"/>
                <a:sym typeface="Roboto Light"/>
              </a:defRPr>
            </a:lvl1pPr>
            <a:lvl2pPr marL="914400" lvl="1"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2pPr>
            <a:lvl3pPr marL="1371600" lvl="2"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3pPr>
            <a:lvl4pPr marL="1828800" lvl="3"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4pPr>
            <a:lvl5pPr marL="2286000" lvl="4"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5pPr>
            <a:lvl6pPr marL="2743200" lvl="5"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6pPr>
            <a:lvl7pPr marL="3200400" lvl="6"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7pPr>
            <a:lvl8pPr marL="3657600" lvl="7"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8pPr>
            <a:lvl9pPr marL="4114800" lvl="8" indent="-292100" rtl="0">
              <a:lnSpc>
                <a:spcPct val="150000"/>
              </a:lnSpc>
              <a:spcBef>
                <a:spcPts val="1600"/>
              </a:spcBef>
              <a:spcAft>
                <a:spcPts val="1600"/>
              </a:spcAft>
              <a:buSzPts val="1000"/>
              <a:buFont typeface="Roboto Light"/>
              <a:buChar char="■"/>
              <a:defRPr sz="1000">
                <a:latin typeface="Roboto Light"/>
                <a:ea typeface="Roboto Light"/>
                <a:cs typeface="Roboto Light"/>
                <a:sym typeface="Roboto Light"/>
              </a:defRPr>
            </a:lvl9pPr>
          </a:lstStyle>
          <a:p>
            <a:endParaRPr/>
          </a:p>
        </p:txBody>
      </p:sp>
      <p:sp>
        <p:nvSpPr>
          <p:cNvPr id="649" name="Google Shape;649;g27b3a2978f5_0_2862"/>
          <p:cNvSpPr txBox="1">
            <a:spLocks noGrp="1"/>
          </p:cNvSpPr>
          <p:nvPr>
            <p:ph type="subTitle" idx="2"/>
          </p:nvPr>
        </p:nvSpPr>
        <p:spPr>
          <a:xfrm>
            <a:off x="255984" y="188550"/>
            <a:ext cx="2058300" cy="171600"/>
          </a:xfrm>
          <a:prstGeom prst="rect">
            <a:avLst/>
          </a:prstGeom>
        </p:spPr>
        <p:txBody>
          <a:bodyPr spcFirstLastPara="1" wrap="square" lIns="0" tIns="0" rIns="0" bIns="0" anchor="t" anchorCtr="0">
            <a:noAutofit/>
          </a:bodyPr>
          <a:lstStyle>
            <a:lvl1pPr lvl="0" rtl="0">
              <a:spcBef>
                <a:spcPts val="0"/>
              </a:spcBef>
              <a:spcAft>
                <a:spcPts val="0"/>
              </a:spcAft>
              <a:buNone/>
              <a:defRPr sz="800">
                <a:solidFill>
                  <a:srgbClr val="B7B7B7"/>
                </a:solidFill>
                <a:latin typeface="Roboto"/>
                <a:ea typeface="Roboto"/>
                <a:cs typeface="Roboto"/>
                <a:sym typeface="Roboto"/>
              </a:defRPr>
            </a:lvl1pPr>
            <a:lvl2pPr lvl="1" rtl="0">
              <a:spcBef>
                <a:spcPts val="1600"/>
              </a:spcBef>
              <a:spcAft>
                <a:spcPts val="0"/>
              </a:spcAft>
              <a:buNone/>
              <a:defRPr>
                <a:solidFill>
                  <a:srgbClr val="B7B7B7"/>
                </a:solidFill>
                <a:latin typeface="Roboto Light"/>
                <a:ea typeface="Roboto Light"/>
                <a:cs typeface="Roboto Light"/>
                <a:sym typeface="Roboto Light"/>
              </a:defRPr>
            </a:lvl2pPr>
            <a:lvl3pPr lvl="2" rtl="0">
              <a:spcBef>
                <a:spcPts val="1600"/>
              </a:spcBef>
              <a:spcAft>
                <a:spcPts val="0"/>
              </a:spcAft>
              <a:buNone/>
              <a:defRPr>
                <a:solidFill>
                  <a:srgbClr val="B7B7B7"/>
                </a:solidFill>
                <a:latin typeface="Roboto Light"/>
                <a:ea typeface="Roboto Light"/>
                <a:cs typeface="Roboto Light"/>
                <a:sym typeface="Roboto Light"/>
              </a:defRPr>
            </a:lvl3pPr>
            <a:lvl4pPr lvl="3" rtl="0">
              <a:spcBef>
                <a:spcPts val="1600"/>
              </a:spcBef>
              <a:spcAft>
                <a:spcPts val="0"/>
              </a:spcAft>
              <a:buNone/>
              <a:defRPr>
                <a:solidFill>
                  <a:srgbClr val="B7B7B7"/>
                </a:solidFill>
                <a:latin typeface="Roboto Light"/>
                <a:ea typeface="Roboto Light"/>
                <a:cs typeface="Roboto Light"/>
                <a:sym typeface="Roboto Light"/>
              </a:defRPr>
            </a:lvl4pPr>
            <a:lvl5pPr lvl="4" rtl="0">
              <a:spcBef>
                <a:spcPts val="1600"/>
              </a:spcBef>
              <a:spcAft>
                <a:spcPts val="0"/>
              </a:spcAft>
              <a:buNone/>
              <a:defRPr>
                <a:solidFill>
                  <a:srgbClr val="B7B7B7"/>
                </a:solidFill>
                <a:latin typeface="Roboto Light"/>
                <a:ea typeface="Roboto Light"/>
                <a:cs typeface="Roboto Light"/>
                <a:sym typeface="Roboto Light"/>
              </a:defRPr>
            </a:lvl5pPr>
            <a:lvl6pPr lvl="5" rtl="0">
              <a:spcBef>
                <a:spcPts val="1600"/>
              </a:spcBef>
              <a:spcAft>
                <a:spcPts val="0"/>
              </a:spcAft>
              <a:buNone/>
              <a:defRPr>
                <a:solidFill>
                  <a:srgbClr val="B7B7B7"/>
                </a:solidFill>
                <a:latin typeface="Roboto Light"/>
                <a:ea typeface="Roboto Light"/>
                <a:cs typeface="Roboto Light"/>
                <a:sym typeface="Roboto Light"/>
              </a:defRPr>
            </a:lvl6pPr>
            <a:lvl7pPr lvl="6" rtl="0">
              <a:spcBef>
                <a:spcPts val="1600"/>
              </a:spcBef>
              <a:spcAft>
                <a:spcPts val="0"/>
              </a:spcAft>
              <a:buNone/>
              <a:defRPr>
                <a:solidFill>
                  <a:srgbClr val="B7B7B7"/>
                </a:solidFill>
                <a:latin typeface="Roboto Light"/>
                <a:ea typeface="Roboto Light"/>
                <a:cs typeface="Roboto Light"/>
                <a:sym typeface="Roboto Light"/>
              </a:defRPr>
            </a:lvl7pPr>
            <a:lvl8pPr lvl="7" rtl="0">
              <a:spcBef>
                <a:spcPts val="1600"/>
              </a:spcBef>
              <a:spcAft>
                <a:spcPts val="0"/>
              </a:spcAft>
              <a:buNone/>
              <a:defRPr>
                <a:solidFill>
                  <a:srgbClr val="B7B7B7"/>
                </a:solidFill>
                <a:latin typeface="Roboto Light"/>
                <a:ea typeface="Roboto Light"/>
                <a:cs typeface="Roboto Light"/>
                <a:sym typeface="Roboto Light"/>
              </a:defRPr>
            </a:lvl8pPr>
            <a:lvl9pPr lvl="8" rtl="0">
              <a:spcBef>
                <a:spcPts val="1600"/>
              </a:spcBef>
              <a:spcAft>
                <a:spcPts val="1600"/>
              </a:spcAft>
              <a:buNone/>
              <a:defRPr>
                <a:solidFill>
                  <a:srgbClr val="B7B7B7"/>
                </a:solidFill>
                <a:latin typeface="Roboto Light"/>
                <a:ea typeface="Roboto Light"/>
                <a:cs typeface="Roboto Light"/>
                <a:sym typeface="Roboto Light"/>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340">
          <p15:clr>
            <a:srgbClr val="FA7B17"/>
          </p15:clr>
        </p15:guide>
        <p15:guide id="5" orient="horz" pos="680">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milia - Text 2 Columns">
  <p:cSld name="TITLE_ONLY_1_1_2_1">
    <p:spTree>
      <p:nvGrpSpPr>
        <p:cNvPr id="1" name="Shape 650"/>
        <p:cNvGrpSpPr/>
        <p:nvPr/>
      </p:nvGrpSpPr>
      <p:grpSpPr>
        <a:xfrm>
          <a:off x="0" y="0"/>
          <a:ext cx="0" cy="0"/>
          <a:chOff x="0" y="0"/>
          <a:chExt cx="0" cy="0"/>
        </a:xfrm>
      </p:grpSpPr>
      <p:sp>
        <p:nvSpPr>
          <p:cNvPr id="651" name="Google Shape;651;g27b3a2978f5_0_2869"/>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652" name="Google Shape;652;g27b3a2978f5_0_2869"/>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653" name="Google Shape;653;g27b3a2978f5_0_2869"/>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654" name="Google Shape;654;g27b3a2978f5_0_2869"/>
          <p:cNvSpPr/>
          <p:nvPr/>
        </p:nvSpPr>
        <p:spPr>
          <a:xfrm>
            <a:off x="-103"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655" name="Google Shape;655;g27b3a2978f5_0_2869"/>
          <p:cNvGrpSpPr/>
          <p:nvPr/>
        </p:nvGrpSpPr>
        <p:grpSpPr>
          <a:xfrm>
            <a:off x="262788" y="4847368"/>
            <a:ext cx="1443457" cy="217780"/>
            <a:chOff x="238125" y="2326100"/>
            <a:chExt cx="7110625" cy="1050050"/>
          </a:xfrm>
        </p:grpSpPr>
        <p:sp>
          <p:nvSpPr>
            <p:cNvPr id="656" name="Google Shape;656;g27b3a2978f5_0_2869"/>
            <p:cNvSpPr/>
            <p:nvPr/>
          </p:nvSpPr>
          <p:spPr>
            <a:xfrm>
              <a:off x="1957575" y="2333750"/>
              <a:ext cx="202225" cy="884400"/>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g27b3a2978f5_0_2869"/>
            <p:cNvSpPr/>
            <p:nvPr/>
          </p:nvSpPr>
          <p:spPr>
            <a:xfrm>
              <a:off x="2248975" y="2333750"/>
              <a:ext cx="203050" cy="884400"/>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g27b3a2978f5_0_2869"/>
            <p:cNvSpPr/>
            <p:nvPr/>
          </p:nvSpPr>
          <p:spPr>
            <a:xfrm>
              <a:off x="1677225" y="2333750"/>
              <a:ext cx="202225" cy="884400"/>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g27b3a2978f5_0_2869"/>
            <p:cNvSpPr/>
            <p:nvPr/>
          </p:nvSpPr>
          <p:spPr>
            <a:xfrm>
              <a:off x="238125" y="2326100"/>
              <a:ext cx="513125" cy="900525"/>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g27b3a2978f5_0_2869"/>
            <p:cNvSpPr/>
            <p:nvPr/>
          </p:nvSpPr>
          <p:spPr>
            <a:xfrm>
              <a:off x="835325" y="2496850"/>
              <a:ext cx="756125" cy="721300"/>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g27b3a2978f5_0_2869"/>
            <p:cNvSpPr/>
            <p:nvPr/>
          </p:nvSpPr>
          <p:spPr>
            <a:xfrm>
              <a:off x="2526775" y="2492625"/>
              <a:ext cx="485100" cy="734850"/>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g27b3a2978f5_0_2869"/>
            <p:cNvSpPr/>
            <p:nvPr/>
          </p:nvSpPr>
          <p:spPr>
            <a:xfrm>
              <a:off x="3233575" y="2329500"/>
              <a:ext cx="28050" cy="1046650"/>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g27b3a2978f5_0_2869"/>
            <p:cNvSpPr/>
            <p:nvPr/>
          </p:nvSpPr>
          <p:spPr>
            <a:xfrm>
              <a:off x="3424725" y="2507050"/>
              <a:ext cx="203900" cy="265925"/>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g27b3a2978f5_0_2869"/>
            <p:cNvSpPr/>
            <p:nvPr/>
          </p:nvSpPr>
          <p:spPr>
            <a:xfrm>
              <a:off x="3636250" y="2571625"/>
              <a:ext cx="162300" cy="204750"/>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g27b3a2978f5_0_2869"/>
            <p:cNvSpPr/>
            <p:nvPr/>
          </p:nvSpPr>
          <p:spPr>
            <a:xfrm>
              <a:off x="3829950" y="2571625"/>
              <a:ext cx="159750" cy="204750"/>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g27b3a2978f5_0_2869"/>
            <p:cNvSpPr/>
            <p:nvPr/>
          </p:nvSpPr>
          <p:spPr>
            <a:xfrm>
              <a:off x="4033000" y="2492625"/>
              <a:ext cx="148675" cy="280350"/>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g27b3a2978f5_0_2869"/>
            <p:cNvSpPr/>
            <p:nvPr/>
          </p:nvSpPr>
          <p:spPr>
            <a:xfrm>
              <a:off x="4237725"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g27b3a2978f5_0_2869"/>
            <p:cNvSpPr/>
            <p:nvPr/>
          </p:nvSpPr>
          <p:spPr>
            <a:xfrm>
              <a:off x="4430575" y="2571625"/>
              <a:ext cx="175875" cy="204750"/>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g27b3a2978f5_0_2869"/>
            <p:cNvSpPr/>
            <p:nvPr/>
          </p:nvSpPr>
          <p:spPr>
            <a:xfrm>
              <a:off x="4654000" y="2492625"/>
              <a:ext cx="22125" cy="280350"/>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g27b3a2978f5_0_2869"/>
            <p:cNvSpPr/>
            <p:nvPr/>
          </p:nvSpPr>
          <p:spPr>
            <a:xfrm>
              <a:off x="4722825" y="2571625"/>
              <a:ext cx="175875" cy="204750"/>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g27b3a2978f5_0_2869"/>
            <p:cNvSpPr/>
            <p:nvPr/>
          </p:nvSpPr>
          <p:spPr>
            <a:xfrm>
              <a:off x="4935200" y="2571625"/>
              <a:ext cx="158875" cy="280375"/>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g27b3a2978f5_0_2869"/>
            <p:cNvSpPr/>
            <p:nvPr/>
          </p:nvSpPr>
          <p:spPr>
            <a:xfrm>
              <a:off x="5128050" y="2575875"/>
              <a:ext cx="165675" cy="27697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g27b3a2978f5_0_2869"/>
            <p:cNvSpPr/>
            <p:nvPr/>
          </p:nvSpPr>
          <p:spPr>
            <a:xfrm>
              <a:off x="5393950" y="2524900"/>
              <a:ext cx="102825" cy="251475"/>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g27b3a2978f5_0_2869"/>
            <p:cNvSpPr/>
            <p:nvPr/>
          </p:nvSpPr>
          <p:spPr>
            <a:xfrm>
              <a:off x="5538375" y="2492625"/>
              <a:ext cx="148700" cy="280350"/>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g27b3a2978f5_0_2869"/>
            <p:cNvSpPr/>
            <p:nvPr/>
          </p:nvSpPr>
          <p:spPr>
            <a:xfrm>
              <a:off x="5732925" y="2571625"/>
              <a:ext cx="157175" cy="204750"/>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g27b3a2978f5_0_2869"/>
            <p:cNvSpPr/>
            <p:nvPr/>
          </p:nvSpPr>
          <p:spPr>
            <a:xfrm>
              <a:off x="5918100" y="2524900"/>
              <a:ext cx="102825" cy="251475"/>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g27b3a2978f5_0_2869"/>
            <p:cNvSpPr/>
            <p:nvPr/>
          </p:nvSpPr>
          <p:spPr>
            <a:xfrm>
              <a:off x="6157675" y="2507050"/>
              <a:ext cx="153800" cy="265925"/>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g27b3a2978f5_0_2869"/>
            <p:cNvSpPr/>
            <p:nvPr/>
          </p:nvSpPr>
          <p:spPr>
            <a:xfrm>
              <a:off x="6347975" y="2503650"/>
              <a:ext cx="30600" cy="269325"/>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g27b3a2978f5_0_2869"/>
            <p:cNvSpPr/>
            <p:nvPr/>
          </p:nvSpPr>
          <p:spPr>
            <a:xfrm>
              <a:off x="6422725" y="2571625"/>
              <a:ext cx="150400" cy="204750"/>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g27b3a2978f5_0_2869"/>
            <p:cNvSpPr/>
            <p:nvPr/>
          </p:nvSpPr>
          <p:spPr>
            <a:xfrm>
              <a:off x="6597750" y="2524900"/>
              <a:ext cx="101950" cy="251475"/>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g27b3a2978f5_0_2869"/>
            <p:cNvSpPr/>
            <p:nvPr/>
          </p:nvSpPr>
          <p:spPr>
            <a:xfrm>
              <a:off x="6729425" y="2571625"/>
              <a:ext cx="162275" cy="204750"/>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g27b3a2978f5_0_2869"/>
            <p:cNvSpPr/>
            <p:nvPr/>
          </p:nvSpPr>
          <p:spPr>
            <a:xfrm>
              <a:off x="6934150"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g27b3a2978f5_0_2869"/>
            <p:cNvSpPr/>
            <p:nvPr/>
          </p:nvSpPr>
          <p:spPr>
            <a:xfrm>
              <a:off x="7128700" y="2571625"/>
              <a:ext cx="150400" cy="204750"/>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g27b3a2978f5_0_2869"/>
            <p:cNvSpPr/>
            <p:nvPr/>
          </p:nvSpPr>
          <p:spPr>
            <a:xfrm>
              <a:off x="7310500" y="2738975"/>
              <a:ext cx="38250" cy="84125"/>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g27b3a2978f5_0_2869"/>
            <p:cNvSpPr/>
            <p:nvPr/>
          </p:nvSpPr>
          <p:spPr>
            <a:xfrm>
              <a:off x="3445100" y="2955600"/>
              <a:ext cx="186075" cy="270175"/>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g27b3a2978f5_0_2869"/>
            <p:cNvSpPr/>
            <p:nvPr/>
          </p:nvSpPr>
          <p:spPr>
            <a:xfrm>
              <a:off x="3692325" y="3021025"/>
              <a:ext cx="148700" cy="200500"/>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g27b3a2978f5_0_2869"/>
            <p:cNvSpPr/>
            <p:nvPr/>
          </p:nvSpPr>
          <p:spPr>
            <a:xfrm>
              <a:off x="3892825" y="2941175"/>
              <a:ext cx="158025" cy="284600"/>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g27b3a2978f5_0_2869"/>
            <p:cNvSpPr/>
            <p:nvPr/>
          </p:nvSpPr>
          <p:spPr>
            <a:xfrm>
              <a:off x="4100100" y="3021025"/>
              <a:ext cx="162300" cy="204750"/>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g27b3a2978f5_0_2869"/>
            <p:cNvSpPr/>
            <p:nvPr/>
          </p:nvSpPr>
          <p:spPr>
            <a:xfrm>
              <a:off x="4308250" y="3021025"/>
              <a:ext cx="91775" cy="200500"/>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g27b3a2978f5_0_2869"/>
            <p:cNvSpPr/>
            <p:nvPr/>
          </p:nvSpPr>
          <p:spPr>
            <a:xfrm>
              <a:off x="4427175" y="3021025"/>
              <a:ext cx="150400" cy="204750"/>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g27b3a2978f5_0_2869"/>
            <p:cNvSpPr/>
            <p:nvPr/>
          </p:nvSpPr>
          <p:spPr>
            <a:xfrm>
              <a:off x="4605575" y="2973450"/>
              <a:ext cx="102825" cy="252325"/>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g27b3a2978f5_0_2869"/>
            <p:cNvSpPr/>
            <p:nvPr/>
          </p:nvSpPr>
          <p:spPr>
            <a:xfrm>
              <a:off x="474320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g27b3a2978f5_0_2869"/>
            <p:cNvSpPr/>
            <p:nvPr/>
          </p:nvSpPr>
          <p:spPr>
            <a:xfrm>
              <a:off x="4957275" y="3021025"/>
              <a:ext cx="148700" cy="200500"/>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g27b3a2978f5_0_2869"/>
            <p:cNvSpPr/>
            <p:nvPr/>
          </p:nvSpPr>
          <p:spPr>
            <a:xfrm>
              <a:off x="5156925" y="2941175"/>
              <a:ext cx="158900" cy="284600"/>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g27b3a2978f5_0_2869"/>
            <p:cNvSpPr/>
            <p:nvPr/>
          </p:nvSpPr>
          <p:spPr>
            <a:xfrm>
              <a:off x="5366775" y="3021025"/>
              <a:ext cx="149525" cy="204750"/>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g27b3a2978f5_0_2869"/>
            <p:cNvSpPr/>
            <p:nvPr/>
          </p:nvSpPr>
          <p:spPr>
            <a:xfrm>
              <a:off x="565305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g27b3a2978f5_0_2869"/>
            <p:cNvSpPr/>
            <p:nvPr/>
          </p:nvSpPr>
          <p:spPr>
            <a:xfrm>
              <a:off x="5867150" y="3021025"/>
              <a:ext cx="148675" cy="200500"/>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g27b3a2978f5_0_2869"/>
            <p:cNvSpPr/>
            <p:nvPr/>
          </p:nvSpPr>
          <p:spPr>
            <a:xfrm>
              <a:off x="6066775" y="2941175"/>
              <a:ext cx="158050" cy="284600"/>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g27b3a2978f5_0_2869"/>
            <p:cNvSpPr/>
            <p:nvPr/>
          </p:nvSpPr>
          <p:spPr>
            <a:xfrm>
              <a:off x="6376000" y="2952200"/>
              <a:ext cx="197125" cy="273575"/>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g27b3a2978f5_0_2869"/>
            <p:cNvSpPr/>
            <p:nvPr/>
          </p:nvSpPr>
          <p:spPr>
            <a:xfrm>
              <a:off x="6616425"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g27b3a2978f5_0_2869"/>
            <p:cNvSpPr/>
            <p:nvPr/>
          </p:nvSpPr>
          <p:spPr>
            <a:xfrm>
              <a:off x="6829675" y="3021025"/>
              <a:ext cx="91775" cy="200500"/>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g27b3a2978f5_0_2869"/>
            <p:cNvSpPr/>
            <p:nvPr/>
          </p:nvSpPr>
          <p:spPr>
            <a:xfrm>
              <a:off x="6943500" y="3021025"/>
              <a:ext cx="162300" cy="204750"/>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g27b3a2978f5_0_2869"/>
            <p:cNvSpPr/>
            <p:nvPr/>
          </p:nvSpPr>
          <p:spPr>
            <a:xfrm>
              <a:off x="7142300" y="3021025"/>
              <a:ext cx="149525" cy="204750"/>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4" name="Google Shape;704;g27b3a2978f5_0_2869"/>
          <p:cNvSpPr txBox="1">
            <a:spLocks noGrp="1"/>
          </p:cNvSpPr>
          <p:nvPr>
            <p:ph type="sldNum" idx="12"/>
          </p:nvPr>
        </p:nvSpPr>
        <p:spPr>
          <a:xfrm>
            <a:off x="8840507" y="4880638"/>
            <a:ext cx="191700" cy="151200"/>
          </a:xfrm>
          <a:prstGeom prst="rect">
            <a:avLst/>
          </a:prstGeom>
        </p:spPr>
        <p:txBody>
          <a:bodyPr spcFirstLastPara="1" wrap="square" lIns="0" tIns="0" rIns="0" bIns="0" anchor="ctr" anchorCtr="0">
            <a:noAutofit/>
          </a:bodyPr>
          <a:lstStyle>
            <a:lvl1pPr lvl="0" algn="ctr" rtl="0">
              <a:buNone/>
              <a:defRPr sz="800">
                <a:solidFill>
                  <a:srgbClr val="FFFFFF"/>
                </a:solidFill>
                <a:latin typeface="Roboto Light"/>
                <a:ea typeface="Roboto Light"/>
                <a:cs typeface="Roboto Light"/>
                <a:sym typeface="Roboto Light"/>
              </a:defRPr>
            </a:lvl1pPr>
            <a:lvl2pPr lvl="1" algn="ctr" rtl="0">
              <a:buNone/>
              <a:defRPr sz="800">
                <a:solidFill>
                  <a:srgbClr val="FFFFFF"/>
                </a:solidFill>
                <a:latin typeface="Roboto Light"/>
                <a:ea typeface="Roboto Light"/>
                <a:cs typeface="Roboto Light"/>
                <a:sym typeface="Roboto Light"/>
              </a:defRPr>
            </a:lvl2pPr>
            <a:lvl3pPr lvl="2" algn="ctr" rtl="0">
              <a:buNone/>
              <a:defRPr sz="800">
                <a:solidFill>
                  <a:srgbClr val="FFFFFF"/>
                </a:solidFill>
                <a:latin typeface="Roboto Light"/>
                <a:ea typeface="Roboto Light"/>
                <a:cs typeface="Roboto Light"/>
                <a:sym typeface="Roboto Light"/>
              </a:defRPr>
            </a:lvl3pPr>
            <a:lvl4pPr lvl="3" algn="ctr" rtl="0">
              <a:buNone/>
              <a:defRPr sz="800">
                <a:solidFill>
                  <a:srgbClr val="FFFFFF"/>
                </a:solidFill>
                <a:latin typeface="Roboto Light"/>
                <a:ea typeface="Roboto Light"/>
                <a:cs typeface="Roboto Light"/>
                <a:sym typeface="Roboto Light"/>
              </a:defRPr>
            </a:lvl4pPr>
            <a:lvl5pPr lvl="4" algn="ctr" rtl="0">
              <a:buNone/>
              <a:defRPr sz="800">
                <a:solidFill>
                  <a:srgbClr val="FFFFFF"/>
                </a:solidFill>
                <a:latin typeface="Roboto Light"/>
                <a:ea typeface="Roboto Light"/>
                <a:cs typeface="Roboto Light"/>
                <a:sym typeface="Roboto Light"/>
              </a:defRPr>
            </a:lvl5pPr>
            <a:lvl6pPr lvl="5" algn="ctr" rtl="0">
              <a:buNone/>
              <a:defRPr sz="800">
                <a:solidFill>
                  <a:srgbClr val="FFFFFF"/>
                </a:solidFill>
                <a:latin typeface="Roboto Light"/>
                <a:ea typeface="Roboto Light"/>
                <a:cs typeface="Roboto Light"/>
                <a:sym typeface="Roboto Light"/>
              </a:defRPr>
            </a:lvl6pPr>
            <a:lvl7pPr lvl="6" algn="ctr" rtl="0">
              <a:buNone/>
              <a:defRPr sz="800">
                <a:solidFill>
                  <a:srgbClr val="FFFFFF"/>
                </a:solidFill>
                <a:latin typeface="Roboto Light"/>
                <a:ea typeface="Roboto Light"/>
                <a:cs typeface="Roboto Light"/>
                <a:sym typeface="Roboto Light"/>
              </a:defRPr>
            </a:lvl7pPr>
            <a:lvl8pPr lvl="7" algn="ctr" rtl="0">
              <a:buNone/>
              <a:defRPr sz="800">
                <a:solidFill>
                  <a:srgbClr val="FFFFFF"/>
                </a:solidFill>
                <a:latin typeface="Roboto Light"/>
                <a:ea typeface="Roboto Light"/>
                <a:cs typeface="Roboto Light"/>
                <a:sym typeface="Roboto Light"/>
              </a:defRPr>
            </a:lvl8pPr>
            <a:lvl9pPr lvl="8" algn="ctr" rtl="0">
              <a:buNone/>
              <a:defRPr sz="800">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705" name="Google Shape;705;g27b3a2978f5_0_2869"/>
          <p:cNvSpPr txBox="1">
            <a:spLocks noGrp="1"/>
          </p:cNvSpPr>
          <p:nvPr>
            <p:ph type="title"/>
          </p:nvPr>
        </p:nvSpPr>
        <p:spPr>
          <a:xfrm>
            <a:off x="720000" y="1061125"/>
            <a:ext cx="3852000" cy="510600"/>
          </a:xfrm>
          <a:prstGeom prst="rect">
            <a:avLst/>
          </a:prstGeom>
        </p:spPr>
        <p:txBody>
          <a:bodyPr spcFirstLastPara="1" wrap="square" lIns="0" tIns="0" rIns="0" bIns="0" anchor="t" anchorCtr="0">
            <a:noAutofit/>
          </a:bodyPr>
          <a:lstStyle>
            <a:lvl1pPr lvl="0" rtl="0">
              <a:spcBef>
                <a:spcPts val="0"/>
              </a:spcBef>
              <a:spcAft>
                <a:spcPts val="0"/>
              </a:spcAft>
              <a:buNone/>
              <a:defRPr>
                <a:latin typeface="Roboto"/>
                <a:ea typeface="Roboto"/>
                <a:cs typeface="Roboto"/>
                <a:sym typeface="Roboto"/>
              </a:defRPr>
            </a:lvl1pPr>
            <a:lvl2pPr lvl="1" rtl="0">
              <a:spcBef>
                <a:spcPts val="0"/>
              </a:spcBef>
              <a:spcAft>
                <a:spcPts val="0"/>
              </a:spcAft>
              <a:buNone/>
              <a:defRPr sz="3000">
                <a:latin typeface="Arial"/>
                <a:ea typeface="Arial"/>
                <a:cs typeface="Arial"/>
                <a:sym typeface="Arial"/>
              </a:defRPr>
            </a:lvl2pPr>
            <a:lvl3pPr lvl="2" rtl="0">
              <a:spcBef>
                <a:spcPts val="0"/>
              </a:spcBef>
              <a:spcAft>
                <a:spcPts val="0"/>
              </a:spcAft>
              <a:buNone/>
              <a:defRPr sz="3000">
                <a:latin typeface="Arial"/>
                <a:ea typeface="Arial"/>
                <a:cs typeface="Arial"/>
                <a:sym typeface="Arial"/>
              </a:defRPr>
            </a:lvl3pPr>
            <a:lvl4pPr lvl="3" rtl="0">
              <a:spcBef>
                <a:spcPts val="0"/>
              </a:spcBef>
              <a:spcAft>
                <a:spcPts val="0"/>
              </a:spcAft>
              <a:buNone/>
              <a:defRPr sz="3000">
                <a:latin typeface="Arial"/>
                <a:ea typeface="Arial"/>
                <a:cs typeface="Arial"/>
                <a:sym typeface="Arial"/>
              </a:defRPr>
            </a:lvl4pPr>
            <a:lvl5pPr lvl="4" rtl="0">
              <a:spcBef>
                <a:spcPts val="0"/>
              </a:spcBef>
              <a:spcAft>
                <a:spcPts val="0"/>
              </a:spcAft>
              <a:buNone/>
              <a:defRPr sz="3000">
                <a:latin typeface="Arial"/>
                <a:ea typeface="Arial"/>
                <a:cs typeface="Arial"/>
                <a:sym typeface="Arial"/>
              </a:defRPr>
            </a:lvl5pPr>
            <a:lvl6pPr lvl="5" rtl="0">
              <a:spcBef>
                <a:spcPts val="0"/>
              </a:spcBef>
              <a:spcAft>
                <a:spcPts val="0"/>
              </a:spcAft>
              <a:buNone/>
              <a:defRPr sz="3000">
                <a:latin typeface="Arial"/>
                <a:ea typeface="Arial"/>
                <a:cs typeface="Arial"/>
                <a:sym typeface="Arial"/>
              </a:defRPr>
            </a:lvl6pPr>
            <a:lvl7pPr lvl="6" rtl="0">
              <a:spcBef>
                <a:spcPts val="0"/>
              </a:spcBef>
              <a:spcAft>
                <a:spcPts val="0"/>
              </a:spcAft>
              <a:buNone/>
              <a:defRPr sz="3000">
                <a:latin typeface="Arial"/>
                <a:ea typeface="Arial"/>
                <a:cs typeface="Arial"/>
                <a:sym typeface="Arial"/>
              </a:defRPr>
            </a:lvl7pPr>
            <a:lvl8pPr lvl="7" rtl="0">
              <a:spcBef>
                <a:spcPts val="0"/>
              </a:spcBef>
              <a:spcAft>
                <a:spcPts val="0"/>
              </a:spcAft>
              <a:buNone/>
              <a:defRPr sz="3000">
                <a:latin typeface="Arial"/>
                <a:ea typeface="Arial"/>
                <a:cs typeface="Arial"/>
                <a:sym typeface="Arial"/>
              </a:defRPr>
            </a:lvl8pPr>
            <a:lvl9pPr lvl="8" rtl="0">
              <a:spcBef>
                <a:spcPts val="0"/>
              </a:spcBef>
              <a:spcAft>
                <a:spcPts val="0"/>
              </a:spcAft>
              <a:buNone/>
              <a:defRPr sz="3000">
                <a:latin typeface="Arial"/>
                <a:ea typeface="Arial"/>
                <a:cs typeface="Arial"/>
                <a:sym typeface="Arial"/>
              </a:defRPr>
            </a:lvl9pPr>
          </a:lstStyle>
          <a:p>
            <a:endParaRPr/>
          </a:p>
        </p:txBody>
      </p:sp>
      <p:sp>
        <p:nvSpPr>
          <p:cNvPr id="706" name="Google Shape;706;g27b3a2978f5_0_2869"/>
          <p:cNvSpPr txBox="1">
            <a:spLocks noGrp="1"/>
          </p:cNvSpPr>
          <p:nvPr>
            <p:ph type="body" idx="1"/>
          </p:nvPr>
        </p:nvSpPr>
        <p:spPr>
          <a:xfrm>
            <a:off x="720000" y="1853400"/>
            <a:ext cx="3846900" cy="2114400"/>
          </a:xfrm>
          <a:prstGeom prst="rect">
            <a:avLst/>
          </a:prstGeom>
        </p:spPr>
        <p:txBody>
          <a:bodyPr spcFirstLastPara="1" wrap="square" lIns="0" tIns="0" rIns="0" bIns="0" anchor="t" anchorCtr="0">
            <a:noAutofit/>
          </a:bodyPr>
          <a:lstStyle>
            <a:lvl1pPr marL="457200" lvl="0" indent="-292100" rtl="0">
              <a:lnSpc>
                <a:spcPct val="150000"/>
              </a:lnSpc>
              <a:spcBef>
                <a:spcPts val="0"/>
              </a:spcBef>
              <a:spcAft>
                <a:spcPts val="0"/>
              </a:spcAft>
              <a:buSzPts val="1000"/>
              <a:buFont typeface="Roboto Light"/>
              <a:buChar char="●"/>
              <a:defRPr sz="1000">
                <a:latin typeface="Roboto Light"/>
                <a:ea typeface="Roboto Light"/>
                <a:cs typeface="Roboto Light"/>
                <a:sym typeface="Roboto Light"/>
              </a:defRPr>
            </a:lvl1pPr>
            <a:lvl2pPr marL="914400" lvl="1"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2pPr>
            <a:lvl3pPr marL="1371600" lvl="2"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3pPr>
            <a:lvl4pPr marL="1828800" lvl="3"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4pPr>
            <a:lvl5pPr marL="2286000" lvl="4"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5pPr>
            <a:lvl6pPr marL="2743200" lvl="5"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6pPr>
            <a:lvl7pPr marL="3200400" lvl="6"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7pPr>
            <a:lvl8pPr marL="3657600" lvl="7"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8pPr>
            <a:lvl9pPr marL="4114800" lvl="8" indent="-292100" rtl="0">
              <a:lnSpc>
                <a:spcPct val="150000"/>
              </a:lnSpc>
              <a:spcBef>
                <a:spcPts val="1600"/>
              </a:spcBef>
              <a:spcAft>
                <a:spcPts val="1600"/>
              </a:spcAft>
              <a:buSzPts val="1000"/>
              <a:buFont typeface="Roboto Light"/>
              <a:buChar char="■"/>
              <a:defRPr sz="1000">
                <a:latin typeface="Roboto Light"/>
                <a:ea typeface="Roboto Light"/>
                <a:cs typeface="Roboto Light"/>
                <a:sym typeface="Roboto Light"/>
              </a:defRPr>
            </a:lvl9pPr>
          </a:lstStyle>
          <a:p>
            <a:endParaRPr/>
          </a:p>
        </p:txBody>
      </p:sp>
      <p:sp>
        <p:nvSpPr>
          <p:cNvPr id="707" name="Google Shape;707;g27b3a2978f5_0_2869"/>
          <p:cNvSpPr txBox="1">
            <a:spLocks noGrp="1"/>
          </p:cNvSpPr>
          <p:nvPr>
            <p:ph type="body" idx="2"/>
          </p:nvPr>
        </p:nvSpPr>
        <p:spPr>
          <a:xfrm>
            <a:off x="4820949" y="1853400"/>
            <a:ext cx="3846900" cy="2114400"/>
          </a:xfrm>
          <a:prstGeom prst="rect">
            <a:avLst/>
          </a:prstGeom>
        </p:spPr>
        <p:txBody>
          <a:bodyPr spcFirstLastPara="1" wrap="square" lIns="0" tIns="0" rIns="0" bIns="0" anchor="t" anchorCtr="0">
            <a:noAutofit/>
          </a:bodyPr>
          <a:lstStyle>
            <a:lvl1pPr marL="457200" lvl="0" indent="-292100" rtl="0">
              <a:lnSpc>
                <a:spcPct val="150000"/>
              </a:lnSpc>
              <a:spcBef>
                <a:spcPts val="0"/>
              </a:spcBef>
              <a:spcAft>
                <a:spcPts val="0"/>
              </a:spcAft>
              <a:buSzPts val="1000"/>
              <a:buFont typeface="Roboto Light"/>
              <a:buChar char="●"/>
              <a:defRPr sz="1000">
                <a:latin typeface="Roboto Light"/>
                <a:ea typeface="Roboto Light"/>
                <a:cs typeface="Roboto Light"/>
                <a:sym typeface="Roboto Light"/>
              </a:defRPr>
            </a:lvl1pPr>
            <a:lvl2pPr marL="914400" lvl="1"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2pPr>
            <a:lvl3pPr marL="1371600" lvl="2"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3pPr>
            <a:lvl4pPr marL="1828800" lvl="3"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4pPr>
            <a:lvl5pPr marL="2286000" lvl="4"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5pPr>
            <a:lvl6pPr marL="2743200" lvl="5"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6pPr>
            <a:lvl7pPr marL="3200400" lvl="6"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7pPr>
            <a:lvl8pPr marL="3657600" lvl="7"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8pPr>
            <a:lvl9pPr marL="4114800" lvl="8" indent="-292100" rtl="0">
              <a:lnSpc>
                <a:spcPct val="150000"/>
              </a:lnSpc>
              <a:spcBef>
                <a:spcPts val="1600"/>
              </a:spcBef>
              <a:spcAft>
                <a:spcPts val="1600"/>
              </a:spcAft>
              <a:buSzPts val="1000"/>
              <a:buFont typeface="Roboto Light"/>
              <a:buChar char="■"/>
              <a:defRPr sz="1000">
                <a:latin typeface="Roboto Light"/>
                <a:ea typeface="Roboto Light"/>
                <a:cs typeface="Roboto Light"/>
                <a:sym typeface="Roboto Light"/>
              </a:defRPr>
            </a:lvl9pPr>
          </a:lstStyle>
          <a:p>
            <a:endParaRPr/>
          </a:p>
        </p:txBody>
      </p:sp>
      <p:sp>
        <p:nvSpPr>
          <p:cNvPr id="708" name="Google Shape;708;g27b3a2978f5_0_2869"/>
          <p:cNvSpPr txBox="1">
            <a:spLocks noGrp="1"/>
          </p:cNvSpPr>
          <p:nvPr>
            <p:ph type="subTitle" idx="3"/>
          </p:nvPr>
        </p:nvSpPr>
        <p:spPr>
          <a:xfrm>
            <a:off x="255984" y="188550"/>
            <a:ext cx="2058300" cy="171600"/>
          </a:xfrm>
          <a:prstGeom prst="rect">
            <a:avLst/>
          </a:prstGeom>
        </p:spPr>
        <p:txBody>
          <a:bodyPr spcFirstLastPara="1" wrap="square" lIns="0" tIns="0" rIns="0" bIns="0" anchor="t" anchorCtr="0">
            <a:noAutofit/>
          </a:bodyPr>
          <a:lstStyle>
            <a:lvl1pPr lvl="0" rtl="0">
              <a:spcBef>
                <a:spcPts val="0"/>
              </a:spcBef>
              <a:spcAft>
                <a:spcPts val="0"/>
              </a:spcAft>
              <a:buNone/>
              <a:defRPr sz="800">
                <a:solidFill>
                  <a:srgbClr val="B7B7B7"/>
                </a:solidFill>
                <a:latin typeface="Roboto"/>
                <a:ea typeface="Roboto"/>
                <a:cs typeface="Roboto"/>
                <a:sym typeface="Roboto"/>
              </a:defRPr>
            </a:lvl1pPr>
            <a:lvl2pPr lvl="1" rtl="0">
              <a:spcBef>
                <a:spcPts val="1600"/>
              </a:spcBef>
              <a:spcAft>
                <a:spcPts val="0"/>
              </a:spcAft>
              <a:buNone/>
              <a:defRPr>
                <a:solidFill>
                  <a:srgbClr val="B7B7B7"/>
                </a:solidFill>
                <a:latin typeface="Roboto Light"/>
                <a:ea typeface="Roboto Light"/>
                <a:cs typeface="Roboto Light"/>
                <a:sym typeface="Roboto Light"/>
              </a:defRPr>
            </a:lvl2pPr>
            <a:lvl3pPr lvl="2" rtl="0">
              <a:spcBef>
                <a:spcPts val="1600"/>
              </a:spcBef>
              <a:spcAft>
                <a:spcPts val="0"/>
              </a:spcAft>
              <a:buNone/>
              <a:defRPr>
                <a:solidFill>
                  <a:srgbClr val="B7B7B7"/>
                </a:solidFill>
                <a:latin typeface="Roboto Light"/>
                <a:ea typeface="Roboto Light"/>
                <a:cs typeface="Roboto Light"/>
                <a:sym typeface="Roboto Light"/>
              </a:defRPr>
            </a:lvl3pPr>
            <a:lvl4pPr lvl="3" rtl="0">
              <a:spcBef>
                <a:spcPts val="1600"/>
              </a:spcBef>
              <a:spcAft>
                <a:spcPts val="0"/>
              </a:spcAft>
              <a:buNone/>
              <a:defRPr>
                <a:solidFill>
                  <a:srgbClr val="B7B7B7"/>
                </a:solidFill>
                <a:latin typeface="Roboto Light"/>
                <a:ea typeface="Roboto Light"/>
                <a:cs typeface="Roboto Light"/>
                <a:sym typeface="Roboto Light"/>
              </a:defRPr>
            </a:lvl4pPr>
            <a:lvl5pPr lvl="4" rtl="0">
              <a:spcBef>
                <a:spcPts val="1600"/>
              </a:spcBef>
              <a:spcAft>
                <a:spcPts val="0"/>
              </a:spcAft>
              <a:buNone/>
              <a:defRPr>
                <a:solidFill>
                  <a:srgbClr val="B7B7B7"/>
                </a:solidFill>
                <a:latin typeface="Roboto Light"/>
                <a:ea typeface="Roboto Light"/>
                <a:cs typeface="Roboto Light"/>
                <a:sym typeface="Roboto Light"/>
              </a:defRPr>
            </a:lvl5pPr>
            <a:lvl6pPr lvl="5" rtl="0">
              <a:spcBef>
                <a:spcPts val="1600"/>
              </a:spcBef>
              <a:spcAft>
                <a:spcPts val="0"/>
              </a:spcAft>
              <a:buNone/>
              <a:defRPr>
                <a:solidFill>
                  <a:srgbClr val="B7B7B7"/>
                </a:solidFill>
                <a:latin typeface="Roboto Light"/>
                <a:ea typeface="Roboto Light"/>
                <a:cs typeface="Roboto Light"/>
                <a:sym typeface="Roboto Light"/>
              </a:defRPr>
            </a:lvl6pPr>
            <a:lvl7pPr lvl="6" rtl="0">
              <a:spcBef>
                <a:spcPts val="1600"/>
              </a:spcBef>
              <a:spcAft>
                <a:spcPts val="0"/>
              </a:spcAft>
              <a:buNone/>
              <a:defRPr>
                <a:solidFill>
                  <a:srgbClr val="B7B7B7"/>
                </a:solidFill>
                <a:latin typeface="Roboto Light"/>
                <a:ea typeface="Roboto Light"/>
                <a:cs typeface="Roboto Light"/>
                <a:sym typeface="Roboto Light"/>
              </a:defRPr>
            </a:lvl7pPr>
            <a:lvl8pPr lvl="7" rtl="0">
              <a:spcBef>
                <a:spcPts val="1600"/>
              </a:spcBef>
              <a:spcAft>
                <a:spcPts val="0"/>
              </a:spcAft>
              <a:buNone/>
              <a:defRPr>
                <a:solidFill>
                  <a:srgbClr val="B7B7B7"/>
                </a:solidFill>
                <a:latin typeface="Roboto Light"/>
                <a:ea typeface="Roboto Light"/>
                <a:cs typeface="Roboto Light"/>
                <a:sym typeface="Roboto Light"/>
              </a:defRPr>
            </a:lvl8pPr>
            <a:lvl9pPr lvl="8" rtl="0">
              <a:spcBef>
                <a:spcPts val="1600"/>
              </a:spcBef>
              <a:spcAft>
                <a:spcPts val="1600"/>
              </a:spcAft>
              <a:buNone/>
              <a:defRPr>
                <a:solidFill>
                  <a:srgbClr val="B7B7B7"/>
                </a:solidFill>
                <a:latin typeface="Roboto Light"/>
                <a:ea typeface="Roboto Light"/>
                <a:cs typeface="Roboto Light"/>
                <a:sym typeface="Roboto Light"/>
              </a:defRPr>
            </a:lvl9pPr>
          </a:lstStyle>
          <a:p>
            <a:endParaRPr/>
          </a:p>
        </p:txBody>
      </p:sp>
      <p:sp>
        <p:nvSpPr>
          <p:cNvPr id="709" name="Google Shape;709;g27b3a2978f5_0_2869"/>
          <p:cNvSpPr txBox="1">
            <a:spLocks noGrp="1"/>
          </p:cNvSpPr>
          <p:nvPr>
            <p:ph type="subTitle" idx="4"/>
          </p:nvPr>
        </p:nvSpPr>
        <p:spPr>
          <a:xfrm>
            <a:off x="4572000" y="4860000"/>
            <a:ext cx="4129200" cy="180000"/>
          </a:xfrm>
          <a:prstGeom prst="rect">
            <a:avLst/>
          </a:prstGeom>
        </p:spPr>
        <p:txBody>
          <a:bodyPr spcFirstLastPara="1" wrap="square" lIns="0" tIns="0" rIns="0" bIns="0" anchor="t" anchorCtr="0">
            <a:noAutofit/>
          </a:bodyPr>
          <a:lstStyle>
            <a:lvl1pPr lvl="0" algn="r" rtl="0">
              <a:spcBef>
                <a:spcPts val="0"/>
              </a:spcBef>
              <a:spcAft>
                <a:spcPts val="0"/>
              </a:spcAft>
              <a:buNone/>
              <a:defRPr sz="600">
                <a:solidFill>
                  <a:srgbClr val="CCCCF4"/>
                </a:solidFill>
                <a:latin typeface="Roboto Light"/>
                <a:ea typeface="Roboto Light"/>
                <a:cs typeface="Roboto Light"/>
                <a:sym typeface="Roboto Light"/>
              </a:defRPr>
            </a:lvl1pPr>
            <a:lvl2pPr lvl="1" algn="r" rtl="0">
              <a:spcBef>
                <a:spcPts val="0"/>
              </a:spcBef>
              <a:spcAft>
                <a:spcPts val="0"/>
              </a:spcAft>
              <a:buNone/>
              <a:defRPr sz="600">
                <a:latin typeface="Roboto Light"/>
                <a:ea typeface="Roboto Light"/>
                <a:cs typeface="Roboto Light"/>
                <a:sym typeface="Roboto Light"/>
              </a:defRPr>
            </a:lvl2pPr>
            <a:lvl3pPr lvl="2" algn="r" rtl="0">
              <a:spcBef>
                <a:spcPts val="0"/>
              </a:spcBef>
              <a:spcAft>
                <a:spcPts val="0"/>
              </a:spcAft>
              <a:buNone/>
              <a:defRPr sz="600">
                <a:latin typeface="Roboto Light"/>
                <a:ea typeface="Roboto Light"/>
                <a:cs typeface="Roboto Light"/>
                <a:sym typeface="Roboto Light"/>
              </a:defRPr>
            </a:lvl3pPr>
            <a:lvl4pPr lvl="3" algn="r" rtl="0">
              <a:spcBef>
                <a:spcPts val="0"/>
              </a:spcBef>
              <a:spcAft>
                <a:spcPts val="0"/>
              </a:spcAft>
              <a:buNone/>
              <a:defRPr sz="600">
                <a:latin typeface="Roboto Light"/>
                <a:ea typeface="Roboto Light"/>
                <a:cs typeface="Roboto Light"/>
                <a:sym typeface="Roboto Light"/>
              </a:defRPr>
            </a:lvl4pPr>
            <a:lvl5pPr lvl="4" algn="r" rtl="0">
              <a:spcBef>
                <a:spcPts val="0"/>
              </a:spcBef>
              <a:spcAft>
                <a:spcPts val="0"/>
              </a:spcAft>
              <a:buNone/>
              <a:defRPr sz="600">
                <a:latin typeface="Roboto Light"/>
                <a:ea typeface="Roboto Light"/>
                <a:cs typeface="Roboto Light"/>
                <a:sym typeface="Roboto Light"/>
              </a:defRPr>
            </a:lvl5pPr>
            <a:lvl6pPr lvl="5" algn="r" rtl="0">
              <a:spcBef>
                <a:spcPts val="0"/>
              </a:spcBef>
              <a:spcAft>
                <a:spcPts val="0"/>
              </a:spcAft>
              <a:buNone/>
              <a:defRPr sz="600">
                <a:latin typeface="Roboto Light"/>
                <a:ea typeface="Roboto Light"/>
                <a:cs typeface="Roboto Light"/>
                <a:sym typeface="Roboto Light"/>
              </a:defRPr>
            </a:lvl6pPr>
            <a:lvl7pPr lvl="6" algn="r" rtl="0">
              <a:spcBef>
                <a:spcPts val="0"/>
              </a:spcBef>
              <a:spcAft>
                <a:spcPts val="0"/>
              </a:spcAft>
              <a:buNone/>
              <a:defRPr sz="600">
                <a:latin typeface="Roboto Light"/>
                <a:ea typeface="Roboto Light"/>
                <a:cs typeface="Roboto Light"/>
                <a:sym typeface="Roboto Light"/>
              </a:defRPr>
            </a:lvl7pPr>
            <a:lvl8pPr lvl="7" algn="r" rtl="0">
              <a:spcBef>
                <a:spcPts val="0"/>
              </a:spcBef>
              <a:spcAft>
                <a:spcPts val="0"/>
              </a:spcAft>
              <a:buNone/>
              <a:defRPr sz="600">
                <a:latin typeface="Roboto Light"/>
                <a:ea typeface="Roboto Light"/>
                <a:cs typeface="Roboto Light"/>
                <a:sym typeface="Roboto Light"/>
              </a:defRPr>
            </a:lvl8pPr>
            <a:lvl9pPr lvl="8" algn="r" rtl="0">
              <a:spcBef>
                <a:spcPts val="0"/>
              </a:spcBef>
              <a:spcAft>
                <a:spcPts val="0"/>
              </a:spcAft>
              <a:buNone/>
              <a:defRPr sz="600">
                <a:latin typeface="Roboto Light"/>
                <a:ea typeface="Roboto Light"/>
                <a:cs typeface="Roboto Light"/>
                <a:sym typeface="Roboto Light"/>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227">
          <p15:clr>
            <a:srgbClr val="FA7B17"/>
          </p15:clr>
        </p15:guide>
        <p15:guide id="4" pos="340">
          <p15:clr>
            <a:srgbClr val="FA7B17"/>
          </p15:clr>
        </p15:guide>
        <p15:guide id="5" pos="454">
          <p15:clr>
            <a:srgbClr val="FA7B17"/>
          </p15:clr>
        </p15:guide>
        <p15:guide id="6" orient="horz" pos="227">
          <p15:clr>
            <a:srgbClr val="FA7B17"/>
          </p15:clr>
        </p15:guide>
        <p15:guide id="7" orient="horz" pos="340">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milia - Text 2 Columns + Titles">
  <p:cSld name="TITLE_ONLY_1_1_2_1_1">
    <p:spTree>
      <p:nvGrpSpPr>
        <p:cNvPr id="1" name="Shape 710"/>
        <p:cNvGrpSpPr/>
        <p:nvPr/>
      </p:nvGrpSpPr>
      <p:grpSpPr>
        <a:xfrm>
          <a:off x="0" y="0"/>
          <a:ext cx="0" cy="0"/>
          <a:chOff x="0" y="0"/>
          <a:chExt cx="0" cy="0"/>
        </a:xfrm>
      </p:grpSpPr>
      <p:sp>
        <p:nvSpPr>
          <p:cNvPr id="711" name="Google Shape;711;g27b3a2978f5_0_2929"/>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712" name="Google Shape;712;g27b3a2978f5_0_2929"/>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713" name="Google Shape;713;g27b3a2978f5_0_2929"/>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714" name="Google Shape;714;g27b3a2978f5_0_2929"/>
          <p:cNvSpPr/>
          <p:nvPr/>
        </p:nvSpPr>
        <p:spPr>
          <a:xfrm>
            <a:off x="-103"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715" name="Google Shape;715;g27b3a2978f5_0_2929"/>
          <p:cNvGrpSpPr/>
          <p:nvPr/>
        </p:nvGrpSpPr>
        <p:grpSpPr>
          <a:xfrm>
            <a:off x="262788" y="4847368"/>
            <a:ext cx="1443457" cy="217780"/>
            <a:chOff x="238125" y="2326100"/>
            <a:chExt cx="7110625" cy="1050050"/>
          </a:xfrm>
        </p:grpSpPr>
        <p:sp>
          <p:nvSpPr>
            <p:cNvPr id="716" name="Google Shape;716;g27b3a2978f5_0_2929"/>
            <p:cNvSpPr/>
            <p:nvPr/>
          </p:nvSpPr>
          <p:spPr>
            <a:xfrm>
              <a:off x="1957575" y="2333750"/>
              <a:ext cx="202225" cy="884400"/>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g27b3a2978f5_0_2929"/>
            <p:cNvSpPr/>
            <p:nvPr/>
          </p:nvSpPr>
          <p:spPr>
            <a:xfrm>
              <a:off x="2248975" y="2333750"/>
              <a:ext cx="203050" cy="884400"/>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g27b3a2978f5_0_2929"/>
            <p:cNvSpPr/>
            <p:nvPr/>
          </p:nvSpPr>
          <p:spPr>
            <a:xfrm>
              <a:off x="1677225" y="2333750"/>
              <a:ext cx="202225" cy="884400"/>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g27b3a2978f5_0_2929"/>
            <p:cNvSpPr/>
            <p:nvPr/>
          </p:nvSpPr>
          <p:spPr>
            <a:xfrm>
              <a:off x="238125" y="2326100"/>
              <a:ext cx="513125" cy="900525"/>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g27b3a2978f5_0_2929"/>
            <p:cNvSpPr/>
            <p:nvPr/>
          </p:nvSpPr>
          <p:spPr>
            <a:xfrm>
              <a:off x="835325" y="2496850"/>
              <a:ext cx="756125" cy="721300"/>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g27b3a2978f5_0_2929"/>
            <p:cNvSpPr/>
            <p:nvPr/>
          </p:nvSpPr>
          <p:spPr>
            <a:xfrm>
              <a:off x="2526775" y="2492625"/>
              <a:ext cx="485100" cy="734850"/>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g27b3a2978f5_0_2929"/>
            <p:cNvSpPr/>
            <p:nvPr/>
          </p:nvSpPr>
          <p:spPr>
            <a:xfrm>
              <a:off x="3233575" y="2329500"/>
              <a:ext cx="28050" cy="1046650"/>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g27b3a2978f5_0_2929"/>
            <p:cNvSpPr/>
            <p:nvPr/>
          </p:nvSpPr>
          <p:spPr>
            <a:xfrm>
              <a:off x="3424725" y="2507050"/>
              <a:ext cx="203900" cy="265925"/>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g27b3a2978f5_0_2929"/>
            <p:cNvSpPr/>
            <p:nvPr/>
          </p:nvSpPr>
          <p:spPr>
            <a:xfrm>
              <a:off x="3636250" y="2571625"/>
              <a:ext cx="162300" cy="204750"/>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g27b3a2978f5_0_2929"/>
            <p:cNvSpPr/>
            <p:nvPr/>
          </p:nvSpPr>
          <p:spPr>
            <a:xfrm>
              <a:off x="3829950" y="2571625"/>
              <a:ext cx="159750" cy="204750"/>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g27b3a2978f5_0_2929"/>
            <p:cNvSpPr/>
            <p:nvPr/>
          </p:nvSpPr>
          <p:spPr>
            <a:xfrm>
              <a:off x="4033000" y="2492625"/>
              <a:ext cx="148675" cy="280350"/>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g27b3a2978f5_0_2929"/>
            <p:cNvSpPr/>
            <p:nvPr/>
          </p:nvSpPr>
          <p:spPr>
            <a:xfrm>
              <a:off x="4237725"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g27b3a2978f5_0_2929"/>
            <p:cNvSpPr/>
            <p:nvPr/>
          </p:nvSpPr>
          <p:spPr>
            <a:xfrm>
              <a:off x="4430575" y="2571625"/>
              <a:ext cx="175875" cy="204750"/>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g27b3a2978f5_0_2929"/>
            <p:cNvSpPr/>
            <p:nvPr/>
          </p:nvSpPr>
          <p:spPr>
            <a:xfrm>
              <a:off x="4654000" y="2492625"/>
              <a:ext cx="22125" cy="280350"/>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g27b3a2978f5_0_2929"/>
            <p:cNvSpPr/>
            <p:nvPr/>
          </p:nvSpPr>
          <p:spPr>
            <a:xfrm>
              <a:off x="4722825" y="2571625"/>
              <a:ext cx="175875" cy="204750"/>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g27b3a2978f5_0_2929"/>
            <p:cNvSpPr/>
            <p:nvPr/>
          </p:nvSpPr>
          <p:spPr>
            <a:xfrm>
              <a:off x="4935200" y="2571625"/>
              <a:ext cx="158875" cy="280375"/>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g27b3a2978f5_0_2929"/>
            <p:cNvSpPr/>
            <p:nvPr/>
          </p:nvSpPr>
          <p:spPr>
            <a:xfrm>
              <a:off x="5128050" y="2575875"/>
              <a:ext cx="165675" cy="27697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g27b3a2978f5_0_2929"/>
            <p:cNvSpPr/>
            <p:nvPr/>
          </p:nvSpPr>
          <p:spPr>
            <a:xfrm>
              <a:off x="5393950" y="2524900"/>
              <a:ext cx="102825" cy="251475"/>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g27b3a2978f5_0_2929"/>
            <p:cNvSpPr/>
            <p:nvPr/>
          </p:nvSpPr>
          <p:spPr>
            <a:xfrm>
              <a:off x="5538375" y="2492625"/>
              <a:ext cx="148700" cy="280350"/>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g27b3a2978f5_0_2929"/>
            <p:cNvSpPr/>
            <p:nvPr/>
          </p:nvSpPr>
          <p:spPr>
            <a:xfrm>
              <a:off x="5732925" y="2571625"/>
              <a:ext cx="157175" cy="204750"/>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g27b3a2978f5_0_2929"/>
            <p:cNvSpPr/>
            <p:nvPr/>
          </p:nvSpPr>
          <p:spPr>
            <a:xfrm>
              <a:off x="5918100" y="2524900"/>
              <a:ext cx="102825" cy="251475"/>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g27b3a2978f5_0_2929"/>
            <p:cNvSpPr/>
            <p:nvPr/>
          </p:nvSpPr>
          <p:spPr>
            <a:xfrm>
              <a:off x="6157675" y="2507050"/>
              <a:ext cx="153800" cy="265925"/>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g27b3a2978f5_0_2929"/>
            <p:cNvSpPr/>
            <p:nvPr/>
          </p:nvSpPr>
          <p:spPr>
            <a:xfrm>
              <a:off x="6347975" y="2503650"/>
              <a:ext cx="30600" cy="269325"/>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g27b3a2978f5_0_2929"/>
            <p:cNvSpPr/>
            <p:nvPr/>
          </p:nvSpPr>
          <p:spPr>
            <a:xfrm>
              <a:off x="6422725" y="2571625"/>
              <a:ext cx="150400" cy="204750"/>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g27b3a2978f5_0_2929"/>
            <p:cNvSpPr/>
            <p:nvPr/>
          </p:nvSpPr>
          <p:spPr>
            <a:xfrm>
              <a:off x="6597750" y="2524900"/>
              <a:ext cx="101950" cy="251475"/>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g27b3a2978f5_0_2929"/>
            <p:cNvSpPr/>
            <p:nvPr/>
          </p:nvSpPr>
          <p:spPr>
            <a:xfrm>
              <a:off x="6729425" y="2571625"/>
              <a:ext cx="162275" cy="204750"/>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g27b3a2978f5_0_2929"/>
            <p:cNvSpPr/>
            <p:nvPr/>
          </p:nvSpPr>
          <p:spPr>
            <a:xfrm>
              <a:off x="6934150"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g27b3a2978f5_0_2929"/>
            <p:cNvSpPr/>
            <p:nvPr/>
          </p:nvSpPr>
          <p:spPr>
            <a:xfrm>
              <a:off x="7128700" y="2571625"/>
              <a:ext cx="150400" cy="204750"/>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g27b3a2978f5_0_2929"/>
            <p:cNvSpPr/>
            <p:nvPr/>
          </p:nvSpPr>
          <p:spPr>
            <a:xfrm>
              <a:off x="7310500" y="2738975"/>
              <a:ext cx="38250" cy="84125"/>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g27b3a2978f5_0_2929"/>
            <p:cNvSpPr/>
            <p:nvPr/>
          </p:nvSpPr>
          <p:spPr>
            <a:xfrm>
              <a:off x="3445100" y="2955600"/>
              <a:ext cx="186075" cy="270175"/>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g27b3a2978f5_0_2929"/>
            <p:cNvSpPr/>
            <p:nvPr/>
          </p:nvSpPr>
          <p:spPr>
            <a:xfrm>
              <a:off x="3692325" y="3021025"/>
              <a:ext cx="148700" cy="200500"/>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g27b3a2978f5_0_2929"/>
            <p:cNvSpPr/>
            <p:nvPr/>
          </p:nvSpPr>
          <p:spPr>
            <a:xfrm>
              <a:off x="3892825" y="2941175"/>
              <a:ext cx="158025" cy="284600"/>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g27b3a2978f5_0_2929"/>
            <p:cNvSpPr/>
            <p:nvPr/>
          </p:nvSpPr>
          <p:spPr>
            <a:xfrm>
              <a:off x="4100100" y="3021025"/>
              <a:ext cx="162300" cy="204750"/>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g27b3a2978f5_0_2929"/>
            <p:cNvSpPr/>
            <p:nvPr/>
          </p:nvSpPr>
          <p:spPr>
            <a:xfrm>
              <a:off x="4308250" y="3021025"/>
              <a:ext cx="91775" cy="200500"/>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g27b3a2978f5_0_2929"/>
            <p:cNvSpPr/>
            <p:nvPr/>
          </p:nvSpPr>
          <p:spPr>
            <a:xfrm>
              <a:off x="4427175" y="3021025"/>
              <a:ext cx="150400" cy="204750"/>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g27b3a2978f5_0_2929"/>
            <p:cNvSpPr/>
            <p:nvPr/>
          </p:nvSpPr>
          <p:spPr>
            <a:xfrm>
              <a:off x="4605575" y="2973450"/>
              <a:ext cx="102825" cy="252325"/>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g27b3a2978f5_0_2929"/>
            <p:cNvSpPr/>
            <p:nvPr/>
          </p:nvSpPr>
          <p:spPr>
            <a:xfrm>
              <a:off x="474320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g27b3a2978f5_0_2929"/>
            <p:cNvSpPr/>
            <p:nvPr/>
          </p:nvSpPr>
          <p:spPr>
            <a:xfrm>
              <a:off x="4957275" y="3021025"/>
              <a:ext cx="148700" cy="200500"/>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g27b3a2978f5_0_2929"/>
            <p:cNvSpPr/>
            <p:nvPr/>
          </p:nvSpPr>
          <p:spPr>
            <a:xfrm>
              <a:off x="5156925" y="2941175"/>
              <a:ext cx="158900" cy="284600"/>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g27b3a2978f5_0_2929"/>
            <p:cNvSpPr/>
            <p:nvPr/>
          </p:nvSpPr>
          <p:spPr>
            <a:xfrm>
              <a:off x="5366775" y="3021025"/>
              <a:ext cx="149525" cy="204750"/>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g27b3a2978f5_0_2929"/>
            <p:cNvSpPr/>
            <p:nvPr/>
          </p:nvSpPr>
          <p:spPr>
            <a:xfrm>
              <a:off x="565305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g27b3a2978f5_0_2929"/>
            <p:cNvSpPr/>
            <p:nvPr/>
          </p:nvSpPr>
          <p:spPr>
            <a:xfrm>
              <a:off x="5867150" y="3021025"/>
              <a:ext cx="148675" cy="200500"/>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g27b3a2978f5_0_2929"/>
            <p:cNvSpPr/>
            <p:nvPr/>
          </p:nvSpPr>
          <p:spPr>
            <a:xfrm>
              <a:off x="6066775" y="2941175"/>
              <a:ext cx="158050" cy="284600"/>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g27b3a2978f5_0_2929"/>
            <p:cNvSpPr/>
            <p:nvPr/>
          </p:nvSpPr>
          <p:spPr>
            <a:xfrm>
              <a:off x="6376000" y="2952200"/>
              <a:ext cx="197125" cy="273575"/>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g27b3a2978f5_0_2929"/>
            <p:cNvSpPr/>
            <p:nvPr/>
          </p:nvSpPr>
          <p:spPr>
            <a:xfrm>
              <a:off x="6616425"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g27b3a2978f5_0_2929"/>
            <p:cNvSpPr/>
            <p:nvPr/>
          </p:nvSpPr>
          <p:spPr>
            <a:xfrm>
              <a:off x="6829675" y="3021025"/>
              <a:ext cx="91775" cy="200500"/>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g27b3a2978f5_0_2929"/>
            <p:cNvSpPr/>
            <p:nvPr/>
          </p:nvSpPr>
          <p:spPr>
            <a:xfrm>
              <a:off x="6943500" y="3021025"/>
              <a:ext cx="162300" cy="204750"/>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g27b3a2978f5_0_2929"/>
            <p:cNvSpPr/>
            <p:nvPr/>
          </p:nvSpPr>
          <p:spPr>
            <a:xfrm>
              <a:off x="7142300" y="3021025"/>
              <a:ext cx="149525" cy="204750"/>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4" name="Google Shape;764;g27b3a2978f5_0_2929"/>
          <p:cNvSpPr txBox="1">
            <a:spLocks noGrp="1"/>
          </p:cNvSpPr>
          <p:nvPr>
            <p:ph type="sldNum" idx="12"/>
          </p:nvPr>
        </p:nvSpPr>
        <p:spPr>
          <a:xfrm>
            <a:off x="8840507" y="4880638"/>
            <a:ext cx="191700" cy="151200"/>
          </a:xfrm>
          <a:prstGeom prst="rect">
            <a:avLst/>
          </a:prstGeom>
        </p:spPr>
        <p:txBody>
          <a:bodyPr spcFirstLastPara="1" wrap="square" lIns="0" tIns="0" rIns="0" bIns="0" anchor="ctr" anchorCtr="0">
            <a:noAutofit/>
          </a:bodyPr>
          <a:lstStyle>
            <a:lvl1pPr lvl="0" algn="ctr" rtl="0">
              <a:buNone/>
              <a:defRPr sz="800">
                <a:solidFill>
                  <a:srgbClr val="FFFFFF"/>
                </a:solidFill>
                <a:latin typeface="Roboto Light"/>
                <a:ea typeface="Roboto Light"/>
                <a:cs typeface="Roboto Light"/>
                <a:sym typeface="Roboto Light"/>
              </a:defRPr>
            </a:lvl1pPr>
            <a:lvl2pPr lvl="1" algn="ctr" rtl="0">
              <a:buNone/>
              <a:defRPr sz="800">
                <a:solidFill>
                  <a:srgbClr val="FFFFFF"/>
                </a:solidFill>
                <a:latin typeface="Roboto Light"/>
                <a:ea typeface="Roboto Light"/>
                <a:cs typeface="Roboto Light"/>
                <a:sym typeface="Roboto Light"/>
              </a:defRPr>
            </a:lvl2pPr>
            <a:lvl3pPr lvl="2" algn="ctr" rtl="0">
              <a:buNone/>
              <a:defRPr sz="800">
                <a:solidFill>
                  <a:srgbClr val="FFFFFF"/>
                </a:solidFill>
                <a:latin typeface="Roboto Light"/>
                <a:ea typeface="Roboto Light"/>
                <a:cs typeface="Roboto Light"/>
                <a:sym typeface="Roboto Light"/>
              </a:defRPr>
            </a:lvl3pPr>
            <a:lvl4pPr lvl="3" algn="ctr" rtl="0">
              <a:buNone/>
              <a:defRPr sz="800">
                <a:solidFill>
                  <a:srgbClr val="FFFFFF"/>
                </a:solidFill>
                <a:latin typeface="Roboto Light"/>
                <a:ea typeface="Roboto Light"/>
                <a:cs typeface="Roboto Light"/>
                <a:sym typeface="Roboto Light"/>
              </a:defRPr>
            </a:lvl4pPr>
            <a:lvl5pPr lvl="4" algn="ctr" rtl="0">
              <a:buNone/>
              <a:defRPr sz="800">
                <a:solidFill>
                  <a:srgbClr val="FFFFFF"/>
                </a:solidFill>
                <a:latin typeface="Roboto Light"/>
                <a:ea typeface="Roboto Light"/>
                <a:cs typeface="Roboto Light"/>
                <a:sym typeface="Roboto Light"/>
              </a:defRPr>
            </a:lvl5pPr>
            <a:lvl6pPr lvl="5" algn="ctr" rtl="0">
              <a:buNone/>
              <a:defRPr sz="800">
                <a:solidFill>
                  <a:srgbClr val="FFFFFF"/>
                </a:solidFill>
                <a:latin typeface="Roboto Light"/>
                <a:ea typeface="Roboto Light"/>
                <a:cs typeface="Roboto Light"/>
                <a:sym typeface="Roboto Light"/>
              </a:defRPr>
            </a:lvl6pPr>
            <a:lvl7pPr lvl="6" algn="ctr" rtl="0">
              <a:buNone/>
              <a:defRPr sz="800">
                <a:solidFill>
                  <a:srgbClr val="FFFFFF"/>
                </a:solidFill>
                <a:latin typeface="Roboto Light"/>
                <a:ea typeface="Roboto Light"/>
                <a:cs typeface="Roboto Light"/>
                <a:sym typeface="Roboto Light"/>
              </a:defRPr>
            </a:lvl7pPr>
            <a:lvl8pPr lvl="7" algn="ctr" rtl="0">
              <a:buNone/>
              <a:defRPr sz="800">
                <a:solidFill>
                  <a:srgbClr val="FFFFFF"/>
                </a:solidFill>
                <a:latin typeface="Roboto Light"/>
                <a:ea typeface="Roboto Light"/>
                <a:cs typeface="Roboto Light"/>
                <a:sym typeface="Roboto Light"/>
              </a:defRPr>
            </a:lvl8pPr>
            <a:lvl9pPr lvl="8" algn="ctr" rtl="0">
              <a:buNone/>
              <a:defRPr sz="800">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765" name="Google Shape;765;g27b3a2978f5_0_2929"/>
          <p:cNvSpPr txBox="1">
            <a:spLocks noGrp="1"/>
          </p:cNvSpPr>
          <p:nvPr>
            <p:ph type="title"/>
          </p:nvPr>
        </p:nvSpPr>
        <p:spPr>
          <a:xfrm>
            <a:off x="720000" y="1061125"/>
            <a:ext cx="3842100" cy="510600"/>
          </a:xfrm>
          <a:prstGeom prst="rect">
            <a:avLst/>
          </a:prstGeom>
        </p:spPr>
        <p:txBody>
          <a:bodyPr spcFirstLastPara="1" wrap="square" lIns="0" tIns="0" rIns="0" bIns="0" anchor="t" anchorCtr="0">
            <a:noAutofit/>
          </a:bodyPr>
          <a:lstStyle>
            <a:lvl1pPr lvl="0" rtl="0">
              <a:spcBef>
                <a:spcPts val="0"/>
              </a:spcBef>
              <a:spcAft>
                <a:spcPts val="0"/>
              </a:spcAft>
              <a:buNone/>
              <a:defRPr>
                <a:latin typeface="Roboto"/>
                <a:ea typeface="Roboto"/>
                <a:cs typeface="Roboto"/>
                <a:sym typeface="Roboto"/>
              </a:defRPr>
            </a:lvl1pPr>
            <a:lvl2pPr lvl="1" rtl="0">
              <a:spcBef>
                <a:spcPts val="0"/>
              </a:spcBef>
              <a:spcAft>
                <a:spcPts val="0"/>
              </a:spcAft>
              <a:buNone/>
              <a:defRPr sz="3000">
                <a:latin typeface="Arial"/>
                <a:ea typeface="Arial"/>
                <a:cs typeface="Arial"/>
                <a:sym typeface="Arial"/>
              </a:defRPr>
            </a:lvl2pPr>
            <a:lvl3pPr lvl="2" rtl="0">
              <a:spcBef>
                <a:spcPts val="0"/>
              </a:spcBef>
              <a:spcAft>
                <a:spcPts val="0"/>
              </a:spcAft>
              <a:buNone/>
              <a:defRPr sz="3000">
                <a:latin typeface="Arial"/>
                <a:ea typeface="Arial"/>
                <a:cs typeface="Arial"/>
                <a:sym typeface="Arial"/>
              </a:defRPr>
            </a:lvl3pPr>
            <a:lvl4pPr lvl="3" rtl="0">
              <a:spcBef>
                <a:spcPts val="0"/>
              </a:spcBef>
              <a:spcAft>
                <a:spcPts val="0"/>
              </a:spcAft>
              <a:buNone/>
              <a:defRPr sz="3000">
                <a:latin typeface="Arial"/>
                <a:ea typeface="Arial"/>
                <a:cs typeface="Arial"/>
                <a:sym typeface="Arial"/>
              </a:defRPr>
            </a:lvl4pPr>
            <a:lvl5pPr lvl="4" rtl="0">
              <a:spcBef>
                <a:spcPts val="0"/>
              </a:spcBef>
              <a:spcAft>
                <a:spcPts val="0"/>
              </a:spcAft>
              <a:buNone/>
              <a:defRPr sz="3000">
                <a:latin typeface="Arial"/>
                <a:ea typeface="Arial"/>
                <a:cs typeface="Arial"/>
                <a:sym typeface="Arial"/>
              </a:defRPr>
            </a:lvl5pPr>
            <a:lvl6pPr lvl="5" rtl="0">
              <a:spcBef>
                <a:spcPts val="0"/>
              </a:spcBef>
              <a:spcAft>
                <a:spcPts val="0"/>
              </a:spcAft>
              <a:buNone/>
              <a:defRPr sz="3000">
                <a:latin typeface="Arial"/>
                <a:ea typeface="Arial"/>
                <a:cs typeface="Arial"/>
                <a:sym typeface="Arial"/>
              </a:defRPr>
            </a:lvl6pPr>
            <a:lvl7pPr lvl="6" rtl="0">
              <a:spcBef>
                <a:spcPts val="0"/>
              </a:spcBef>
              <a:spcAft>
                <a:spcPts val="0"/>
              </a:spcAft>
              <a:buNone/>
              <a:defRPr sz="3000">
                <a:latin typeface="Arial"/>
                <a:ea typeface="Arial"/>
                <a:cs typeface="Arial"/>
                <a:sym typeface="Arial"/>
              </a:defRPr>
            </a:lvl7pPr>
            <a:lvl8pPr lvl="7" rtl="0">
              <a:spcBef>
                <a:spcPts val="0"/>
              </a:spcBef>
              <a:spcAft>
                <a:spcPts val="0"/>
              </a:spcAft>
              <a:buNone/>
              <a:defRPr sz="3000">
                <a:latin typeface="Arial"/>
                <a:ea typeface="Arial"/>
                <a:cs typeface="Arial"/>
                <a:sym typeface="Arial"/>
              </a:defRPr>
            </a:lvl8pPr>
            <a:lvl9pPr lvl="8" rtl="0">
              <a:spcBef>
                <a:spcPts val="0"/>
              </a:spcBef>
              <a:spcAft>
                <a:spcPts val="0"/>
              </a:spcAft>
              <a:buNone/>
              <a:defRPr sz="3000">
                <a:latin typeface="Arial"/>
                <a:ea typeface="Arial"/>
                <a:cs typeface="Arial"/>
                <a:sym typeface="Arial"/>
              </a:defRPr>
            </a:lvl9pPr>
          </a:lstStyle>
          <a:p>
            <a:endParaRPr/>
          </a:p>
        </p:txBody>
      </p:sp>
      <p:sp>
        <p:nvSpPr>
          <p:cNvPr id="766" name="Google Shape;766;g27b3a2978f5_0_2929"/>
          <p:cNvSpPr txBox="1">
            <a:spLocks noGrp="1"/>
          </p:cNvSpPr>
          <p:nvPr>
            <p:ph type="body" idx="1"/>
          </p:nvPr>
        </p:nvSpPr>
        <p:spPr>
          <a:xfrm>
            <a:off x="720000" y="1853400"/>
            <a:ext cx="3842100" cy="1836300"/>
          </a:xfrm>
          <a:prstGeom prst="rect">
            <a:avLst/>
          </a:prstGeom>
        </p:spPr>
        <p:txBody>
          <a:bodyPr spcFirstLastPara="1" wrap="square" lIns="0" tIns="0" rIns="0" bIns="0" anchor="t" anchorCtr="0">
            <a:noAutofit/>
          </a:bodyPr>
          <a:lstStyle>
            <a:lvl1pPr marL="457200" lvl="0" indent="-292100" rtl="0">
              <a:lnSpc>
                <a:spcPct val="150000"/>
              </a:lnSpc>
              <a:spcBef>
                <a:spcPts val="0"/>
              </a:spcBef>
              <a:spcAft>
                <a:spcPts val="0"/>
              </a:spcAft>
              <a:buSzPts val="1000"/>
              <a:buFont typeface="Roboto Light"/>
              <a:buChar char="●"/>
              <a:defRPr sz="1000">
                <a:latin typeface="Roboto Light"/>
                <a:ea typeface="Roboto Light"/>
                <a:cs typeface="Roboto Light"/>
                <a:sym typeface="Roboto Light"/>
              </a:defRPr>
            </a:lvl1pPr>
            <a:lvl2pPr marL="914400" lvl="1"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2pPr>
            <a:lvl3pPr marL="1371600" lvl="2"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3pPr>
            <a:lvl4pPr marL="1828800" lvl="3"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4pPr>
            <a:lvl5pPr marL="2286000" lvl="4"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5pPr>
            <a:lvl6pPr marL="2743200" lvl="5"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6pPr>
            <a:lvl7pPr marL="3200400" lvl="6"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7pPr>
            <a:lvl8pPr marL="3657600" lvl="7"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8pPr>
            <a:lvl9pPr marL="4114800" lvl="8" indent="-292100" rtl="0">
              <a:lnSpc>
                <a:spcPct val="150000"/>
              </a:lnSpc>
              <a:spcBef>
                <a:spcPts val="1600"/>
              </a:spcBef>
              <a:spcAft>
                <a:spcPts val="1600"/>
              </a:spcAft>
              <a:buSzPts val="1000"/>
              <a:buFont typeface="Roboto Light"/>
              <a:buChar char="■"/>
              <a:defRPr sz="1000">
                <a:latin typeface="Roboto Light"/>
                <a:ea typeface="Roboto Light"/>
                <a:cs typeface="Roboto Light"/>
                <a:sym typeface="Roboto Light"/>
              </a:defRPr>
            </a:lvl9pPr>
          </a:lstStyle>
          <a:p>
            <a:endParaRPr/>
          </a:p>
        </p:txBody>
      </p:sp>
      <p:sp>
        <p:nvSpPr>
          <p:cNvPr id="767" name="Google Shape;767;g27b3a2978f5_0_2929"/>
          <p:cNvSpPr txBox="1">
            <a:spLocks noGrp="1"/>
          </p:cNvSpPr>
          <p:nvPr>
            <p:ph type="body" idx="2"/>
          </p:nvPr>
        </p:nvSpPr>
        <p:spPr>
          <a:xfrm>
            <a:off x="4815603" y="1853400"/>
            <a:ext cx="3842100" cy="1836300"/>
          </a:xfrm>
          <a:prstGeom prst="rect">
            <a:avLst/>
          </a:prstGeom>
        </p:spPr>
        <p:txBody>
          <a:bodyPr spcFirstLastPara="1" wrap="square" lIns="0" tIns="0" rIns="0" bIns="0" anchor="t" anchorCtr="0">
            <a:noAutofit/>
          </a:bodyPr>
          <a:lstStyle>
            <a:lvl1pPr marL="457200" lvl="0" indent="-292100" rtl="0">
              <a:lnSpc>
                <a:spcPct val="150000"/>
              </a:lnSpc>
              <a:spcBef>
                <a:spcPts val="0"/>
              </a:spcBef>
              <a:spcAft>
                <a:spcPts val="0"/>
              </a:spcAft>
              <a:buSzPts val="1000"/>
              <a:buFont typeface="Roboto Light"/>
              <a:buChar char="●"/>
              <a:defRPr sz="1000">
                <a:latin typeface="Roboto Light"/>
                <a:ea typeface="Roboto Light"/>
                <a:cs typeface="Roboto Light"/>
                <a:sym typeface="Roboto Light"/>
              </a:defRPr>
            </a:lvl1pPr>
            <a:lvl2pPr marL="914400" lvl="1"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2pPr>
            <a:lvl3pPr marL="1371600" lvl="2"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3pPr>
            <a:lvl4pPr marL="1828800" lvl="3"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4pPr>
            <a:lvl5pPr marL="2286000" lvl="4"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5pPr>
            <a:lvl6pPr marL="2743200" lvl="5"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6pPr>
            <a:lvl7pPr marL="3200400" lvl="6"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7pPr>
            <a:lvl8pPr marL="3657600" lvl="7"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8pPr>
            <a:lvl9pPr marL="4114800" lvl="8" indent="-292100" rtl="0">
              <a:lnSpc>
                <a:spcPct val="150000"/>
              </a:lnSpc>
              <a:spcBef>
                <a:spcPts val="1600"/>
              </a:spcBef>
              <a:spcAft>
                <a:spcPts val="1600"/>
              </a:spcAft>
              <a:buSzPts val="1000"/>
              <a:buFont typeface="Roboto Light"/>
              <a:buChar char="■"/>
              <a:defRPr sz="1000">
                <a:latin typeface="Roboto Light"/>
                <a:ea typeface="Roboto Light"/>
                <a:cs typeface="Roboto Light"/>
                <a:sym typeface="Roboto Light"/>
              </a:defRPr>
            </a:lvl9pPr>
          </a:lstStyle>
          <a:p>
            <a:endParaRPr/>
          </a:p>
        </p:txBody>
      </p:sp>
      <p:sp>
        <p:nvSpPr>
          <p:cNvPr id="768" name="Google Shape;768;g27b3a2978f5_0_2929"/>
          <p:cNvSpPr txBox="1">
            <a:spLocks noGrp="1"/>
          </p:cNvSpPr>
          <p:nvPr>
            <p:ph type="title" idx="3"/>
          </p:nvPr>
        </p:nvSpPr>
        <p:spPr>
          <a:xfrm>
            <a:off x="4815657" y="1061125"/>
            <a:ext cx="3842100" cy="510600"/>
          </a:xfrm>
          <a:prstGeom prst="rect">
            <a:avLst/>
          </a:prstGeom>
        </p:spPr>
        <p:txBody>
          <a:bodyPr spcFirstLastPara="1" wrap="square" lIns="0" tIns="0" rIns="0" bIns="0" anchor="t" anchorCtr="0">
            <a:noAutofit/>
          </a:bodyPr>
          <a:lstStyle>
            <a:lvl1pPr lvl="0" rtl="0">
              <a:spcBef>
                <a:spcPts val="0"/>
              </a:spcBef>
              <a:spcAft>
                <a:spcPts val="0"/>
              </a:spcAft>
              <a:buNone/>
              <a:defRPr>
                <a:latin typeface="Roboto"/>
                <a:ea typeface="Roboto"/>
                <a:cs typeface="Roboto"/>
                <a:sym typeface="Roboto"/>
              </a:defRPr>
            </a:lvl1pPr>
            <a:lvl2pPr lvl="1" rtl="0">
              <a:spcBef>
                <a:spcPts val="0"/>
              </a:spcBef>
              <a:spcAft>
                <a:spcPts val="0"/>
              </a:spcAft>
              <a:buNone/>
              <a:defRPr sz="3000">
                <a:latin typeface="Arial"/>
                <a:ea typeface="Arial"/>
                <a:cs typeface="Arial"/>
                <a:sym typeface="Arial"/>
              </a:defRPr>
            </a:lvl2pPr>
            <a:lvl3pPr lvl="2" rtl="0">
              <a:spcBef>
                <a:spcPts val="0"/>
              </a:spcBef>
              <a:spcAft>
                <a:spcPts val="0"/>
              </a:spcAft>
              <a:buNone/>
              <a:defRPr sz="3000">
                <a:latin typeface="Arial"/>
                <a:ea typeface="Arial"/>
                <a:cs typeface="Arial"/>
                <a:sym typeface="Arial"/>
              </a:defRPr>
            </a:lvl3pPr>
            <a:lvl4pPr lvl="3" rtl="0">
              <a:spcBef>
                <a:spcPts val="0"/>
              </a:spcBef>
              <a:spcAft>
                <a:spcPts val="0"/>
              </a:spcAft>
              <a:buNone/>
              <a:defRPr sz="3000">
                <a:latin typeface="Arial"/>
                <a:ea typeface="Arial"/>
                <a:cs typeface="Arial"/>
                <a:sym typeface="Arial"/>
              </a:defRPr>
            </a:lvl4pPr>
            <a:lvl5pPr lvl="4" rtl="0">
              <a:spcBef>
                <a:spcPts val="0"/>
              </a:spcBef>
              <a:spcAft>
                <a:spcPts val="0"/>
              </a:spcAft>
              <a:buNone/>
              <a:defRPr sz="3000">
                <a:latin typeface="Arial"/>
                <a:ea typeface="Arial"/>
                <a:cs typeface="Arial"/>
                <a:sym typeface="Arial"/>
              </a:defRPr>
            </a:lvl5pPr>
            <a:lvl6pPr lvl="5" rtl="0">
              <a:spcBef>
                <a:spcPts val="0"/>
              </a:spcBef>
              <a:spcAft>
                <a:spcPts val="0"/>
              </a:spcAft>
              <a:buNone/>
              <a:defRPr sz="3000">
                <a:latin typeface="Arial"/>
                <a:ea typeface="Arial"/>
                <a:cs typeface="Arial"/>
                <a:sym typeface="Arial"/>
              </a:defRPr>
            </a:lvl6pPr>
            <a:lvl7pPr lvl="6" rtl="0">
              <a:spcBef>
                <a:spcPts val="0"/>
              </a:spcBef>
              <a:spcAft>
                <a:spcPts val="0"/>
              </a:spcAft>
              <a:buNone/>
              <a:defRPr sz="3000">
                <a:latin typeface="Arial"/>
                <a:ea typeface="Arial"/>
                <a:cs typeface="Arial"/>
                <a:sym typeface="Arial"/>
              </a:defRPr>
            </a:lvl7pPr>
            <a:lvl8pPr lvl="7" rtl="0">
              <a:spcBef>
                <a:spcPts val="0"/>
              </a:spcBef>
              <a:spcAft>
                <a:spcPts val="0"/>
              </a:spcAft>
              <a:buNone/>
              <a:defRPr sz="3000">
                <a:latin typeface="Arial"/>
                <a:ea typeface="Arial"/>
                <a:cs typeface="Arial"/>
                <a:sym typeface="Arial"/>
              </a:defRPr>
            </a:lvl8pPr>
            <a:lvl9pPr lvl="8" rtl="0">
              <a:spcBef>
                <a:spcPts val="0"/>
              </a:spcBef>
              <a:spcAft>
                <a:spcPts val="0"/>
              </a:spcAft>
              <a:buNone/>
              <a:defRPr sz="3000">
                <a:latin typeface="Arial"/>
                <a:ea typeface="Arial"/>
                <a:cs typeface="Arial"/>
                <a:sym typeface="Arial"/>
              </a:defRPr>
            </a:lvl9pPr>
          </a:lstStyle>
          <a:p>
            <a:endParaRPr/>
          </a:p>
        </p:txBody>
      </p:sp>
      <p:sp>
        <p:nvSpPr>
          <p:cNvPr id="769" name="Google Shape;769;g27b3a2978f5_0_2929"/>
          <p:cNvSpPr txBox="1">
            <a:spLocks noGrp="1"/>
          </p:cNvSpPr>
          <p:nvPr>
            <p:ph type="subTitle" idx="4"/>
          </p:nvPr>
        </p:nvSpPr>
        <p:spPr>
          <a:xfrm>
            <a:off x="255984" y="188550"/>
            <a:ext cx="2058300" cy="171600"/>
          </a:xfrm>
          <a:prstGeom prst="rect">
            <a:avLst/>
          </a:prstGeom>
        </p:spPr>
        <p:txBody>
          <a:bodyPr spcFirstLastPara="1" wrap="square" lIns="0" tIns="0" rIns="0" bIns="0" anchor="t" anchorCtr="0">
            <a:noAutofit/>
          </a:bodyPr>
          <a:lstStyle>
            <a:lvl1pPr lvl="0" rtl="0">
              <a:spcBef>
                <a:spcPts val="0"/>
              </a:spcBef>
              <a:spcAft>
                <a:spcPts val="0"/>
              </a:spcAft>
              <a:buNone/>
              <a:defRPr sz="800">
                <a:solidFill>
                  <a:srgbClr val="B7B7B7"/>
                </a:solidFill>
                <a:latin typeface="Roboto"/>
                <a:ea typeface="Roboto"/>
                <a:cs typeface="Roboto"/>
                <a:sym typeface="Roboto"/>
              </a:defRPr>
            </a:lvl1pPr>
            <a:lvl2pPr lvl="1" rtl="0">
              <a:spcBef>
                <a:spcPts val="1600"/>
              </a:spcBef>
              <a:spcAft>
                <a:spcPts val="0"/>
              </a:spcAft>
              <a:buNone/>
              <a:defRPr>
                <a:solidFill>
                  <a:srgbClr val="B7B7B7"/>
                </a:solidFill>
                <a:latin typeface="Roboto Light"/>
                <a:ea typeface="Roboto Light"/>
                <a:cs typeface="Roboto Light"/>
                <a:sym typeface="Roboto Light"/>
              </a:defRPr>
            </a:lvl2pPr>
            <a:lvl3pPr lvl="2" rtl="0">
              <a:spcBef>
                <a:spcPts val="1600"/>
              </a:spcBef>
              <a:spcAft>
                <a:spcPts val="0"/>
              </a:spcAft>
              <a:buNone/>
              <a:defRPr>
                <a:solidFill>
                  <a:srgbClr val="B7B7B7"/>
                </a:solidFill>
                <a:latin typeface="Roboto Light"/>
                <a:ea typeface="Roboto Light"/>
                <a:cs typeface="Roboto Light"/>
                <a:sym typeface="Roboto Light"/>
              </a:defRPr>
            </a:lvl3pPr>
            <a:lvl4pPr lvl="3" rtl="0">
              <a:spcBef>
                <a:spcPts val="1600"/>
              </a:spcBef>
              <a:spcAft>
                <a:spcPts val="0"/>
              </a:spcAft>
              <a:buNone/>
              <a:defRPr>
                <a:solidFill>
                  <a:srgbClr val="B7B7B7"/>
                </a:solidFill>
                <a:latin typeface="Roboto Light"/>
                <a:ea typeface="Roboto Light"/>
                <a:cs typeface="Roboto Light"/>
                <a:sym typeface="Roboto Light"/>
              </a:defRPr>
            </a:lvl4pPr>
            <a:lvl5pPr lvl="4" rtl="0">
              <a:spcBef>
                <a:spcPts val="1600"/>
              </a:spcBef>
              <a:spcAft>
                <a:spcPts val="0"/>
              </a:spcAft>
              <a:buNone/>
              <a:defRPr>
                <a:solidFill>
                  <a:srgbClr val="B7B7B7"/>
                </a:solidFill>
                <a:latin typeface="Roboto Light"/>
                <a:ea typeface="Roboto Light"/>
                <a:cs typeface="Roboto Light"/>
                <a:sym typeface="Roboto Light"/>
              </a:defRPr>
            </a:lvl5pPr>
            <a:lvl6pPr lvl="5" rtl="0">
              <a:spcBef>
                <a:spcPts val="1600"/>
              </a:spcBef>
              <a:spcAft>
                <a:spcPts val="0"/>
              </a:spcAft>
              <a:buNone/>
              <a:defRPr>
                <a:solidFill>
                  <a:srgbClr val="B7B7B7"/>
                </a:solidFill>
                <a:latin typeface="Roboto Light"/>
                <a:ea typeface="Roboto Light"/>
                <a:cs typeface="Roboto Light"/>
                <a:sym typeface="Roboto Light"/>
              </a:defRPr>
            </a:lvl6pPr>
            <a:lvl7pPr lvl="6" rtl="0">
              <a:spcBef>
                <a:spcPts val="1600"/>
              </a:spcBef>
              <a:spcAft>
                <a:spcPts val="0"/>
              </a:spcAft>
              <a:buNone/>
              <a:defRPr>
                <a:solidFill>
                  <a:srgbClr val="B7B7B7"/>
                </a:solidFill>
                <a:latin typeface="Roboto Light"/>
                <a:ea typeface="Roboto Light"/>
                <a:cs typeface="Roboto Light"/>
                <a:sym typeface="Roboto Light"/>
              </a:defRPr>
            </a:lvl7pPr>
            <a:lvl8pPr lvl="7" rtl="0">
              <a:spcBef>
                <a:spcPts val="1600"/>
              </a:spcBef>
              <a:spcAft>
                <a:spcPts val="0"/>
              </a:spcAft>
              <a:buNone/>
              <a:defRPr>
                <a:solidFill>
                  <a:srgbClr val="B7B7B7"/>
                </a:solidFill>
                <a:latin typeface="Roboto Light"/>
                <a:ea typeface="Roboto Light"/>
                <a:cs typeface="Roboto Light"/>
                <a:sym typeface="Roboto Light"/>
              </a:defRPr>
            </a:lvl8pPr>
            <a:lvl9pPr lvl="8" rtl="0">
              <a:spcBef>
                <a:spcPts val="1600"/>
              </a:spcBef>
              <a:spcAft>
                <a:spcPts val="1600"/>
              </a:spcAft>
              <a:buNone/>
              <a:defRPr>
                <a:solidFill>
                  <a:srgbClr val="B7B7B7"/>
                </a:solidFill>
                <a:latin typeface="Roboto Light"/>
                <a:ea typeface="Roboto Light"/>
                <a:cs typeface="Roboto Light"/>
                <a:sym typeface="Roboto Light"/>
              </a:defRPr>
            </a:lvl9pPr>
          </a:lstStyle>
          <a:p>
            <a:endParaRPr/>
          </a:p>
        </p:txBody>
      </p:sp>
      <p:sp>
        <p:nvSpPr>
          <p:cNvPr id="770" name="Google Shape;770;g27b3a2978f5_0_2929"/>
          <p:cNvSpPr txBox="1">
            <a:spLocks noGrp="1"/>
          </p:cNvSpPr>
          <p:nvPr>
            <p:ph type="subTitle" idx="5"/>
          </p:nvPr>
        </p:nvSpPr>
        <p:spPr>
          <a:xfrm>
            <a:off x="4572000" y="4860000"/>
            <a:ext cx="4129200" cy="180000"/>
          </a:xfrm>
          <a:prstGeom prst="rect">
            <a:avLst/>
          </a:prstGeom>
        </p:spPr>
        <p:txBody>
          <a:bodyPr spcFirstLastPara="1" wrap="square" lIns="0" tIns="0" rIns="0" bIns="0" anchor="t" anchorCtr="0">
            <a:noAutofit/>
          </a:bodyPr>
          <a:lstStyle>
            <a:lvl1pPr lvl="0" algn="r" rtl="0">
              <a:spcBef>
                <a:spcPts val="0"/>
              </a:spcBef>
              <a:spcAft>
                <a:spcPts val="0"/>
              </a:spcAft>
              <a:buNone/>
              <a:defRPr sz="600">
                <a:solidFill>
                  <a:srgbClr val="CCCCF4"/>
                </a:solidFill>
                <a:latin typeface="Roboto Light"/>
                <a:ea typeface="Roboto Light"/>
                <a:cs typeface="Roboto Light"/>
                <a:sym typeface="Roboto Light"/>
              </a:defRPr>
            </a:lvl1pPr>
            <a:lvl2pPr lvl="1" algn="r" rtl="0">
              <a:spcBef>
                <a:spcPts val="0"/>
              </a:spcBef>
              <a:spcAft>
                <a:spcPts val="0"/>
              </a:spcAft>
              <a:buNone/>
              <a:defRPr sz="600">
                <a:latin typeface="Roboto Light"/>
                <a:ea typeface="Roboto Light"/>
                <a:cs typeface="Roboto Light"/>
                <a:sym typeface="Roboto Light"/>
              </a:defRPr>
            </a:lvl2pPr>
            <a:lvl3pPr lvl="2" algn="r" rtl="0">
              <a:spcBef>
                <a:spcPts val="0"/>
              </a:spcBef>
              <a:spcAft>
                <a:spcPts val="0"/>
              </a:spcAft>
              <a:buNone/>
              <a:defRPr sz="600">
                <a:latin typeface="Roboto Light"/>
                <a:ea typeface="Roboto Light"/>
                <a:cs typeface="Roboto Light"/>
                <a:sym typeface="Roboto Light"/>
              </a:defRPr>
            </a:lvl3pPr>
            <a:lvl4pPr lvl="3" algn="r" rtl="0">
              <a:spcBef>
                <a:spcPts val="0"/>
              </a:spcBef>
              <a:spcAft>
                <a:spcPts val="0"/>
              </a:spcAft>
              <a:buNone/>
              <a:defRPr sz="600">
                <a:latin typeface="Roboto Light"/>
                <a:ea typeface="Roboto Light"/>
                <a:cs typeface="Roboto Light"/>
                <a:sym typeface="Roboto Light"/>
              </a:defRPr>
            </a:lvl4pPr>
            <a:lvl5pPr lvl="4" algn="r" rtl="0">
              <a:spcBef>
                <a:spcPts val="0"/>
              </a:spcBef>
              <a:spcAft>
                <a:spcPts val="0"/>
              </a:spcAft>
              <a:buNone/>
              <a:defRPr sz="600">
                <a:latin typeface="Roboto Light"/>
                <a:ea typeface="Roboto Light"/>
                <a:cs typeface="Roboto Light"/>
                <a:sym typeface="Roboto Light"/>
              </a:defRPr>
            </a:lvl5pPr>
            <a:lvl6pPr lvl="5" algn="r" rtl="0">
              <a:spcBef>
                <a:spcPts val="0"/>
              </a:spcBef>
              <a:spcAft>
                <a:spcPts val="0"/>
              </a:spcAft>
              <a:buNone/>
              <a:defRPr sz="600">
                <a:latin typeface="Roboto Light"/>
                <a:ea typeface="Roboto Light"/>
                <a:cs typeface="Roboto Light"/>
                <a:sym typeface="Roboto Light"/>
              </a:defRPr>
            </a:lvl6pPr>
            <a:lvl7pPr lvl="6" algn="r" rtl="0">
              <a:spcBef>
                <a:spcPts val="0"/>
              </a:spcBef>
              <a:spcAft>
                <a:spcPts val="0"/>
              </a:spcAft>
              <a:buNone/>
              <a:defRPr sz="600">
                <a:latin typeface="Roboto Light"/>
                <a:ea typeface="Roboto Light"/>
                <a:cs typeface="Roboto Light"/>
                <a:sym typeface="Roboto Light"/>
              </a:defRPr>
            </a:lvl7pPr>
            <a:lvl8pPr lvl="7" algn="r" rtl="0">
              <a:spcBef>
                <a:spcPts val="0"/>
              </a:spcBef>
              <a:spcAft>
                <a:spcPts val="0"/>
              </a:spcAft>
              <a:buNone/>
              <a:defRPr sz="600">
                <a:latin typeface="Roboto Light"/>
                <a:ea typeface="Roboto Light"/>
                <a:cs typeface="Roboto Light"/>
                <a:sym typeface="Roboto Light"/>
              </a:defRPr>
            </a:lvl8pPr>
            <a:lvl9pPr lvl="8" algn="r" rtl="0">
              <a:spcBef>
                <a:spcPts val="0"/>
              </a:spcBef>
              <a:spcAft>
                <a:spcPts val="0"/>
              </a:spcAft>
              <a:buNone/>
              <a:defRPr sz="600">
                <a:latin typeface="Roboto Light"/>
                <a:ea typeface="Roboto Light"/>
                <a:cs typeface="Roboto Light"/>
                <a:sym typeface="Roboto Light"/>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227">
          <p15:clr>
            <a:srgbClr val="FA7B17"/>
          </p15:clr>
        </p15:guide>
        <p15:guide id="4" pos="340">
          <p15:clr>
            <a:srgbClr val="FA7B17"/>
          </p15:clr>
        </p15:guide>
        <p15:guide id="5" pos="454">
          <p15:clr>
            <a:srgbClr val="FA7B17"/>
          </p15:clr>
        </p15:guide>
        <p15:guide id="6" orient="horz" pos="227">
          <p15:clr>
            <a:srgbClr val="FA7B17"/>
          </p15:clr>
        </p15:guide>
        <p15:guide id="7" orient="horz" pos="340">
          <p15:clr>
            <a:srgbClr val="FA7B17"/>
          </p15:clr>
        </p15:guide>
        <p15:guide id="8" orient="horz" pos="567">
          <p15:clr>
            <a:srgbClr val="FA7B17"/>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milia - Text 4 Columns + Numbering">
  <p:cSld name="TITLE_ONLY_1_1_2_1_1_1">
    <p:spTree>
      <p:nvGrpSpPr>
        <p:cNvPr id="1" name="Shape 771"/>
        <p:cNvGrpSpPr/>
        <p:nvPr/>
      </p:nvGrpSpPr>
      <p:grpSpPr>
        <a:xfrm>
          <a:off x="0" y="0"/>
          <a:ext cx="0" cy="0"/>
          <a:chOff x="0" y="0"/>
          <a:chExt cx="0" cy="0"/>
        </a:xfrm>
      </p:grpSpPr>
      <p:sp>
        <p:nvSpPr>
          <p:cNvPr id="772" name="Google Shape;772;g27b3a2978f5_0_2990"/>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773" name="Google Shape;773;g27b3a2978f5_0_2990"/>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774" name="Google Shape;774;g27b3a2978f5_0_2990"/>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775" name="Google Shape;775;g27b3a2978f5_0_2990"/>
          <p:cNvSpPr/>
          <p:nvPr/>
        </p:nvSpPr>
        <p:spPr>
          <a:xfrm>
            <a:off x="-103"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776" name="Google Shape;776;g27b3a2978f5_0_2990"/>
          <p:cNvGrpSpPr/>
          <p:nvPr/>
        </p:nvGrpSpPr>
        <p:grpSpPr>
          <a:xfrm>
            <a:off x="262788" y="4847368"/>
            <a:ext cx="1443457" cy="217780"/>
            <a:chOff x="238125" y="2326100"/>
            <a:chExt cx="7110625" cy="1050050"/>
          </a:xfrm>
        </p:grpSpPr>
        <p:sp>
          <p:nvSpPr>
            <p:cNvPr id="777" name="Google Shape;777;g27b3a2978f5_0_2990"/>
            <p:cNvSpPr/>
            <p:nvPr/>
          </p:nvSpPr>
          <p:spPr>
            <a:xfrm>
              <a:off x="1957575" y="2333750"/>
              <a:ext cx="202225" cy="884400"/>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g27b3a2978f5_0_2990"/>
            <p:cNvSpPr/>
            <p:nvPr/>
          </p:nvSpPr>
          <p:spPr>
            <a:xfrm>
              <a:off x="2248975" y="2333750"/>
              <a:ext cx="203050" cy="884400"/>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g27b3a2978f5_0_2990"/>
            <p:cNvSpPr/>
            <p:nvPr/>
          </p:nvSpPr>
          <p:spPr>
            <a:xfrm>
              <a:off x="1677225" y="2333750"/>
              <a:ext cx="202225" cy="884400"/>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g27b3a2978f5_0_2990"/>
            <p:cNvSpPr/>
            <p:nvPr/>
          </p:nvSpPr>
          <p:spPr>
            <a:xfrm>
              <a:off x="238125" y="2326100"/>
              <a:ext cx="513125" cy="900525"/>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g27b3a2978f5_0_2990"/>
            <p:cNvSpPr/>
            <p:nvPr/>
          </p:nvSpPr>
          <p:spPr>
            <a:xfrm>
              <a:off x="835325" y="2496850"/>
              <a:ext cx="756125" cy="721300"/>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g27b3a2978f5_0_2990"/>
            <p:cNvSpPr/>
            <p:nvPr/>
          </p:nvSpPr>
          <p:spPr>
            <a:xfrm>
              <a:off x="2526775" y="2492625"/>
              <a:ext cx="485100" cy="734850"/>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g27b3a2978f5_0_2990"/>
            <p:cNvSpPr/>
            <p:nvPr/>
          </p:nvSpPr>
          <p:spPr>
            <a:xfrm>
              <a:off x="3233575" y="2329500"/>
              <a:ext cx="28050" cy="1046650"/>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g27b3a2978f5_0_2990"/>
            <p:cNvSpPr/>
            <p:nvPr/>
          </p:nvSpPr>
          <p:spPr>
            <a:xfrm>
              <a:off x="3424725" y="2507050"/>
              <a:ext cx="203900" cy="265925"/>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g27b3a2978f5_0_2990"/>
            <p:cNvSpPr/>
            <p:nvPr/>
          </p:nvSpPr>
          <p:spPr>
            <a:xfrm>
              <a:off x="3636250" y="2571625"/>
              <a:ext cx="162300" cy="204750"/>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g27b3a2978f5_0_2990"/>
            <p:cNvSpPr/>
            <p:nvPr/>
          </p:nvSpPr>
          <p:spPr>
            <a:xfrm>
              <a:off x="3829950" y="2571625"/>
              <a:ext cx="159750" cy="204750"/>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g27b3a2978f5_0_2990"/>
            <p:cNvSpPr/>
            <p:nvPr/>
          </p:nvSpPr>
          <p:spPr>
            <a:xfrm>
              <a:off x="4033000" y="2492625"/>
              <a:ext cx="148675" cy="280350"/>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g27b3a2978f5_0_2990"/>
            <p:cNvSpPr/>
            <p:nvPr/>
          </p:nvSpPr>
          <p:spPr>
            <a:xfrm>
              <a:off x="4237725"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g27b3a2978f5_0_2990"/>
            <p:cNvSpPr/>
            <p:nvPr/>
          </p:nvSpPr>
          <p:spPr>
            <a:xfrm>
              <a:off x="4430575" y="2571625"/>
              <a:ext cx="175875" cy="204750"/>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g27b3a2978f5_0_2990"/>
            <p:cNvSpPr/>
            <p:nvPr/>
          </p:nvSpPr>
          <p:spPr>
            <a:xfrm>
              <a:off x="4654000" y="2492625"/>
              <a:ext cx="22125" cy="280350"/>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g27b3a2978f5_0_2990"/>
            <p:cNvSpPr/>
            <p:nvPr/>
          </p:nvSpPr>
          <p:spPr>
            <a:xfrm>
              <a:off x="4722825" y="2571625"/>
              <a:ext cx="175875" cy="204750"/>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g27b3a2978f5_0_2990"/>
            <p:cNvSpPr/>
            <p:nvPr/>
          </p:nvSpPr>
          <p:spPr>
            <a:xfrm>
              <a:off x="4935200" y="2571625"/>
              <a:ext cx="158875" cy="280375"/>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g27b3a2978f5_0_2990"/>
            <p:cNvSpPr/>
            <p:nvPr/>
          </p:nvSpPr>
          <p:spPr>
            <a:xfrm>
              <a:off x="5128050" y="2575875"/>
              <a:ext cx="165675" cy="27697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g27b3a2978f5_0_2990"/>
            <p:cNvSpPr/>
            <p:nvPr/>
          </p:nvSpPr>
          <p:spPr>
            <a:xfrm>
              <a:off x="5393950" y="2524900"/>
              <a:ext cx="102825" cy="251475"/>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g27b3a2978f5_0_2990"/>
            <p:cNvSpPr/>
            <p:nvPr/>
          </p:nvSpPr>
          <p:spPr>
            <a:xfrm>
              <a:off x="5538375" y="2492625"/>
              <a:ext cx="148700" cy="280350"/>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g27b3a2978f5_0_2990"/>
            <p:cNvSpPr/>
            <p:nvPr/>
          </p:nvSpPr>
          <p:spPr>
            <a:xfrm>
              <a:off x="5732925" y="2571625"/>
              <a:ext cx="157175" cy="204750"/>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g27b3a2978f5_0_2990"/>
            <p:cNvSpPr/>
            <p:nvPr/>
          </p:nvSpPr>
          <p:spPr>
            <a:xfrm>
              <a:off x="5918100" y="2524900"/>
              <a:ext cx="102825" cy="251475"/>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g27b3a2978f5_0_2990"/>
            <p:cNvSpPr/>
            <p:nvPr/>
          </p:nvSpPr>
          <p:spPr>
            <a:xfrm>
              <a:off x="6157675" y="2507050"/>
              <a:ext cx="153800" cy="265925"/>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g27b3a2978f5_0_2990"/>
            <p:cNvSpPr/>
            <p:nvPr/>
          </p:nvSpPr>
          <p:spPr>
            <a:xfrm>
              <a:off x="6347975" y="2503650"/>
              <a:ext cx="30600" cy="269325"/>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g27b3a2978f5_0_2990"/>
            <p:cNvSpPr/>
            <p:nvPr/>
          </p:nvSpPr>
          <p:spPr>
            <a:xfrm>
              <a:off x="6422725" y="2571625"/>
              <a:ext cx="150400" cy="204750"/>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g27b3a2978f5_0_2990"/>
            <p:cNvSpPr/>
            <p:nvPr/>
          </p:nvSpPr>
          <p:spPr>
            <a:xfrm>
              <a:off x="6597750" y="2524900"/>
              <a:ext cx="101950" cy="251475"/>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g27b3a2978f5_0_2990"/>
            <p:cNvSpPr/>
            <p:nvPr/>
          </p:nvSpPr>
          <p:spPr>
            <a:xfrm>
              <a:off x="6729425" y="2571625"/>
              <a:ext cx="162275" cy="204750"/>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g27b3a2978f5_0_2990"/>
            <p:cNvSpPr/>
            <p:nvPr/>
          </p:nvSpPr>
          <p:spPr>
            <a:xfrm>
              <a:off x="6934150"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g27b3a2978f5_0_2990"/>
            <p:cNvSpPr/>
            <p:nvPr/>
          </p:nvSpPr>
          <p:spPr>
            <a:xfrm>
              <a:off x="7128700" y="2571625"/>
              <a:ext cx="150400" cy="204750"/>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g27b3a2978f5_0_2990"/>
            <p:cNvSpPr/>
            <p:nvPr/>
          </p:nvSpPr>
          <p:spPr>
            <a:xfrm>
              <a:off x="7310500" y="2738975"/>
              <a:ext cx="38250" cy="84125"/>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g27b3a2978f5_0_2990"/>
            <p:cNvSpPr/>
            <p:nvPr/>
          </p:nvSpPr>
          <p:spPr>
            <a:xfrm>
              <a:off x="3445100" y="2955600"/>
              <a:ext cx="186075" cy="270175"/>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g27b3a2978f5_0_2990"/>
            <p:cNvSpPr/>
            <p:nvPr/>
          </p:nvSpPr>
          <p:spPr>
            <a:xfrm>
              <a:off x="3692325" y="3021025"/>
              <a:ext cx="148700" cy="200500"/>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g27b3a2978f5_0_2990"/>
            <p:cNvSpPr/>
            <p:nvPr/>
          </p:nvSpPr>
          <p:spPr>
            <a:xfrm>
              <a:off x="3892825" y="2941175"/>
              <a:ext cx="158025" cy="284600"/>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g27b3a2978f5_0_2990"/>
            <p:cNvSpPr/>
            <p:nvPr/>
          </p:nvSpPr>
          <p:spPr>
            <a:xfrm>
              <a:off x="4100100" y="3021025"/>
              <a:ext cx="162300" cy="204750"/>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g27b3a2978f5_0_2990"/>
            <p:cNvSpPr/>
            <p:nvPr/>
          </p:nvSpPr>
          <p:spPr>
            <a:xfrm>
              <a:off x="4308250" y="3021025"/>
              <a:ext cx="91775" cy="200500"/>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g27b3a2978f5_0_2990"/>
            <p:cNvSpPr/>
            <p:nvPr/>
          </p:nvSpPr>
          <p:spPr>
            <a:xfrm>
              <a:off x="4427175" y="3021025"/>
              <a:ext cx="150400" cy="204750"/>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g27b3a2978f5_0_2990"/>
            <p:cNvSpPr/>
            <p:nvPr/>
          </p:nvSpPr>
          <p:spPr>
            <a:xfrm>
              <a:off x="4605575" y="2973450"/>
              <a:ext cx="102825" cy="252325"/>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g27b3a2978f5_0_2990"/>
            <p:cNvSpPr/>
            <p:nvPr/>
          </p:nvSpPr>
          <p:spPr>
            <a:xfrm>
              <a:off x="474320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g27b3a2978f5_0_2990"/>
            <p:cNvSpPr/>
            <p:nvPr/>
          </p:nvSpPr>
          <p:spPr>
            <a:xfrm>
              <a:off x="4957275" y="3021025"/>
              <a:ext cx="148700" cy="200500"/>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g27b3a2978f5_0_2990"/>
            <p:cNvSpPr/>
            <p:nvPr/>
          </p:nvSpPr>
          <p:spPr>
            <a:xfrm>
              <a:off x="5156925" y="2941175"/>
              <a:ext cx="158900" cy="284600"/>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g27b3a2978f5_0_2990"/>
            <p:cNvSpPr/>
            <p:nvPr/>
          </p:nvSpPr>
          <p:spPr>
            <a:xfrm>
              <a:off x="5366775" y="3021025"/>
              <a:ext cx="149525" cy="204750"/>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g27b3a2978f5_0_2990"/>
            <p:cNvSpPr/>
            <p:nvPr/>
          </p:nvSpPr>
          <p:spPr>
            <a:xfrm>
              <a:off x="565305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g27b3a2978f5_0_2990"/>
            <p:cNvSpPr/>
            <p:nvPr/>
          </p:nvSpPr>
          <p:spPr>
            <a:xfrm>
              <a:off x="5867150" y="3021025"/>
              <a:ext cx="148675" cy="200500"/>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g27b3a2978f5_0_2990"/>
            <p:cNvSpPr/>
            <p:nvPr/>
          </p:nvSpPr>
          <p:spPr>
            <a:xfrm>
              <a:off x="6066775" y="2941175"/>
              <a:ext cx="158050" cy="284600"/>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g27b3a2978f5_0_2990"/>
            <p:cNvSpPr/>
            <p:nvPr/>
          </p:nvSpPr>
          <p:spPr>
            <a:xfrm>
              <a:off x="6376000" y="2952200"/>
              <a:ext cx="197125" cy="273575"/>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g27b3a2978f5_0_2990"/>
            <p:cNvSpPr/>
            <p:nvPr/>
          </p:nvSpPr>
          <p:spPr>
            <a:xfrm>
              <a:off x="6616425"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g27b3a2978f5_0_2990"/>
            <p:cNvSpPr/>
            <p:nvPr/>
          </p:nvSpPr>
          <p:spPr>
            <a:xfrm>
              <a:off x="6829675" y="3021025"/>
              <a:ext cx="91775" cy="200500"/>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g27b3a2978f5_0_2990"/>
            <p:cNvSpPr/>
            <p:nvPr/>
          </p:nvSpPr>
          <p:spPr>
            <a:xfrm>
              <a:off x="6943500" y="3021025"/>
              <a:ext cx="162300" cy="204750"/>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g27b3a2978f5_0_2990"/>
            <p:cNvSpPr/>
            <p:nvPr/>
          </p:nvSpPr>
          <p:spPr>
            <a:xfrm>
              <a:off x="7142300" y="3021025"/>
              <a:ext cx="149525" cy="204750"/>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5" name="Google Shape;825;g27b3a2978f5_0_2990"/>
          <p:cNvSpPr txBox="1">
            <a:spLocks noGrp="1"/>
          </p:cNvSpPr>
          <p:nvPr>
            <p:ph type="sldNum" idx="12"/>
          </p:nvPr>
        </p:nvSpPr>
        <p:spPr>
          <a:xfrm>
            <a:off x="8840507" y="4880638"/>
            <a:ext cx="191700" cy="151200"/>
          </a:xfrm>
          <a:prstGeom prst="rect">
            <a:avLst/>
          </a:prstGeom>
        </p:spPr>
        <p:txBody>
          <a:bodyPr spcFirstLastPara="1" wrap="square" lIns="0" tIns="0" rIns="0" bIns="0" anchor="ctr" anchorCtr="0">
            <a:noAutofit/>
          </a:bodyPr>
          <a:lstStyle>
            <a:lvl1pPr lvl="0" algn="ctr" rtl="0">
              <a:buNone/>
              <a:defRPr sz="800">
                <a:solidFill>
                  <a:srgbClr val="FFFFFF"/>
                </a:solidFill>
                <a:latin typeface="Roboto Light"/>
                <a:ea typeface="Roboto Light"/>
                <a:cs typeface="Roboto Light"/>
                <a:sym typeface="Roboto Light"/>
              </a:defRPr>
            </a:lvl1pPr>
            <a:lvl2pPr lvl="1" algn="ctr" rtl="0">
              <a:buNone/>
              <a:defRPr sz="800">
                <a:solidFill>
                  <a:srgbClr val="FFFFFF"/>
                </a:solidFill>
                <a:latin typeface="Roboto Light"/>
                <a:ea typeface="Roboto Light"/>
                <a:cs typeface="Roboto Light"/>
                <a:sym typeface="Roboto Light"/>
              </a:defRPr>
            </a:lvl2pPr>
            <a:lvl3pPr lvl="2" algn="ctr" rtl="0">
              <a:buNone/>
              <a:defRPr sz="800">
                <a:solidFill>
                  <a:srgbClr val="FFFFFF"/>
                </a:solidFill>
                <a:latin typeface="Roboto Light"/>
                <a:ea typeface="Roboto Light"/>
                <a:cs typeface="Roboto Light"/>
                <a:sym typeface="Roboto Light"/>
              </a:defRPr>
            </a:lvl3pPr>
            <a:lvl4pPr lvl="3" algn="ctr" rtl="0">
              <a:buNone/>
              <a:defRPr sz="800">
                <a:solidFill>
                  <a:srgbClr val="FFFFFF"/>
                </a:solidFill>
                <a:latin typeface="Roboto Light"/>
                <a:ea typeface="Roboto Light"/>
                <a:cs typeface="Roboto Light"/>
                <a:sym typeface="Roboto Light"/>
              </a:defRPr>
            </a:lvl4pPr>
            <a:lvl5pPr lvl="4" algn="ctr" rtl="0">
              <a:buNone/>
              <a:defRPr sz="800">
                <a:solidFill>
                  <a:srgbClr val="FFFFFF"/>
                </a:solidFill>
                <a:latin typeface="Roboto Light"/>
                <a:ea typeface="Roboto Light"/>
                <a:cs typeface="Roboto Light"/>
                <a:sym typeface="Roboto Light"/>
              </a:defRPr>
            </a:lvl5pPr>
            <a:lvl6pPr lvl="5" algn="ctr" rtl="0">
              <a:buNone/>
              <a:defRPr sz="800">
                <a:solidFill>
                  <a:srgbClr val="FFFFFF"/>
                </a:solidFill>
                <a:latin typeface="Roboto Light"/>
                <a:ea typeface="Roboto Light"/>
                <a:cs typeface="Roboto Light"/>
                <a:sym typeface="Roboto Light"/>
              </a:defRPr>
            </a:lvl6pPr>
            <a:lvl7pPr lvl="6" algn="ctr" rtl="0">
              <a:buNone/>
              <a:defRPr sz="800">
                <a:solidFill>
                  <a:srgbClr val="FFFFFF"/>
                </a:solidFill>
                <a:latin typeface="Roboto Light"/>
                <a:ea typeface="Roboto Light"/>
                <a:cs typeface="Roboto Light"/>
                <a:sym typeface="Roboto Light"/>
              </a:defRPr>
            </a:lvl7pPr>
            <a:lvl8pPr lvl="7" algn="ctr" rtl="0">
              <a:buNone/>
              <a:defRPr sz="800">
                <a:solidFill>
                  <a:srgbClr val="FFFFFF"/>
                </a:solidFill>
                <a:latin typeface="Roboto Light"/>
                <a:ea typeface="Roboto Light"/>
                <a:cs typeface="Roboto Light"/>
                <a:sym typeface="Roboto Light"/>
              </a:defRPr>
            </a:lvl8pPr>
            <a:lvl9pPr lvl="8" algn="ctr" rtl="0">
              <a:buNone/>
              <a:defRPr sz="800">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826" name="Google Shape;826;g27b3a2978f5_0_2990"/>
          <p:cNvSpPr txBox="1">
            <a:spLocks noGrp="1"/>
          </p:cNvSpPr>
          <p:nvPr>
            <p:ph type="subTitle" idx="1"/>
          </p:nvPr>
        </p:nvSpPr>
        <p:spPr>
          <a:xfrm>
            <a:off x="720000" y="871842"/>
            <a:ext cx="348000" cy="151200"/>
          </a:xfrm>
          <a:prstGeom prst="rect">
            <a:avLst/>
          </a:prstGeom>
        </p:spPr>
        <p:txBody>
          <a:bodyPr spcFirstLastPara="1" wrap="square" lIns="0" tIns="0" rIns="0" bIns="0" anchor="t" anchorCtr="0">
            <a:noAutofit/>
          </a:bodyPr>
          <a:lstStyle>
            <a:lvl1pPr lvl="0" rtl="0">
              <a:spcBef>
                <a:spcPts val="0"/>
              </a:spcBef>
              <a:spcAft>
                <a:spcPts val="0"/>
              </a:spcAft>
              <a:buNone/>
              <a:defRPr sz="900">
                <a:solidFill>
                  <a:srgbClr val="B268D7"/>
                </a:solidFill>
                <a:latin typeface="Roboto Medium"/>
                <a:ea typeface="Roboto Medium"/>
                <a:cs typeface="Roboto Medium"/>
                <a:sym typeface="Roboto Medium"/>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827" name="Google Shape;827;g27b3a2978f5_0_2990"/>
          <p:cNvSpPr txBox="1">
            <a:spLocks noGrp="1"/>
          </p:cNvSpPr>
          <p:nvPr>
            <p:ph type="subTitle" idx="2"/>
          </p:nvPr>
        </p:nvSpPr>
        <p:spPr>
          <a:xfrm>
            <a:off x="4815600" y="871842"/>
            <a:ext cx="348000" cy="151200"/>
          </a:xfrm>
          <a:prstGeom prst="rect">
            <a:avLst/>
          </a:prstGeom>
        </p:spPr>
        <p:txBody>
          <a:bodyPr spcFirstLastPara="1" wrap="square" lIns="0" tIns="0" rIns="0" bIns="0" anchor="t" anchorCtr="0">
            <a:noAutofit/>
          </a:bodyPr>
          <a:lstStyle>
            <a:lvl1pPr lvl="0" rtl="0">
              <a:spcBef>
                <a:spcPts val="0"/>
              </a:spcBef>
              <a:spcAft>
                <a:spcPts val="0"/>
              </a:spcAft>
              <a:buNone/>
              <a:defRPr sz="900">
                <a:solidFill>
                  <a:srgbClr val="B268D7"/>
                </a:solidFill>
                <a:latin typeface="Roboto Medium"/>
                <a:ea typeface="Roboto Medium"/>
                <a:cs typeface="Roboto Medium"/>
                <a:sym typeface="Roboto Medium"/>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828" name="Google Shape;828;g27b3a2978f5_0_2990"/>
          <p:cNvSpPr txBox="1">
            <a:spLocks noGrp="1"/>
          </p:cNvSpPr>
          <p:nvPr>
            <p:ph type="subTitle" idx="3"/>
          </p:nvPr>
        </p:nvSpPr>
        <p:spPr>
          <a:xfrm>
            <a:off x="720000" y="2847054"/>
            <a:ext cx="348000" cy="151200"/>
          </a:xfrm>
          <a:prstGeom prst="rect">
            <a:avLst/>
          </a:prstGeom>
        </p:spPr>
        <p:txBody>
          <a:bodyPr spcFirstLastPara="1" wrap="square" lIns="0" tIns="0" rIns="0" bIns="0" anchor="t" anchorCtr="0">
            <a:noAutofit/>
          </a:bodyPr>
          <a:lstStyle>
            <a:lvl1pPr lvl="0" rtl="0">
              <a:spcBef>
                <a:spcPts val="0"/>
              </a:spcBef>
              <a:spcAft>
                <a:spcPts val="0"/>
              </a:spcAft>
              <a:buNone/>
              <a:defRPr sz="900">
                <a:solidFill>
                  <a:srgbClr val="B268D7"/>
                </a:solidFill>
                <a:latin typeface="Roboto Medium"/>
                <a:ea typeface="Roboto Medium"/>
                <a:cs typeface="Roboto Medium"/>
                <a:sym typeface="Roboto Medium"/>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829" name="Google Shape;829;g27b3a2978f5_0_2990"/>
          <p:cNvSpPr txBox="1">
            <a:spLocks noGrp="1"/>
          </p:cNvSpPr>
          <p:nvPr>
            <p:ph type="subTitle" idx="4"/>
          </p:nvPr>
        </p:nvSpPr>
        <p:spPr>
          <a:xfrm>
            <a:off x="4815600" y="2847054"/>
            <a:ext cx="348000" cy="151200"/>
          </a:xfrm>
          <a:prstGeom prst="rect">
            <a:avLst/>
          </a:prstGeom>
        </p:spPr>
        <p:txBody>
          <a:bodyPr spcFirstLastPara="1" wrap="square" lIns="0" tIns="0" rIns="0" bIns="0" anchor="t" anchorCtr="0">
            <a:noAutofit/>
          </a:bodyPr>
          <a:lstStyle>
            <a:lvl1pPr lvl="0" rtl="0">
              <a:spcBef>
                <a:spcPts val="0"/>
              </a:spcBef>
              <a:spcAft>
                <a:spcPts val="0"/>
              </a:spcAft>
              <a:buNone/>
              <a:defRPr sz="900">
                <a:solidFill>
                  <a:srgbClr val="B268D7"/>
                </a:solidFill>
                <a:latin typeface="Roboto Medium"/>
                <a:ea typeface="Roboto Medium"/>
                <a:cs typeface="Roboto Medium"/>
                <a:sym typeface="Roboto Medium"/>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830" name="Google Shape;830;g27b3a2978f5_0_2990"/>
          <p:cNvSpPr txBox="1">
            <a:spLocks noGrp="1"/>
          </p:cNvSpPr>
          <p:nvPr>
            <p:ph type="subTitle" idx="5"/>
          </p:nvPr>
        </p:nvSpPr>
        <p:spPr>
          <a:xfrm>
            <a:off x="255984" y="188550"/>
            <a:ext cx="2058300" cy="171600"/>
          </a:xfrm>
          <a:prstGeom prst="rect">
            <a:avLst/>
          </a:prstGeom>
        </p:spPr>
        <p:txBody>
          <a:bodyPr spcFirstLastPara="1" wrap="square" lIns="0" tIns="0" rIns="0" bIns="0" anchor="t" anchorCtr="0">
            <a:noAutofit/>
          </a:bodyPr>
          <a:lstStyle>
            <a:lvl1pPr lvl="0" rtl="0">
              <a:spcBef>
                <a:spcPts val="0"/>
              </a:spcBef>
              <a:spcAft>
                <a:spcPts val="0"/>
              </a:spcAft>
              <a:buNone/>
              <a:defRPr sz="800">
                <a:solidFill>
                  <a:srgbClr val="B7B7B7"/>
                </a:solidFill>
                <a:latin typeface="Roboto"/>
                <a:ea typeface="Roboto"/>
                <a:cs typeface="Roboto"/>
                <a:sym typeface="Roboto"/>
              </a:defRPr>
            </a:lvl1pPr>
            <a:lvl2pPr lvl="1" rtl="0">
              <a:spcBef>
                <a:spcPts val="1600"/>
              </a:spcBef>
              <a:spcAft>
                <a:spcPts val="0"/>
              </a:spcAft>
              <a:buNone/>
              <a:defRPr>
                <a:solidFill>
                  <a:srgbClr val="B7B7B7"/>
                </a:solidFill>
                <a:latin typeface="Roboto Light"/>
                <a:ea typeface="Roboto Light"/>
                <a:cs typeface="Roboto Light"/>
                <a:sym typeface="Roboto Light"/>
              </a:defRPr>
            </a:lvl2pPr>
            <a:lvl3pPr lvl="2" rtl="0">
              <a:spcBef>
                <a:spcPts val="1600"/>
              </a:spcBef>
              <a:spcAft>
                <a:spcPts val="0"/>
              </a:spcAft>
              <a:buNone/>
              <a:defRPr>
                <a:solidFill>
                  <a:srgbClr val="B7B7B7"/>
                </a:solidFill>
                <a:latin typeface="Roboto Light"/>
                <a:ea typeface="Roboto Light"/>
                <a:cs typeface="Roboto Light"/>
                <a:sym typeface="Roboto Light"/>
              </a:defRPr>
            </a:lvl3pPr>
            <a:lvl4pPr lvl="3" rtl="0">
              <a:spcBef>
                <a:spcPts val="1600"/>
              </a:spcBef>
              <a:spcAft>
                <a:spcPts val="0"/>
              </a:spcAft>
              <a:buNone/>
              <a:defRPr>
                <a:solidFill>
                  <a:srgbClr val="B7B7B7"/>
                </a:solidFill>
                <a:latin typeface="Roboto Light"/>
                <a:ea typeface="Roboto Light"/>
                <a:cs typeface="Roboto Light"/>
                <a:sym typeface="Roboto Light"/>
              </a:defRPr>
            </a:lvl4pPr>
            <a:lvl5pPr lvl="4" rtl="0">
              <a:spcBef>
                <a:spcPts val="1600"/>
              </a:spcBef>
              <a:spcAft>
                <a:spcPts val="0"/>
              </a:spcAft>
              <a:buNone/>
              <a:defRPr>
                <a:solidFill>
                  <a:srgbClr val="B7B7B7"/>
                </a:solidFill>
                <a:latin typeface="Roboto Light"/>
                <a:ea typeface="Roboto Light"/>
                <a:cs typeface="Roboto Light"/>
                <a:sym typeface="Roboto Light"/>
              </a:defRPr>
            </a:lvl5pPr>
            <a:lvl6pPr lvl="5" rtl="0">
              <a:spcBef>
                <a:spcPts val="1600"/>
              </a:spcBef>
              <a:spcAft>
                <a:spcPts val="0"/>
              </a:spcAft>
              <a:buNone/>
              <a:defRPr>
                <a:solidFill>
                  <a:srgbClr val="B7B7B7"/>
                </a:solidFill>
                <a:latin typeface="Roboto Light"/>
                <a:ea typeface="Roboto Light"/>
                <a:cs typeface="Roboto Light"/>
                <a:sym typeface="Roboto Light"/>
              </a:defRPr>
            </a:lvl6pPr>
            <a:lvl7pPr lvl="6" rtl="0">
              <a:spcBef>
                <a:spcPts val="1600"/>
              </a:spcBef>
              <a:spcAft>
                <a:spcPts val="0"/>
              </a:spcAft>
              <a:buNone/>
              <a:defRPr>
                <a:solidFill>
                  <a:srgbClr val="B7B7B7"/>
                </a:solidFill>
                <a:latin typeface="Roboto Light"/>
                <a:ea typeface="Roboto Light"/>
                <a:cs typeface="Roboto Light"/>
                <a:sym typeface="Roboto Light"/>
              </a:defRPr>
            </a:lvl7pPr>
            <a:lvl8pPr lvl="7" rtl="0">
              <a:spcBef>
                <a:spcPts val="1600"/>
              </a:spcBef>
              <a:spcAft>
                <a:spcPts val="0"/>
              </a:spcAft>
              <a:buNone/>
              <a:defRPr>
                <a:solidFill>
                  <a:srgbClr val="B7B7B7"/>
                </a:solidFill>
                <a:latin typeface="Roboto Light"/>
                <a:ea typeface="Roboto Light"/>
                <a:cs typeface="Roboto Light"/>
                <a:sym typeface="Roboto Light"/>
              </a:defRPr>
            </a:lvl8pPr>
            <a:lvl9pPr lvl="8" rtl="0">
              <a:spcBef>
                <a:spcPts val="1600"/>
              </a:spcBef>
              <a:spcAft>
                <a:spcPts val="1600"/>
              </a:spcAft>
              <a:buNone/>
              <a:defRPr>
                <a:solidFill>
                  <a:srgbClr val="B7B7B7"/>
                </a:solidFill>
                <a:latin typeface="Roboto Light"/>
                <a:ea typeface="Roboto Light"/>
                <a:cs typeface="Roboto Light"/>
                <a:sym typeface="Roboto Light"/>
              </a:defRPr>
            </a:lvl9pPr>
          </a:lstStyle>
          <a:p>
            <a:endParaRPr/>
          </a:p>
        </p:txBody>
      </p:sp>
      <p:sp>
        <p:nvSpPr>
          <p:cNvPr id="831" name="Google Shape;831;g27b3a2978f5_0_2990"/>
          <p:cNvSpPr txBox="1">
            <a:spLocks noGrp="1"/>
          </p:cNvSpPr>
          <p:nvPr>
            <p:ph type="title"/>
          </p:nvPr>
        </p:nvSpPr>
        <p:spPr>
          <a:xfrm>
            <a:off x="720000" y="1052400"/>
            <a:ext cx="3842100" cy="294900"/>
          </a:xfrm>
          <a:prstGeom prst="rect">
            <a:avLst/>
          </a:prstGeom>
        </p:spPr>
        <p:txBody>
          <a:bodyPr spcFirstLastPara="1" wrap="square" lIns="0" tIns="0" rIns="0" bIns="0" anchor="t" anchorCtr="0">
            <a:noAutofit/>
          </a:bodyPr>
          <a:lstStyle>
            <a:lvl1pPr lvl="0" rtl="0">
              <a:spcBef>
                <a:spcPts val="0"/>
              </a:spcBef>
              <a:spcAft>
                <a:spcPts val="0"/>
              </a:spcAft>
              <a:buNone/>
              <a:defRPr sz="1800" b="1">
                <a:latin typeface="Roboto"/>
                <a:ea typeface="Roboto"/>
                <a:cs typeface="Roboto"/>
                <a:sym typeface="Roboto"/>
              </a:defRPr>
            </a:lvl1pPr>
            <a:lvl2pPr lvl="1" rtl="0">
              <a:spcBef>
                <a:spcPts val="0"/>
              </a:spcBef>
              <a:spcAft>
                <a:spcPts val="0"/>
              </a:spcAft>
              <a:buNone/>
              <a:defRPr sz="3000" b="1">
                <a:latin typeface="Roboto"/>
                <a:ea typeface="Roboto"/>
                <a:cs typeface="Roboto"/>
                <a:sym typeface="Roboto"/>
              </a:defRPr>
            </a:lvl2pPr>
            <a:lvl3pPr lvl="2" rtl="0">
              <a:spcBef>
                <a:spcPts val="0"/>
              </a:spcBef>
              <a:spcAft>
                <a:spcPts val="0"/>
              </a:spcAft>
              <a:buNone/>
              <a:defRPr sz="3000" b="1">
                <a:latin typeface="Roboto"/>
                <a:ea typeface="Roboto"/>
                <a:cs typeface="Roboto"/>
                <a:sym typeface="Roboto"/>
              </a:defRPr>
            </a:lvl3pPr>
            <a:lvl4pPr lvl="3" rtl="0">
              <a:spcBef>
                <a:spcPts val="0"/>
              </a:spcBef>
              <a:spcAft>
                <a:spcPts val="0"/>
              </a:spcAft>
              <a:buNone/>
              <a:defRPr sz="3000" b="1">
                <a:latin typeface="Roboto"/>
                <a:ea typeface="Roboto"/>
                <a:cs typeface="Roboto"/>
                <a:sym typeface="Roboto"/>
              </a:defRPr>
            </a:lvl4pPr>
            <a:lvl5pPr lvl="4" rtl="0">
              <a:spcBef>
                <a:spcPts val="0"/>
              </a:spcBef>
              <a:spcAft>
                <a:spcPts val="0"/>
              </a:spcAft>
              <a:buNone/>
              <a:defRPr sz="3000" b="1">
                <a:latin typeface="Roboto"/>
                <a:ea typeface="Roboto"/>
                <a:cs typeface="Roboto"/>
                <a:sym typeface="Roboto"/>
              </a:defRPr>
            </a:lvl5pPr>
            <a:lvl6pPr lvl="5" rtl="0">
              <a:spcBef>
                <a:spcPts val="0"/>
              </a:spcBef>
              <a:spcAft>
                <a:spcPts val="0"/>
              </a:spcAft>
              <a:buNone/>
              <a:defRPr sz="3000" b="1">
                <a:latin typeface="Roboto"/>
                <a:ea typeface="Roboto"/>
                <a:cs typeface="Roboto"/>
                <a:sym typeface="Roboto"/>
              </a:defRPr>
            </a:lvl6pPr>
            <a:lvl7pPr lvl="6" rtl="0">
              <a:spcBef>
                <a:spcPts val="0"/>
              </a:spcBef>
              <a:spcAft>
                <a:spcPts val="0"/>
              </a:spcAft>
              <a:buNone/>
              <a:defRPr sz="3000" b="1">
                <a:latin typeface="Roboto"/>
                <a:ea typeface="Roboto"/>
                <a:cs typeface="Roboto"/>
                <a:sym typeface="Roboto"/>
              </a:defRPr>
            </a:lvl7pPr>
            <a:lvl8pPr lvl="7" rtl="0">
              <a:spcBef>
                <a:spcPts val="0"/>
              </a:spcBef>
              <a:spcAft>
                <a:spcPts val="0"/>
              </a:spcAft>
              <a:buNone/>
              <a:defRPr sz="3000" b="1">
                <a:latin typeface="Roboto"/>
                <a:ea typeface="Roboto"/>
                <a:cs typeface="Roboto"/>
                <a:sym typeface="Roboto"/>
              </a:defRPr>
            </a:lvl8pPr>
            <a:lvl9pPr lvl="8" rtl="0">
              <a:spcBef>
                <a:spcPts val="0"/>
              </a:spcBef>
              <a:spcAft>
                <a:spcPts val="0"/>
              </a:spcAft>
              <a:buNone/>
              <a:defRPr sz="3000" b="1">
                <a:latin typeface="Roboto"/>
                <a:ea typeface="Roboto"/>
                <a:cs typeface="Roboto"/>
                <a:sym typeface="Roboto"/>
              </a:defRPr>
            </a:lvl9pPr>
          </a:lstStyle>
          <a:p>
            <a:endParaRPr/>
          </a:p>
        </p:txBody>
      </p:sp>
      <p:sp>
        <p:nvSpPr>
          <p:cNvPr id="832" name="Google Shape;832;g27b3a2978f5_0_2990"/>
          <p:cNvSpPr txBox="1">
            <a:spLocks noGrp="1"/>
          </p:cNvSpPr>
          <p:nvPr>
            <p:ph type="body" idx="6"/>
          </p:nvPr>
        </p:nvSpPr>
        <p:spPr>
          <a:xfrm>
            <a:off x="720000" y="1517600"/>
            <a:ext cx="3842100" cy="879600"/>
          </a:xfrm>
          <a:prstGeom prst="rect">
            <a:avLst/>
          </a:prstGeom>
        </p:spPr>
        <p:txBody>
          <a:bodyPr spcFirstLastPara="1" wrap="square" lIns="0" tIns="0" rIns="0" bIns="0" anchor="t" anchorCtr="0">
            <a:noAutofit/>
          </a:bodyPr>
          <a:lstStyle>
            <a:lvl1pPr marL="457200" lvl="0" indent="-292100" rtl="0">
              <a:lnSpc>
                <a:spcPct val="150000"/>
              </a:lnSpc>
              <a:spcBef>
                <a:spcPts val="0"/>
              </a:spcBef>
              <a:spcAft>
                <a:spcPts val="0"/>
              </a:spcAft>
              <a:buSzPts val="1000"/>
              <a:buFont typeface="Roboto Light"/>
              <a:buChar char="●"/>
              <a:defRPr sz="1000">
                <a:latin typeface="Roboto Light"/>
                <a:ea typeface="Roboto Light"/>
                <a:cs typeface="Roboto Light"/>
                <a:sym typeface="Roboto Light"/>
              </a:defRPr>
            </a:lvl1pPr>
            <a:lvl2pPr marL="914400" lvl="1"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2pPr>
            <a:lvl3pPr marL="1371600" lvl="2"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3pPr>
            <a:lvl4pPr marL="1828800" lvl="3"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4pPr>
            <a:lvl5pPr marL="2286000" lvl="4"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5pPr>
            <a:lvl6pPr marL="2743200" lvl="5"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6pPr>
            <a:lvl7pPr marL="3200400" lvl="6"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7pPr>
            <a:lvl8pPr marL="3657600" lvl="7"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8pPr>
            <a:lvl9pPr marL="4114800" lvl="8" indent="-292100" rtl="0">
              <a:lnSpc>
                <a:spcPct val="150000"/>
              </a:lnSpc>
              <a:spcBef>
                <a:spcPts val="1600"/>
              </a:spcBef>
              <a:spcAft>
                <a:spcPts val="1600"/>
              </a:spcAft>
              <a:buSzPts val="1000"/>
              <a:buFont typeface="Roboto Light"/>
              <a:buChar char="■"/>
              <a:defRPr sz="1000">
                <a:latin typeface="Roboto Light"/>
                <a:ea typeface="Roboto Light"/>
                <a:cs typeface="Roboto Light"/>
                <a:sym typeface="Roboto Light"/>
              </a:defRPr>
            </a:lvl9pPr>
          </a:lstStyle>
          <a:p>
            <a:endParaRPr/>
          </a:p>
        </p:txBody>
      </p:sp>
      <p:sp>
        <p:nvSpPr>
          <p:cNvPr id="833" name="Google Shape;833;g27b3a2978f5_0_2990"/>
          <p:cNvSpPr txBox="1">
            <a:spLocks noGrp="1"/>
          </p:cNvSpPr>
          <p:nvPr>
            <p:ph type="body" idx="7"/>
          </p:nvPr>
        </p:nvSpPr>
        <p:spPr>
          <a:xfrm>
            <a:off x="4815601" y="1517600"/>
            <a:ext cx="3842100" cy="879600"/>
          </a:xfrm>
          <a:prstGeom prst="rect">
            <a:avLst/>
          </a:prstGeom>
        </p:spPr>
        <p:txBody>
          <a:bodyPr spcFirstLastPara="1" wrap="square" lIns="0" tIns="0" rIns="0" bIns="0" anchor="t" anchorCtr="0">
            <a:noAutofit/>
          </a:bodyPr>
          <a:lstStyle>
            <a:lvl1pPr marL="457200" lvl="0" indent="-292100" rtl="0">
              <a:lnSpc>
                <a:spcPct val="150000"/>
              </a:lnSpc>
              <a:spcBef>
                <a:spcPts val="0"/>
              </a:spcBef>
              <a:spcAft>
                <a:spcPts val="0"/>
              </a:spcAft>
              <a:buSzPts val="1000"/>
              <a:buFont typeface="Roboto Light"/>
              <a:buChar char="●"/>
              <a:defRPr sz="1000">
                <a:latin typeface="Roboto Light"/>
                <a:ea typeface="Roboto Light"/>
                <a:cs typeface="Roboto Light"/>
                <a:sym typeface="Roboto Light"/>
              </a:defRPr>
            </a:lvl1pPr>
            <a:lvl2pPr marL="914400" lvl="1"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2pPr>
            <a:lvl3pPr marL="1371600" lvl="2"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3pPr>
            <a:lvl4pPr marL="1828800" lvl="3"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4pPr>
            <a:lvl5pPr marL="2286000" lvl="4"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5pPr>
            <a:lvl6pPr marL="2743200" lvl="5"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6pPr>
            <a:lvl7pPr marL="3200400" lvl="6"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7pPr>
            <a:lvl8pPr marL="3657600" lvl="7"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8pPr>
            <a:lvl9pPr marL="4114800" lvl="8" indent="-292100" rtl="0">
              <a:lnSpc>
                <a:spcPct val="150000"/>
              </a:lnSpc>
              <a:spcBef>
                <a:spcPts val="1600"/>
              </a:spcBef>
              <a:spcAft>
                <a:spcPts val="1600"/>
              </a:spcAft>
              <a:buSzPts val="1000"/>
              <a:buFont typeface="Roboto Light"/>
              <a:buChar char="■"/>
              <a:defRPr sz="1000">
                <a:latin typeface="Roboto Light"/>
                <a:ea typeface="Roboto Light"/>
                <a:cs typeface="Roboto Light"/>
                <a:sym typeface="Roboto Light"/>
              </a:defRPr>
            </a:lvl9pPr>
          </a:lstStyle>
          <a:p>
            <a:endParaRPr/>
          </a:p>
        </p:txBody>
      </p:sp>
      <p:sp>
        <p:nvSpPr>
          <p:cNvPr id="834" name="Google Shape;834;g27b3a2978f5_0_2990"/>
          <p:cNvSpPr txBox="1">
            <a:spLocks noGrp="1"/>
          </p:cNvSpPr>
          <p:nvPr>
            <p:ph type="title" idx="8"/>
          </p:nvPr>
        </p:nvSpPr>
        <p:spPr>
          <a:xfrm>
            <a:off x="4815653" y="1052400"/>
            <a:ext cx="3842100" cy="294900"/>
          </a:xfrm>
          <a:prstGeom prst="rect">
            <a:avLst/>
          </a:prstGeom>
        </p:spPr>
        <p:txBody>
          <a:bodyPr spcFirstLastPara="1" wrap="square" lIns="0" tIns="0" rIns="0" bIns="0" anchor="t" anchorCtr="0">
            <a:noAutofit/>
          </a:bodyPr>
          <a:lstStyle>
            <a:lvl1pPr lvl="0" rtl="0">
              <a:spcBef>
                <a:spcPts val="0"/>
              </a:spcBef>
              <a:spcAft>
                <a:spcPts val="0"/>
              </a:spcAft>
              <a:buNone/>
              <a:defRPr sz="1800" b="1">
                <a:latin typeface="Roboto"/>
                <a:ea typeface="Roboto"/>
                <a:cs typeface="Roboto"/>
                <a:sym typeface="Roboto"/>
              </a:defRPr>
            </a:lvl1pPr>
            <a:lvl2pPr lvl="1" rtl="0">
              <a:spcBef>
                <a:spcPts val="0"/>
              </a:spcBef>
              <a:spcAft>
                <a:spcPts val="0"/>
              </a:spcAft>
              <a:buNone/>
              <a:defRPr sz="3000" b="1">
                <a:latin typeface="Roboto"/>
                <a:ea typeface="Roboto"/>
                <a:cs typeface="Roboto"/>
                <a:sym typeface="Roboto"/>
              </a:defRPr>
            </a:lvl2pPr>
            <a:lvl3pPr lvl="2" rtl="0">
              <a:spcBef>
                <a:spcPts val="0"/>
              </a:spcBef>
              <a:spcAft>
                <a:spcPts val="0"/>
              </a:spcAft>
              <a:buNone/>
              <a:defRPr sz="3000" b="1">
                <a:latin typeface="Roboto"/>
                <a:ea typeface="Roboto"/>
                <a:cs typeface="Roboto"/>
                <a:sym typeface="Roboto"/>
              </a:defRPr>
            </a:lvl3pPr>
            <a:lvl4pPr lvl="3" rtl="0">
              <a:spcBef>
                <a:spcPts val="0"/>
              </a:spcBef>
              <a:spcAft>
                <a:spcPts val="0"/>
              </a:spcAft>
              <a:buNone/>
              <a:defRPr sz="3000" b="1">
                <a:latin typeface="Roboto"/>
                <a:ea typeface="Roboto"/>
                <a:cs typeface="Roboto"/>
                <a:sym typeface="Roboto"/>
              </a:defRPr>
            </a:lvl4pPr>
            <a:lvl5pPr lvl="4" rtl="0">
              <a:spcBef>
                <a:spcPts val="0"/>
              </a:spcBef>
              <a:spcAft>
                <a:spcPts val="0"/>
              </a:spcAft>
              <a:buNone/>
              <a:defRPr sz="3000" b="1">
                <a:latin typeface="Roboto"/>
                <a:ea typeface="Roboto"/>
                <a:cs typeface="Roboto"/>
                <a:sym typeface="Roboto"/>
              </a:defRPr>
            </a:lvl5pPr>
            <a:lvl6pPr lvl="5" rtl="0">
              <a:spcBef>
                <a:spcPts val="0"/>
              </a:spcBef>
              <a:spcAft>
                <a:spcPts val="0"/>
              </a:spcAft>
              <a:buNone/>
              <a:defRPr sz="3000" b="1">
                <a:latin typeface="Roboto"/>
                <a:ea typeface="Roboto"/>
                <a:cs typeface="Roboto"/>
                <a:sym typeface="Roboto"/>
              </a:defRPr>
            </a:lvl6pPr>
            <a:lvl7pPr lvl="6" rtl="0">
              <a:spcBef>
                <a:spcPts val="0"/>
              </a:spcBef>
              <a:spcAft>
                <a:spcPts val="0"/>
              </a:spcAft>
              <a:buNone/>
              <a:defRPr sz="3000" b="1">
                <a:latin typeface="Roboto"/>
                <a:ea typeface="Roboto"/>
                <a:cs typeface="Roboto"/>
                <a:sym typeface="Roboto"/>
              </a:defRPr>
            </a:lvl7pPr>
            <a:lvl8pPr lvl="7" rtl="0">
              <a:spcBef>
                <a:spcPts val="0"/>
              </a:spcBef>
              <a:spcAft>
                <a:spcPts val="0"/>
              </a:spcAft>
              <a:buNone/>
              <a:defRPr sz="3000" b="1">
                <a:latin typeface="Roboto"/>
                <a:ea typeface="Roboto"/>
                <a:cs typeface="Roboto"/>
                <a:sym typeface="Roboto"/>
              </a:defRPr>
            </a:lvl8pPr>
            <a:lvl9pPr lvl="8" rtl="0">
              <a:spcBef>
                <a:spcPts val="0"/>
              </a:spcBef>
              <a:spcAft>
                <a:spcPts val="0"/>
              </a:spcAft>
              <a:buNone/>
              <a:defRPr sz="3000" b="1">
                <a:latin typeface="Roboto"/>
                <a:ea typeface="Roboto"/>
                <a:cs typeface="Roboto"/>
                <a:sym typeface="Roboto"/>
              </a:defRPr>
            </a:lvl9pPr>
          </a:lstStyle>
          <a:p>
            <a:endParaRPr/>
          </a:p>
        </p:txBody>
      </p:sp>
      <p:sp>
        <p:nvSpPr>
          <p:cNvPr id="835" name="Google Shape;835;g27b3a2978f5_0_2990"/>
          <p:cNvSpPr txBox="1">
            <a:spLocks noGrp="1"/>
          </p:cNvSpPr>
          <p:nvPr>
            <p:ph type="title" idx="9"/>
          </p:nvPr>
        </p:nvSpPr>
        <p:spPr>
          <a:xfrm>
            <a:off x="720000" y="3030747"/>
            <a:ext cx="3842100" cy="294900"/>
          </a:xfrm>
          <a:prstGeom prst="rect">
            <a:avLst/>
          </a:prstGeom>
        </p:spPr>
        <p:txBody>
          <a:bodyPr spcFirstLastPara="1" wrap="square" lIns="0" tIns="0" rIns="0" bIns="0" anchor="t" anchorCtr="0">
            <a:noAutofit/>
          </a:bodyPr>
          <a:lstStyle>
            <a:lvl1pPr lvl="0" rtl="0">
              <a:spcBef>
                <a:spcPts val="0"/>
              </a:spcBef>
              <a:spcAft>
                <a:spcPts val="0"/>
              </a:spcAft>
              <a:buNone/>
              <a:defRPr sz="1800" b="1">
                <a:latin typeface="Roboto"/>
                <a:ea typeface="Roboto"/>
                <a:cs typeface="Roboto"/>
                <a:sym typeface="Roboto"/>
              </a:defRPr>
            </a:lvl1pPr>
            <a:lvl2pPr lvl="1" rtl="0">
              <a:spcBef>
                <a:spcPts val="0"/>
              </a:spcBef>
              <a:spcAft>
                <a:spcPts val="0"/>
              </a:spcAft>
              <a:buNone/>
              <a:defRPr sz="3000" b="1">
                <a:latin typeface="Roboto"/>
                <a:ea typeface="Roboto"/>
                <a:cs typeface="Roboto"/>
                <a:sym typeface="Roboto"/>
              </a:defRPr>
            </a:lvl2pPr>
            <a:lvl3pPr lvl="2" rtl="0">
              <a:spcBef>
                <a:spcPts val="0"/>
              </a:spcBef>
              <a:spcAft>
                <a:spcPts val="0"/>
              </a:spcAft>
              <a:buNone/>
              <a:defRPr sz="3000" b="1">
                <a:latin typeface="Roboto"/>
                <a:ea typeface="Roboto"/>
                <a:cs typeface="Roboto"/>
                <a:sym typeface="Roboto"/>
              </a:defRPr>
            </a:lvl3pPr>
            <a:lvl4pPr lvl="3" rtl="0">
              <a:spcBef>
                <a:spcPts val="0"/>
              </a:spcBef>
              <a:spcAft>
                <a:spcPts val="0"/>
              </a:spcAft>
              <a:buNone/>
              <a:defRPr sz="3000" b="1">
                <a:latin typeface="Roboto"/>
                <a:ea typeface="Roboto"/>
                <a:cs typeface="Roboto"/>
                <a:sym typeface="Roboto"/>
              </a:defRPr>
            </a:lvl4pPr>
            <a:lvl5pPr lvl="4" rtl="0">
              <a:spcBef>
                <a:spcPts val="0"/>
              </a:spcBef>
              <a:spcAft>
                <a:spcPts val="0"/>
              </a:spcAft>
              <a:buNone/>
              <a:defRPr sz="3000" b="1">
                <a:latin typeface="Roboto"/>
                <a:ea typeface="Roboto"/>
                <a:cs typeface="Roboto"/>
                <a:sym typeface="Roboto"/>
              </a:defRPr>
            </a:lvl5pPr>
            <a:lvl6pPr lvl="5" rtl="0">
              <a:spcBef>
                <a:spcPts val="0"/>
              </a:spcBef>
              <a:spcAft>
                <a:spcPts val="0"/>
              </a:spcAft>
              <a:buNone/>
              <a:defRPr sz="3000" b="1">
                <a:latin typeface="Roboto"/>
                <a:ea typeface="Roboto"/>
                <a:cs typeface="Roboto"/>
                <a:sym typeface="Roboto"/>
              </a:defRPr>
            </a:lvl6pPr>
            <a:lvl7pPr lvl="6" rtl="0">
              <a:spcBef>
                <a:spcPts val="0"/>
              </a:spcBef>
              <a:spcAft>
                <a:spcPts val="0"/>
              </a:spcAft>
              <a:buNone/>
              <a:defRPr sz="3000" b="1">
                <a:latin typeface="Roboto"/>
                <a:ea typeface="Roboto"/>
                <a:cs typeface="Roboto"/>
                <a:sym typeface="Roboto"/>
              </a:defRPr>
            </a:lvl7pPr>
            <a:lvl8pPr lvl="7" rtl="0">
              <a:spcBef>
                <a:spcPts val="0"/>
              </a:spcBef>
              <a:spcAft>
                <a:spcPts val="0"/>
              </a:spcAft>
              <a:buNone/>
              <a:defRPr sz="3000" b="1">
                <a:latin typeface="Roboto"/>
                <a:ea typeface="Roboto"/>
                <a:cs typeface="Roboto"/>
                <a:sym typeface="Roboto"/>
              </a:defRPr>
            </a:lvl8pPr>
            <a:lvl9pPr lvl="8" rtl="0">
              <a:spcBef>
                <a:spcPts val="0"/>
              </a:spcBef>
              <a:spcAft>
                <a:spcPts val="0"/>
              </a:spcAft>
              <a:buNone/>
              <a:defRPr sz="3000" b="1">
                <a:latin typeface="Roboto"/>
                <a:ea typeface="Roboto"/>
                <a:cs typeface="Roboto"/>
                <a:sym typeface="Roboto"/>
              </a:defRPr>
            </a:lvl9pPr>
          </a:lstStyle>
          <a:p>
            <a:endParaRPr/>
          </a:p>
        </p:txBody>
      </p:sp>
      <p:sp>
        <p:nvSpPr>
          <p:cNvPr id="836" name="Google Shape;836;g27b3a2978f5_0_2990"/>
          <p:cNvSpPr txBox="1">
            <a:spLocks noGrp="1"/>
          </p:cNvSpPr>
          <p:nvPr>
            <p:ph type="body" idx="13"/>
          </p:nvPr>
        </p:nvSpPr>
        <p:spPr>
          <a:xfrm>
            <a:off x="720000" y="3495942"/>
            <a:ext cx="3842100" cy="879600"/>
          </a:xfrm>
          <a:prstGeom prst="rect">
            <a:avLst/>
          </a:prstGeom>
        </p:spPr>
        <p:txBody>
          <a:bodyPr spcFirstLastPara="1" wrap="square" lIns="0" tIns="0" rIns="0" bIns="0" anchor="t" anchorCtr="0">
            <a:noAutofit/>
          </a:bodyPr>
          <a:lstStyle>
            <a:lvl1pPr marL="457200" lvl="0" indent="-292100" rtl="0">
              <a:lnSpc>
                <a:spcPct val="150000"/>
              </a:lnSpc>
              <a:spcBef>
                <a:spcPts val="0"/>
              </a:spcBef>
              <a:spcAft>
                <a:spcPts val="0"/>
              </a:spcAft>
              <a:buSzPts val="1000"/>
              <a:buFont typeface="Roboto Light"/>
              <a:buChar char="●"/>
              <a:defRPr sz="1000">
                <a:latin typeface="Roboto Light"/>
                <a:ea typeface="Roboto Light"/>
                <a:cs typeface="Roboto Light"/>
                <a:sym typeface="Roboto Light"/>
              </a:defRPr>
            </a:lvl1pPr>
            <a:lvl2pPr marL="914400" lvl="1"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2pPr>
            <a:lvl3pPr marL="1371600" lvl="2"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3pPr>
            <a:lvl4pPr marL="1828800" lvl="3"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4pPr>
            <a:lvl5pPr marL="2286000" lvl="4"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5pPr>
            <a:lvl6pPr marL="2743200" lvl="5"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6pPr>
            <a:lvl7pPr marL="3200400" lvl="6"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7pPr>
            <a:lvl8pPr marL="3657600" lvl="7"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8pPr>
            <a:lvl9pPr marL="4114800" lvl="8" indent="-292100" rtl="0">
              <a:lnSpc>
                <a:spcPct val="150000"/>
              </a:lnSpc>
              <a:spcBef>
                <a:spcPts val="1600"/>
              </a:spcBef>
              <a:spcAft>
                <a:spcPts val="1600"/>
              </a:spcAft>
              <a:buSzPts val="1000"/>
              <a:buFont typeface="Roboto Light"/>
              <a:buChar char="■"/>
              <a:defRPr sz="1000">
                <a:latin typeface="Roboto Light"/>
                <a:ea typeface="Roboto Light"/>
                <a:cs typeface="Roboto Light"/>
                <a:sym typeface="Roboto Light"/>
              </a:defRPr>
            </a:lvl9pPr>
          </a:lstStyle>
          <a:p>
            <a:endParaRPr/>
          </a:p>
        </p:txBody>
      </p:sp>
      <p:sp>
        <p:nvSpPr>
          <p:cNvPr id="837" name="Google Shape;837;g27b3a2978f5_0_2990"/>
          <p:cNvSpPr txBox="1">
            <a:spLocks noGrp="1"/>
          </p:cNvSpPr>
          <p:nvPr>
            <p:ph type="body" idx="14"/>
          </p:nvPr>
        </p:nvSpPr>
        <p:spPr>
          <a:xfrm>
            <a:off x="4815601" y="3495942"/>
            <a:ext cx="3842100" cy="879600"/>
          </a:xfrm>
          <a:prstGeom prst="rect">
            <a:avLst/>
          </a:prstGeom>
        </p:spPr>
        <p:txBody>
          <a:bodyPr spcFirstLastPara="1" wrap="square" lIns="0" tIns="0" rIns="0" bIns="0" anchor="t" anchorCtr="0">
            <a:noAutofit/>
          </a:bodyPr>
          <a:lstStyle>
            <a:lvl1pPr marL="457200" lvl="0" indent="-292100" rtl="0">
              <a:lnSpc>
                <a:spcPct val="150000"/>
              </a:lnSpc>
              <a:spcBef>
                <a:spcPts val="0"/>
              </a:spcBef>
              <a:spcAft>
                <a:spcPts val="0"/>
              </a:spcAft>
              <a:buSzPts val="1000"/>
              <a:buFont typeface="Roboto Light"/>
              <a:buChar char="●"/>
              <a:defRPr sz="1000">
                <a:latin typeface="Roboto Light"/>
                <a:ea typeface="Roboto Light"/>
                <a:cs typeface="Roboto Light"/>
                <a:sym typeface="Roboto Light"/>
              </a:defRPr>
            </a:lvl1pPr>
            <a:lvl2pPr marL="914400" lvl="1"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2pPr>
            <a:lvl3pPr marL="1371600" lvl="2"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3pPr>
            <a:lvl4pPr marL="1828800" lvl="3"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4pPr>
            <a:lvl5pPr marL="2286000" lvl="4"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5pPr>
            <a:lvl6pPr marL="2743200" lvl="5"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6pPr>
            <a:lvl7pPr marL="3200400" lvl="6"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7pPr>
            <a:lvl8pPr marL="3657600" lvl="7"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8pPr>
            <a:lvl9pPr marL="4114800" lvl="8" indent="-292100" rtl="0">
              <a:lnSpc>
                <a:spcPct val="150000"/>
              </a:lnSpc>
              <a:spcBef>
                <a:spcPts val="1600"/>
              </a:spcBef>
              <a:spcAft>
                <a:spcPts val="1600"/>
              </a:spcAft>
              <a:buSzPts val="1000"/>
              <a:buFont typeface="Roboto Light"/>
              <a:buChar char="■"/>
              <a:defRPr sz="1000">
                <a:latin typeface="Roboto Light"/>
                <a:ea typeface="Roboto Light"/>
                <a:cs typeface="Roboto Light"/>
                <a:sym typeface="Roboto Light"/>
              </a:defRPr>
            </a:lvl9pPr>
          </a:lstStyle>
          <a:p>
            <a:endParaRPr/>
          </a:p>
        </p:txBody>
      </p:sp>
      <p:sp>
        <p:nvSpPr>
          <p:cNvPr id="838" name="Google Shape;838;g27b3a2978f5_0_2990"/>
          <p:cNvSpPr txBox="1">
            <a:spLocks noGrp="1"/>
          </p:cNvSpPr>
          <p:nvPr>
            <p:ph type="title" idx="15"/>
          </p:nvPr>
        </p:nvSpPr>
        <p:spPr>
          <a:xfrm>
            <a:off x="4815653" y="3030747"/>
            <a:ext cx="3842100" cy="294900"/>
          </a:xfrm>
          <a:prstGeom prst="rect">
            <a:avLst/>
          </a:prstGeom>
        </p:spPr>
        <p:txBody>
          <a:bodyPr spcFirstLastPara="1" wrap="square" lIns="0" tIns="0" rIns="0" bIns="0" anchor="t" anchorCtr="0">
            <a:noAutofit/>
          </a:bodyPr>
          <a:lstStyle>
            <a:lvl1pPr lvl="0" rtl="0">
              <a:spcBef>
                <a:spcPts val="0"/>
              </a:spcBef>
              <a:spcAft>
                <a:spcPts val="0"/>
              </a:spcAft>
              <a:buNone/>
              <a:defRPr sz="1800" b="1">
                <a:latin typeface="Roboto"/>
                <a:ea typeface="Roboto"/>
                <a:cs typeface="Roboto"/>
                <a:sym typeface="Roboto"/>
              </a:defRPr>
            </a:lvl1pPr>
            <a:lvl2pPr lvl="1" rtl="0">
              <a:spcBef>
                <a:spcPts val="0"/>
              </a:spcBef>
              <a:spcAft>
                <a:spcPts val="0"/>
              </a:spcAft>
              <a:buNone/>
              <a:defRPr sz="3000" b="1">
                <a:latin typeface="Roboto"/>
                <a:ea typeface="Roboto"/>
                <a:cs typeface="Roboto"/>
                <a:sym typeface="Roboto"/>
              </a:defRPr>
            </a:lvl2pPr>
            <a:lvl3pPr lvl="2" rtl="0">
              <a:spcBef>
                <a:spcPts val="0"/>
              </a:spcBef>
              <a:spcAft>
                <a:spcPts val="0"/>
              </a:spcAft>
              <a:buNone/>
              <a:defRPr sz="3000" b="1">
                <a:latin typeface="Roboto"/>
                <a:ea typeface="Roboto"/>
                <a:cs typeface="Roboto"/>
                <a:sym typeface="Roboto"/>
              </a:defRPr>
            </a:lvl3pPr>
            <a:lvl4pPr lvl="3" rtl="0">
              <a:spcBef>
                <a:spcPts val="0"/>
              </a:spcBef>
              <a:spcAft>
                <a:spcPts val="0"/>
              </a:spcAft>
              <a:buNone/>
              <a:defRPr sz="3000" b="1">
                <a:latin typeface="Roboto"/>
                <a:ea typeface="Roboto"/>
                <a:cs typeface="Roboto"/>
                <a:sym typeface="Roboto"/>
              </a:defRPr>
            </a:lvl4pPr>
            <a:lvl5pPr lvl="4" rtl="0">
              <a:spcBef>
                <a:spcPts val="0"/>
              </a:spcBef>
              <a:spcAft>
                <a:spcPts val="0"/>
              </a:spcAft>
              <a:buNone/>
              <a:defRPr sz="3000" b="1">
                <a:latin typeface="Roboto"/>
                <a:ea typeface="Roboto"/>
                <a:cs typeface="Roboto"/>
                <a:sym typeface="Roboto"/>
              </a:defRPr>
            </a:lvl5pPr>
            <a:lvl6pPr lvl="5" rtl="0">
              <a:spcBef>
                <a:spcPts val="0"/>
              </a:spcBef>
              <a:spcAft>
                <a:spcPts val="0"/>
              </a:spcAft>
              <a:buNone/>
              <a:defRPr sz="3000" b="1">
                <a:latin typeface="Roboto"/>
                <a:ea typeface="Roboto"/>
                <a:cs typeface="Roboto"/>
                <a:sym typeface="Roboto"/>
              </a:defRPr>
            </a:lvl6pPr>
            <a:lvl7pPr lvl="6" rtl="0">
              <a:spcBef>
                <a:spcPts val="0"/>
              </a:spcBef>
              <a:spcAft>
                <a:spcPts val="0"/>
              </a:spcAft>
              <a:buNone/>
              <a:defRPr sz="3000" b="1">
                <a:latin typeface="Roboto"/>
                <a:ea typeface="Roboto"/>
                <a:cs typeface="Roboto"/>
                <a:sym typeface="Roboto"/>
              </a:defRPr>
            </a:lvl7pPr>
            <a:lvl8pPr lvl="7" rtl="0">
              <a:spcBef>
                <a:spcPts val="0"/>
              </a:spcBef>
              <a:spcAft>
                <a:spcPts val="0"/>
              </a:spcAft>
              <a:buNone/>
              <a:defRPr sz="3000" b="1">
                <a:latin typeface="Roboto"/>
                <a:ea typeface="Roboto"/>
                <a:cs typeface="Roboto"/>
                <a:sym typeface="Roboto"/>
              </a:defRPr>
            </a:lvl8pPr>
            <a:lvl9pPr lvl="8" rtl="0">
              <a:spcBef>
                <a:spcPts val="0"/>
              </a:spcBef>
              <a:spcAft>
                <a:spcPts val="0"/>
              </a:spcAft>
              <a:buNone/>
              <a:defRPr sz="3000" b="1">
                <a:latin typeface="Roboto"/>
                <a:ea typeface="Roboto"/>
                <a:cs typeface="Roboto"/>
                <a:sym typeface="Roboto"/>
              </a:defRPr>
            </a:lvl9pPr>
          </a:lstStyle>
          <a:p>
            <a:endParaRPr/>
          </a:p>
        </p:txBody>
      </p:sp>
      <p:sp>
        <p:nvSpPr>
          <p:cNvPr id="839" name="Google Shape;839;g27b3a2978f5_0_2990"/>
          <p:cNvSpPr txBox="1">
            <a:spLocks noGrp="1"/>
          </p:cNvSpPr>
          <p:nvPr>
            <p:ph type="subTitle" idx="16"/>
          </p:nvPr>
        </p:nvSpPr>
        <p:spPr>
          <a:xfrm>
            <a:off x="4572000" y="4860000"/>
            <a:ext cx="4129200" cy="180000"/>
          </a:xfrm>
          <a:prstGeom prst="rect">
            <a:avLst/>
          </a:prstGeom>
        </p:spPr>
        <p:txBody>
          <a:bodyPr spcFirstLastPara="1" wrap="square" lIns="0" tIns="0" rIns="0" bIns="0" anchor="t" anchorCtr="0">
            <a:noAutofit/>
          </a:bodyPr>
          <a:lstStyle>
            <a:lvl1pPr lvl="0" algn="r" rtl="0">
              <a:spcBef>
                <a:spcPts val="0"/>
              </a:spcBef>
              <a:spcAft>
                <a:spcPts val="0"/>
              </a:spcAft>
              <a:buNone/>
              <a:defRPr sz="600">
                <a:solidFill>
                  <a:srgbClr val="CCCCF4"/>
                </a:solidFill>
                <a:latin typeface="Roboto Light"/>
                <a:ea typeface="Roboto Light"/>
                <a:cs typeface="Roboto Light"/>
                <a:sym typeface="Roboto Light"/>
              </a:defRPr>
            </a:lvl1pPr>
            <a:lvl2pPr lvl="1" algn="r" rtl="0">
              <a:spcBef>
                <a:spcPts val="0"/>
              </a:spcBef>
              <a:spcAft>
                <a:spcPts val="0"/>
              </a:spcAft>
              <a:buNone/>
              <a:defRPr sz="600">
                <a:latin typeface="Roboto Light"/>
                <a:ea typeface="Roboto Light"/>
                <a:cs typeface="Roboto Light"/>
                <a:sym typeface="Roboto Light"/>
              </a:defRPr>
            </a:lvl2pPr>
            <a:lvl3pPr lvl="2" algn="r" rtl="0">
              <a:spcBef>
                <a:spcPts val="0"/>
              </a:spcBef>
              <a:spcAft>
                <a:spcPts val="0"/>
              </a:spcAft>
              <a:buNone/>
              <a:defRPr sz="600">
                <a:latin typeface="Roboto Light"/>
                <a:ea typeface="Roboto Light"/>
                <a:cs typeface="Roboto Light"/>
                <a:sym typeface="Roboto Light"/>
              </a:defRPr>
            </a:lvl3pPr>
            <a:lvl4pPr lvl="3" algn="r" rtl="0">
              <a:spcBef>
                <a:spcPts val="0"/>
              </a:spcBef>
              <a:spcAft>
                <a:spcPts val="0"/>
              </a:spcAft>
              <a:buNone/>
              <a:defRPr sz="600">
                <a:latin typeface="Roboto Light"/>
                <a:ea typeface="Roboto Light"/>
                <a:cs typeface="Roboto Light"/>
                <a:sym typeface="Roboto Light"/>
              </a:defRPr>
            </a:lvl4pPr>
            <a:lvl5pPr lvl="4" algn="r" rtl="0">
              <a:spcBef>
                <a:spcPts val="0"/>
              </a:spcBef>
              <a:spcAft>
                <a:spcPts val="0"/>
              </a:spcAft>
              <a:buNone/>
              <a:defRPr sz="600">
                <a:latin typeface="Roboto Light"/>
                <a:ea typeface="Roboto Light"/>
                <a:cs typeface="Roboto Light"/>
                <a:sym typeface="Roboto Light"/>
              </a:defRPr>
            </a:lvl5pPr>
            <a:lvl6pPr lvl="5" algn="r" rtl="0">
              <a:spcBef>
                <a:spcPts val="0"/>
              </a:spcBef>
              <a:spcAft>
                <a:spcPts val="0"/>
              </a:spcAft>
              <a:buNone/>
              <a:defRPr sz="600">
                <a:latin typeface="Roboto Light"/>
                <a:ea typeface="Roboto Light"/>
                <a:cs typeface="Roboto Light"/>
                <a:sym typeface="Roboto Light"/>
              </a:defRPr>
            </a:lvl6pPr>
            <a:lvl7pPr lvl="6" algn="r" rtl="0">
              <a:spcBef>
                <a:spcPts val="0"/>
              </a:spcBef>
              <a:spcAft>
                <a:spcPts val="0"/>
              </a:spcAft>
              <a:buNone/>
              <a:defRPr sz="600">
                <a:latin typeface="Roboto Light"/>
                <a:ea typeface="Roboto Light"/>
                <a:cs typeface="Roboto Light"/>
                <a:sym typeface="Roboto Light"/>
              </a:defRPr>
            </a:lvl7pPr>
            <a:lvl8pPr lvl="7" algn="r" rtl="0">
              <a:spcBef>
                <a:spcPts val="0"/>
              </a:spcBef>
              <a:spcAft>
                <a:spcPts val="0"/>
              </a:spcAft>
              <a:buNone/>
              <a:defRPr sz="600">
                <a:latin typeface="Roboto Light"/>
                <a:ea typeface="Roboto Light"/>
                <a:cs typeface="Roboto Light"/>
                <a:sym typeface="Roboto Light"/>
              </a:defRPr>
            </a:lvl8pPr>
            <a:lvl9pPr lvl="8" algn="r" rtl="0">
              <a:spcBef>
                <a:spcPts val="0"/>
              </a:spcBef>
              <a:spcAft>
                <a:spcPts val="0"/>
              </a:spcAft>
              <a:buNone/>
              <a:defRPr sz="600">
                <a:latin typeface="Roboto Light"/>
                <a:ea typeface="Roboto Light"/>
                <a:cs typeface="Roboto Light"/>
                <a:sym typeface="Roboto Light"/>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227">
          <p15:clr>
            <a:srgbClr val="FA7B17"/>
          </p15:clr>
        </p15:guide>
        <p15:guide id="5" orient="horz" pos="340">
          <p15:clr>
            <a:srgbClr val="FA7B17"/>
          </p15:clr>
        </p15:guide>
        <p15:guide id="6" orient="horz" pos="567">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milia - Project Title" type="secHead">
  <p:cSld name="SECTION_HEADER">
    <p:spTree>
      <p:nvGrpSpPr>
        <p:cNvPr id="1" name="Shape 18"/>
        <p:cNvGrpSpPr/>
        <p:nvPr/>
      </p:nvGrpSpPr>
      <p:grpSpPr>
        <a:xfrm>
          <a:off x="0" y="0"/>
          <a:ext cx="0" cy="0"/>
          <a:chOff x="0" y="0"/>
          <a:chExt cx="0" cy="0"/>
        </a:xfrm>
      </p:grpSpPr>
      <p:sp>
        <p:nvSpPr>
          <p:cNvPr id="19" name="Google Shape;19;g27b3a2978f5_0_2237"/>
          <p:cNvSpPr txBox="1">
            <a:spLocks noGrp="1"/>
          </p:cNvSpPr>
          <p:nvPr>
            <p:ph type="title"/>
          </p:nvPr>
        </p:nvSpPr>
        <p:spPr>
          <a:xfrm>
            <a:off x="802050" y="2150850"/>
            <a:ext cx="7539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Font typeface="Roboto Light"/>
              <a:buNone/>
              <a:defRPr>
                <a:latin typeface="Roboto Light"/>
                <a:ea typeface="Roboto Light"/>
                <a:cs typeface="Roboto Light"/>
                <a:sym typeface="Roboto Light"/>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milia - Text 4 Columns + Titles + Paragraph + Icons">
  <p:cSld name="TITLE_ONLY_1_1_2_1_1_1_1">
    <p:spTree>
      <p:nvGrpSpPr>
        <p:cNvPr id="1" name="Shape 840"/>
        <p:cNvGrpSpPr/>
        <p:nvPr/>
      </p:nvGrpSpPr>
      <p:grpSpPr>
        <a:xfrm>
          <a:off x="0" y="0"/>
          <a:ext cx="0" cy="0"/>
          <a:chOff x="0" y="0"/>
          <a:chExt cx="0" cy="0"/>
        </a:xfrm>
      </p:grpSpPr>
      <p:sp>
        <p:nvSpPr>
          <p:cNvPr id="841" name="Google Shape;841;g27b3a2978f5_0_3059"/>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842" name="Google Shape;842;g27b3a2978f5_0_3059"/>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843" name="Google Shape;843;g27b3a2978f5_0_3059"/>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844" name="Google Shape;844;g27b3a2978f5_0_3059"/>
          <p:cNvSpPr/>
          <p:nvPr/>
        </p:nvSpPr>
        <p:spPr>
          <a:xfrm>
            <a:off x="-103"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845" name="Google Shape;845;g27b3a2978f5_0_3059"/>
          <p:cNvGrpSpPr/>
          <p:nvPr/>
        </p:nvGrpSpPr>
        <p:grpSpPr>
          <a:xfrm>
            <a:off x="262788" y="4847368"/>
            <a:ext cx="1443457" cy="217780"/>
            <a:chOff x="238125" y="2326100"/>
            <a:chExt cx="7110625" cy="1050050"/>
          </a:xfrm>
        </p:grpSpPr>
        <p:sp>
          <p:nvSpPr>
            <p:cNvPr id="846" name="Google Shape;846;g27b3a2978f5_0_3059"/>
            <p:cNvSpPr/>
            <p:nvPr/>
          </p:nvSpPr>
          <p:spPr>
            <a:xfrm>
              <a:off x="1957575" y="2333750"/>
              <a:ext cx="202225" cy="884400"/>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g27b3a2978f5_0_3059"/>
            <p:cNvSpPr/>
            <p:nvPr/>
          </p:nvSpPr>
          <p:spPr>
            <a:xfrm>
              <a:off x="2248975" y="2333750"/>
              <a:ext cx="203050" cy="884400"/>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g27b3a2978f5_0_3059"/>
            <p:cNvSpPr/>
            <p:nvPr/>
          </p:nvSpPr>
          <p:spPr>
            <a:xfrm>
              <a:off x="1677225" y="2333750"/>
              <a:ext cx="202225" cy="884400"/>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g27b3a2978f5_0_3059"/>
            <p:cNvSpPr/>
            <p:nvPr/>
          </p:nvSpPr>
          <p:spPr>
            <a:xfrm>
              <a:off x="238125" y="2326100"/>
              <a:ext cx="513125" cy="900525"/>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g27b3a2978f5_0_3059"/>
            <p:cNvSpPr/>
            <p:nvPr/>
          </p:nvSpPr>
          <p:spPr>
            <a:xfrm>
              <a:off x="835325" y="2496850"/>
              <a:ext cx="756125" cy="721300"/>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g27b3a2978f5_0_3059"/>
            <p:cNvSpPr/>
            <p:nvPr/>
          </p:nvSpPr>
          <p:spPr>
            <a:xfrm>
              <a:off x="2526775" y="2492625"/>
              <a:ext cx="485100" cy="734850"/>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g27b3a2978f5_0_3059"/>
            <p:cNvSpPr/>
            <p:nvPr/>
          </p:nvSpPr>
          <p:spPr>
            <a:xfrm>
              <a:off x="3233575" y="2329500"/>
              <a:ext cx="28050" cy="1046650"/>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g27b3a2978f5_0_3059"/>
            <p:cNvSpPr/>
            <p:nvPr/>
          </p:nvSpPr>
          <p:spPr>
            <a:xfrm>
              <a:off x="3424725" y="2507050"/>
              <a:ext cx="203900" cy="265925"/>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g27b3a2978f5_0_3059"/>
            <p:cNvSpPr/>
            <p:nvPr/>
          </p:nvSpPr>
          <p:spPr>
            <a:xfrm>
              <a:off x="3636250" y="2571625"/>
              <a:ext cx="162300" cy="204750"/>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g27b3a2978f5_0_3059"/>
            <p:cNvSpPr/>
            <p:nvPr/>
          </p:nvSpPr>
          <p:spPr>
            <a:xfrm>
              <a:off x="3829950" y="2571625"/>
              <a:ext cx="159750" cy="204750"/>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g27b3a2978f5_0_3059"/>
            <p:cNvSpPr/>
            <p:nvPr/>
          </p:nvSpPr>
          <p:spPr>
            <a:xfrm>
              <a:off x="4033000" y="2492625"/>
              <a:ext cx="148675" cy="280350"/>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g27b3a2978f5_0_3059"/>
            <p:cNvSpPr/>
            <p:nvPr/>
          </p:nvSpPr>
          <p:spPr>
            <a:xfrm>
              <a:off x="4237725"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g27b3a2978f5_0_3059"/>
            <p:cNvSpPr/>
            <p:nvPr/>
          </p:nvSpPr>
          <p:spPr>
            <a:xfrm>
              <a:off x="4430575" y="2571625"/>
              <a:ext cx="175875" cy="204750"/>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g27b3a2978f5_0_3059"/>
            <p:cNvSpPr/>
            <p:nvPr/>
          </p:nvSpPr>
          <p:spPr>
            <a:xfrm>
              <a:off x="4654000" y="2492625"/>
              <a:ext cx="22125" cy="280350"/>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g27b3a2978f5_0_3059"/>
            <p:cNvSpPr/>
            <p:nvPr/>
          </p:nvSpPr>
          <p:spPr>
            <a:xfrm>
              <a:off x="4722825" y="2571625"/>
              <a:ext cx="175875" cy="204750"/>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g27b3a2978f5_0_3059"/>
            <p:cNvSpPr/>
            <p:nvPr/>
          </p:nvSpPr>
          <p:spPr>
            <a:xfrm>
              <a:off x="4935200" y="2571625"/>
              <a:ext cx="158875" cy="280375"/>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g27b3a2978f5_0_3059"/>
            <p:cNvSpPr/>
            <p:nvPr/>
          </p:nvSpPr>
          <p:spPr>
            <a:xfrm>
              <a:off x="5128050" y="2575875"/>
              <a:ext cx="165675" cy="27697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g27b3a2978f5_0_3059"/>
            <p:cNvSpPr/>
            <p:nvPr/>
          </p:nvSpPr>
          <p:spPr>
            <a:xfrm>
              <a:off x="5393950" y="2524900"/>
              <a:ext cx="102825" cy="251475"/>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g27b3a2978f5_0_3059"/>
            <p:cNvSpPr/>
            <p:nvPr/>
          </p:nvSpPr>
          <p:spPr>
            <a:xfrm>
              <a:off x="5538375" y="2492625"/>
              <a:ext cx="148700" cy="280350"/>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g27b3a2978f5_0_3059"/>
            <p:cNvSpPr/>
            <p:nvPr/>
          </p:nvSpPr>
          <p:spPr>
            <a:xfrm>
              <a:off x="5732925" y="2571625"/>
              <a:ext cx="157175" cy="204750"/>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g27b3a2978f5_0_3059"/>
            <p:cNvSpPr/>
            <p:nvPr/>
          </p:nvSpPr>
          <p:spPr>
            <a:xfrm>
              <a:off x="5918100" y="2524900"/>
              <a:ext cx="102825" cy="251475"/>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g27b3a2978f5_0_3059"/>
            <p:cNvSpPr/>
            <p:nvPr/>
          </p:nvSpPr>
          <p:spPr>
            <a:xfrm>
              <a:off x="6157675" y="2507050"/>
              <a:ext cx="153800" cy="265925"/>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g27b3a2978f5_0_3059"/>
            <p:cNvSpPr/>
            <p:nvPr/>
          </p:nvSpPr>
          <p:spPr>
            <a:xfrm>
              <a:off x="6347975" y="2503650"/>
              <a:ext cx="30600" cy="269325"/>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g27b3a2978f5_0_3059"/>
            <p:cNvSpPr/>
            <p:nvPr/>
          </p:nvSpPr>
          <p:spPr>
            <a:xfrm>
              <a:off x="6422725" y="2571625"/>
              <a:ext cx="150400" cy="204750"/>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g27b3a2978f5_0_3059"/>
            <p:cNvSpPr/>
            <p:nvPr/>
          </p:nvSpPr>
          <p:spPr>
            <a:xfrm>
              <a:off x="6597750" y="2524900"/>
              <a:ext cx="101950" cy="251475"/>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g27b3a2978f5_0_3059"/>
            <p:cNvSpPr/>
            <p:nvPr/>
          </p:nvSpPr>
          <p:spPr>
            <a:xfrm>
              <a:off x="6729425" y="2571625"/>
              <a:ext cx="162275" cy="204750"/>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g27b3a2978f5_0_3059"/>
            <p:cNvSpPr/>
            <p:nvPr/>
          </p:nvSpPr>
          <p:spPr>
            <a:xfrm>
              <a:off x="6934150"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g27b3a2978f5_0_3059"/>
            <p:cNvSpPr/>
            <p:nvPr/>
          </p:nvSpPr>
          <p:spPr>
            <a:xfrm>
              <a:off x="7128700" y="2571625"/>
              <a:ext cx="150400" cy="204750"/>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g27b3a2978f5_0_3059"/>
            <p:cNvSpPr/>
            <p:nvPr/>
          </p:nvSpPr>
          <p:spPr>
            <a:xfrm>
              <a:off x="7310500" y="2738975"/>
              <a:ext cx="38250" cy="84125"/>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g27b3a2978f5_0_3059"/>
            <p:cNvSpPr/>
            <p:nvPr/>
          </p:nvSpPr>
          <p:spPr>
            <a:xfrm>
              <a:off x="3445100" y="2955600"/>
              <a:ext cx="186075" cy="270175"/>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g27b3a2978f5_0_3059"/>
            <p:cNvSpPr/>
            <p:nvPr/>
          </p:nvSpPr>
          <p:spPr>
            <a:xfrm>
              <a:off x="3692325" y="3021025"/>
              <a:ext cx="148700" cy="200500"/>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g27b3a2978f5_0_3059"/>
            <p:cNvSpPr/>
            <p:nvPr/>
          </p:nvSpPr>
          <p:spPr>
            <a:xfrm>
              <a:off x="3892825" y="2941175"/>
              <a:ext cx="158025" cy="284600"/>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g27b3a2978f5_0_3059"/>
            <p:cNvSpPr/>
            <p:nvPr/>
          </p:nvSpPr>
          <p:spPr>
            <a:xfrm>
              <a:off x="4100100" y="3021025"/>
              <a:ext cx="162300" cy="204750"/>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g27b3a2978f5_0_3059"/>
            <p:cNvSpPr/>
            <p:nvPr/>
          </p:nvSpPr>
          <p:spPr>
            <a:xfrm>
              <a:off x="4308250" y="3021025"/>
              <a:ext cx="91775" cy="200500"/>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g27b3a2978f5_0_3059"/>
            <p:cNvSpPr/>
            <p:nvPr/>
          </p:nvSpPr>
          <p:spPr>
            <a:xfrm>
              <a:off x="4427175" y="3021025"/>
              <a:ext cx="150400" cy="204750"/>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g27b3a2978f5_0_3059"/>
            <p:cNvSpPr/>
            <p:nvPr/>
          </p:nvSpPr>
          <p:spPr>
            <a:xfrm>
              <a:off x="4605575" y="2973450"/>
              <a:ext cx="102825" cy="252325"/>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g27b3a2978f5_0_3059"/>
            <p:cNvSpPr/>
            <p:nvPr/>
          </p:nvSpPr>
          <p:spPr>
            <a:xfrm>
              <a:off x="474320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g27b3a2978f5_0_3059"/>
            <p:cNvSpPr/>
            <p:nvPr/>
          </p:nvSpPr>
          <p:spPr>
            <a:xfrm>
              <a:off x="4957275" y="3021025"/>
              <a:ext cx="148700" cy="200500"/>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g27b3a2978f5_0_3059"/>
            <p:cNvSpPr/>
            <p:nvPr/>
          </p:nvSpPr>
          <p:spPr>
            <a:xfrm>
              <a:off x="5156925" y="2941175"/>
              <a:ext cx="158900" cy="284600"/>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g27b3a2978f5_0_3059"/>
            <p:cNvSpPr/>
            <p:nvPr/>
          </p:nvSpPr>
          <p:spPr>
            <a:xfrm>
              <a:off x="5366775" y="3021025"/>
              <a:ext cx="149525" cy="204750"/>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g27b3a2978f5_0_3059"/>
            <p:cNvSpPr/>
            <p:nvPr/>
          </p:nvSpPr>
          <p:spPr>
            <a:xfrm>
              <a:off x="565305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g27b3a2978f5_0_3059"/>
            <p:cNvSpPr/>
            <p:nvPr/>
          </p:nvSpPr>
          <p:spPr>
            <a:xfrm>
              <a:off x="5867150" y="3021025"/>
              <a:ext cx="148675" cy="200500"/>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g27b3a2978f5_0_3059"/>
            <p:cNvSpPr/>
            <p:nvPr/>
          </p:nvSpPr>
          <p:spPr>
            <a:xfrm>
              <a:off x="6066775" y="2941175"/>
              <a:ext cx="158050" cy="284600"/>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g27b3a2978f5_0_3059"/>
            <p:cNvSpPr/>
            <p:nvPr/>
          </p:nvSpPr>
          <p:spPr>
            <a:xfrm>
              <a:off x="6376000" y="2952200"/>
              <a:ext cx="197125" cy="273575"/>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g27b3a2978f5_0_3059"/>
            <p:cNvSpPr/>
            <p:nvPr/>
          </p:nvSpPr>
          <p:spPr>
            <a:xfrm>
              <a:off x="6616425"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g27b3a2978f5_0_3059"/>
            <p:cNvSpPr/>
            <p:nvPr/>
          </p:nvSpPr>
          <p:spPr>
            <a:xfrm>
              <a:off x="6829675" y="3021025"/>
              <a:ext cx="91775" cy="200500"/>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g27b3a2978f5_0_3059"/>
            <p:cNvSpPr/>
            <p:nvPr/>
          </p:nvSpPr>
          <p:spPr>
            <a:xfrm>
              <a:off x="6943500" y="3021025"/>
              <a:ext cx="162300" cy="204750"/>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g27b3a2978f5_0_3059"/>
            <p:cNvSpPr/>
            <p:nvPr/>
          </p:nvSpPr>
          <p:spPr>
            <a:xfrm>
              <a:off x="7142300" y="3021025"/>
              <a:ext cx="149525" cy="204750"/>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4" name="Google Shape;894;g27b3a2978f5_0_3059"/>
          <p:cNvSpPr txBox="1">
            <a:spLocks noGrp="1"/>
          </p:cNvSpPr>
          <p:nvPr>
            <p:ph type="sldNum" idx="12"/>
          </p:nvPr>
        </p:nvSpPr>
        <p:spPr>
          <a:xfrm>
            <a:off x="8840507" y="4880638"/>
            <a:ext cx="191700" cy="151200"/>
          </a:xfrm>
          <a:prstGeom prst="rect">
            <a:avLst/>
          </a:prstGeom>
        </p:spPr>
        <p:txBody>
          <a:bodyPr spcFirstLastPara="1" wrap="square" lIns="0" tIns="0" rIns="0" bIns="0" anchor="ctr" anchorCtr="0">
            <a:noAutofit/>
          </a:bodyPr>
          <a:lstStyle>
            <a:lvl1pPr lvl="0" algn="ctr" rtl="0">
              <a:buNone/>
              <a:defRPr sz="800">
                <a:solidFill>
                  <a:srgbClr val="FFFFFF"/>
                </a:solidFill>
                <a:latin typeface="Roboto Light"/>
                <a:ea typeface="Roboto Light"/>
                <a:cs typeface="Roboto Light"/>
                <a:sym typeface="Roboto Light"/>
              </a:defRPr>
            </a:lvl1pPr>
            <a:lvl2pPr lvl="1" algn="ctr" rtl="0">
              <a:buNone/>
              <a:defRPr sz="800">
                <a:solidFill>
                  <a:srgbClr val="FFFFFF"/>
                </a:solidFill>
                <a:latin typeface="Roboto Light"/>
                <a:ea typeface="Roboto Light"/>
                <a:cs typeface="Roboto Light"/>
                <a:sym typeface="Roboto Light"/>
              </a:defRPr>
            </a:lvl2pPr>
            <a:lvl3pPr lvl="2" algn="ctr" rtl="0">
              <a:buNone/>
              <a:defRPr sz="800">
                <a:solidFill>
                  <a:srgbClr val="FFFFFF"/>
                </a:solidFill>
                <a:latin typeface="Roboto Light"/>
                <a:ea typeface="Roboto Light"/>
                <a:cs typeface="Roboto Light"/>
                <a:sym typeface="Roboto Light"/>
              </a:defRPr>
            </a:lvl3pPr>
            <a:lvl4pPr lvl="3" algn="ctr" rtl="0">
              <a:buNone/>
              <a:defRPr sz="800">
                <a:solidFill>
                  <a:srgbClr val="FFFFFF"/>
                </a:solidFill>
                <a:latin typeface="Roboto Light"/>
                <a:ea typeface="Roboto Light"/>
                <a:cs typeface="Roboto Light"/>
                <a:sym typeface="Roboto Light"/>
              </a:defRPr>
            </a:lvl4pPr>
            <a:lvl5pPr lvl="4" algn="ctr" rtl="0">
              <a:buNone/>
              <a:defRPr sz="800">
                <a:solidFill>
                  <a:srgbClr val="FFFFFF"/>
                </a:solidFill>
                <a:latin typeface="Roboto Light"/>
                <a:ea typeface="Roboto Light"/>
                <a:cs typeface="Roboto Light"/>
                <a:sym typeface="Roboto Light"/>
              </a:defRPr>
            </a:lvl5pPr>
            <a:lvl6pPr lvl="5" algn="ctr" rtl="0">
              <a:buNone/>
              <a:defRPr sz="800">
                <a:solidFill>
                  <a:srgbClr val="FFFFFF"/>
                </a:solidFill>
                <a:latin typeface="Roboto Light"/>
                <a:ea typeface="Roboto Light"/>
                <a:cs typeface="Roboto Light"/>
                <a:sym typeface="Roboto Light"/>
              </a:defRPr>
            </a:lvl6pPr>
            <a:lvl7pPr lvl="6" algn="ctr" rtl="0">
              <a:buNone/>
              <a:defRPr sz="800">
                <a:solidFill>
                  <a:srgbClr val="FFFFFF"/>
                </a:solidFill>
                <a:latin typeface="Roboto Light"/>
                <a:ea typeface="Roboto Light"/>
                <a:cs typeface="Roboto Light"/>
                <a:sym typeface="Roboto Light"/>
              </a:defRPr>
            </a:lvl7pPr>
            <a:lvl8pPr lvl="7" algn="ctr" rtl="0">
              <a:buNone/>
              <a:defRPr sz="800">
                <a:solidFill>
                  <a:srgbClr val="FFFFFF"/>
                </a:solidFill>
                <a:latin typeface="Roboto Light"/>
                <a:ea typeface="Roboto Light"/>
                <a:cs typeface="Roboto Light"/>
                <a:sym typeface="Roboto Light"/>
              </a:defRPr>
            </a:lvl8pPr>
            <a:lvl9pPr lvl="8" algn="ctr" rtl="0">
              <a:buNone/>
              <a:defRPr sz="800">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895" name="Google Shape;895;g27b3a2978f5_0_3059"/>
          <p:cNvSpPr txBox="1">
            <a:spLocks noGrp="1"/>
          </p:cNvSpPr>
          <p:nvPr>
            <p:ph type="title"/>
          </p:nvPr>
        </p:nvSpPr>
        <p:spPr>
          <a:xfrm>
            <a:off x="720000" y="1052400"/>
            <a:ext cx="3842100" cy="295800"/>
          </a:xfrm>
          <a:prstGeom prst="rect">
            <a:avLst/>
          </a:prstGeom>
        </p:spPr>
        <p:txBody>
          <a:bodyPr spcFirstLastPara="1" wrap="square" lIns="0" tIns="0" rIns="0" bIns="0" anchor="t" anchorCtr="0">
            <a:noAutofit/>
          </a:bodyPr>
          <a:lstStyle>
            <a:lvl1pPr lvl="0" rtl="0">
              <a:spcBef>
                <a:spcPts val="0"/>
              </a:spcBef>
              <a:spcAft>
                <a:spcPts val="0"/>
              </a:spcAft>
              <a:buNone/>
              <a:defRPr sz="1800" b="1">
                <a:latin typeface="Roboto"/>
                <a:ea typeface="Roboto"/>
                <a:cs typeface="Roboto"/>
                <a:sym typeface="Roboto"/>
              </a:defRPr>
            </a:lvl1pPr>
            <a:lvl2pPr lvl="1" rtl="0">
              <a:spcBef>
                <a:spcPts val="0"/>
              </a:spcBef>
              <a:spcAft>
                <a:spcPts val="0"/>
              </a:spcAft>
              <a:buNone/>
              <a:defRPr sz="3000" b="1">
                <a:latin typeface="Roboto"/>
                <a:ea typeface="Roboto"/>
                <a:cs typeface="Roboto"/>
                <a:sym typeface="Roboto"/>
              </a:defRPr>
            </a:lvl2pPr>
            <a:lvl3pPr lvl="2" rtl="0">
              <a:spcBef>
                <a:spcPts val="0"/>
              </a:spcBef>
              <a:spcAft>
                <a:spcPts val="0"/>
              </a:spcAft>
              <a:buNone/>
              <a:defRPr sz="3000" b="1">
                <a:latin typeface="Roboto"/>
                <a:ea typeface="Roboto"/>
                <a:cs typeface="Roboto"/>
                <a:sym typeface="Roboto"/>
              </a:defRPr>
            </a:lvl3pPr>
            <a:lvl4pPr lvl="3" rtl="0">
              <a:spcBef>
                <a:spcPts val="0"/>
              </a:spcBef>
              <a:spcAft>
                <a:spcPts val="0"/>
              </a:spcAft>
              <a:buNone/>
              <a:defRPr sz="3000" b="1">
                <a:latin typeface="Roboto"/>
                <a:ea typeface="Roboto"/>
                <a:cs typeface="Roboto"/>
                <a:sym typeface="Roboto"/>
              </a:defRPr>
            </a:lvl4pPr>
            <a:lvl5pPr lvl="4" rtl="0">
              <a:spcBef>
                <a:spcPts val="0"/>
              </a:spcBef>
              <a:spcAft>
                <a:spcPts val="0"/>
              </a:spcAft>
              <a:buNone/>
              <a:defRPr sz="3000" b="1">
                <a:latin typeface="Roboto"/>
                <a:ea typeface="Roboto"/>
                <a:cs typeface="Roboto"/>
                <a:sym typeface="Roboto"/>
              </a:defRPr>
            </a:lvl5pPr>
            <a:lvl6pPr lvl="5" rtl="0">
              <a:spcBef>
                <a:spcPts val="0"/>
              </a:spcBef>
              <a:spcAft>
                <a:spcPts val="0"/>
              </a:spcAft>
              <a:buNone/>
              <a:defRPr sz="3000" b="1">
                <a:latin typeface="Roboto"/>
                <a:ea typeface="Roboto"/>
                <a:cs typeface="Roboto"/>
                <a:sym typeface="Roboto"/>
              </a:defRPr>
            </a:lvl6pPr>
            <a:lvl7pPr lvl="6" rtl="0">
              <a:spcBef>
                <a:spcPts val="0"/>
              </a:spcBef>
              <a:spcAft>
                <a:spcPts val="0"/>
              </a:spcAft>
              <a:buNone/>
              <a:defRPr sz="3000" b="1">
                <a:latin typeface="Roboto"/>
                <a:ea typeface="Roboto"/>
                <a:cs typeface="Roboto"/>
                <a:sym typeface="Roboto"/>
              </a:defRPr>
            </a:lvl7pPr>
            <a:lvl8pPr lvl="7" rtl="0">
              <a:spcBef>
                <a:spcPts val="0"/>
              </a:spcBef>
              <a:spcAft>
                <a:spcPts val="0"/>
              </a:spcAft>
              <a:buNone/>
              <a:defRPr sz="3000" b="1">
                <a:latin typeface="Roboto"/>
                <a:ea typeface="Roboto"/>
                <a:cs typeface="Roboto"/>
                <a:sym typeface="Roboto"/>
              </a:defRPr>
            </a:lvl8pPr>
            <a:lvl9pPr lvl="8" rtl="0">
              <a:spcBef>
                <a:spcPts val="0"/>
              </a:spcBef>
              <a:spcAft>
                <a:spcPts val="0"/>
              </a:spcAft>
              <a:buNone/>
              <a:defRPr sz="3000" b="1">
                <a:latin typeface="Roboto"/>
                <a:ea typeface="Roboto"/>
                <a:cs typeface="Roboto"/>
                <a:sym typeface="Roboto"/>
              </a:defRPr>
            </a:lvl9pPr>
          </a:lstStyle>
          <a:p>
            <a:endParaRPr/>
          </a:p>
        </p:txBody>
      </p:sp>
      <p:sp>
        <p:nvSpPr>
          <p:cNvPr id="896" name="Google Shape;896;g27b3a2978f5_0_3059"/>
          <p:cNvSpPr txBox="1">
            <a:spLocks noGrp="1"/>
          </p:cNvSpPr>
          <p:nvPr>
            <p:ph type="body" idx="1"/>
          </p:nvPr>
        </p:nvSpPr>
        <p:spPr>
          <a:xfrm>
            <a:off x="720000" y="1517600"/>
            <a:ext cx="3842100" cy="879600"/>
          </a:xfrm>
          <a:prstGeom prst="rect">
            <a:avLst/>
          </a:prstGeom>
        </p:spPr>
        <p:txBody>
          <a:bodyPr spcFirstLastPara="1" wrap="square" lIns="0" tIns="0" rIns="0" bIns="0" anchor="t" anchorCtr="0">
            <a:noAutofit/>
          </a:bodyPr>
          <a:lstStyle>
            <a:lvl1pPr marL="457200" lvl="0" indent="-292100" rtl="0">
              <a:lnSpc>
                <a:spcPct val="150000"/>
              </a:lnSpc>
              <a:spcBef>
                <a:spcPts val="0"/>
              </a:spcBef>
              <a:spcAft>
                <a:spcPts val="0"/>
              </a:spcAft>
              <a:buSzPts val="1000"/>
              <a:buFont typeface="Roboto Light"/>
              <a:buChar char="●"/>
              <a:defRPr sz="1000">
                <a:latin typeface="Roboto Light"/>
                <a:ea typeface="Roboto Light"/>
                <a:cs typeface="Roboto Light"/>
                <a:sym typeface="Roboto Light"/>
              </a:defRPr>
            </a:lvl1pPr>
            <a:lvl2pPr marL="914400" lvl="1"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2pPr>
            <a:lvl3pPr marL="1371600" lvl="2"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3pPr>
            <a:lvl4pPr marL="1828800" lvl="3"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4pPr>
            <a:lvl5pPr marL="2286000" lvl="4"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5pPr>
            <a:lvl6pPr marL="2743200" lvl="5"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6pPr>
            <a:lvl7pPr marL="3200400" lvl="6"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7pPr>
            <a:lvl8pPr marL="3657600" lvl="7"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8pPr>
            <a:lvl9pPr marL="4114800" lvl="8" indent="-292100" rtl="0">
              <a:lnSpc>
                <a:spcPct val="150000"/>
              </a:lnSpc>
              <a:spcBef>
                <a:spcPts val="1600"/>
              </a:spcBef>
              <a:spcAft>
                <a:spcPts val="1600"/>
              </a:spcAft>
              <a:buSzPts val="1000"/>
              <a:buFont typeface="Roboto Light"/>
              <a:buChar char="■"/>
              <a:defRPr sz="1000">
                <a:latin typeface="Roboto Light"/>
                <a:ea typeface="Roboto Light"/>
                <a:cs typeface="Roboto Light"/>
                <a:sym typeface="Roboto Light"/>
              </a:defRPr>
            </a:lvl9pPr>
          </a:lstStyle>
          <a:p>
            <a:endParaRPr/>
          </a:p>
        </p:txBody>
      </p:sp>
      <p:sp>
        <p:nvSpPr>
          <p:cNvPr id="897" name="Google Shape;897;g27b3a2978f5_0_3059"/>
          <p:cNvSpPr txBox="1">
            <a:spLocks noGrp="1"/>
          </p:cNvSpPr>
          <p:nvPr>
            <p:ph type="body" idx="2"/>
          </p:nvPr>
        </p:nvSpPr>
        <p:spPr>
          <a:xfrm>
            <a:off x="4815601" y="1517600"/>
            <a:ext cx="3842100" cy="879600"/>
          </a:xfrm>
          <a:prstGeom prst="rect">
            <a:avLst/>
          </a:prstGeom>
        </p:spPr>
        <p:txBody>
          <a:bodyPr spcFirstLastPara="1" wrap="square" lIns="0" tIns="0" rIns="0" bIns="0" anchor="t" anchorCtr="0">
            <a:noAutofit/>
          </a:bodyPr>
          <a:lstStyle>
            <a:lvl1pPr marL="457200" lvl="0" indent="-292100" rtl="0">
              <a:lnSpc>
                <a:spcPct val="150000"/>
              </a:lnSpc>
              <a:spcBef>
                <a:spcPts val="0"/>
              </a:spcBef>
              <a:spcAft>
                <a:spcPts val="0"/>
              </a:spcAft>
              <a:buSzPts val="1000"/>
              <a:buFont typeface="Roboto Light"/>
              <a:buChar char="●"/>
              <a:defRPr sz="1000">
                <a:latin typeface="Roboto Light"/>
                <a:ea typeface="Roboto Light"/>
                <a:cs typeface="Roboto Light"/>
                <a:sym typeface="Roboto Light"/>
              </a:defRPr>
            </a:lvl1pPr>
            <a:lvl2pPr marL="914400" lvl="1"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2pPr>
            <a:lvl3pPr marL="1371600" lvl="2"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3pPr>
            <a:lvl4pPr marL="1828800" lvl="3"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4pPr>
            <a:lvl5pPr marL="2286000" lvl="4"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5pPr>
            <a:lvl6pPr marL="2743200" lvl="5"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6pPr>
            <a:lvl7pPr marL="3200400" lvl="6"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7pPr>
            <a:lvl8pPr marL="3657600" lvl="7"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8pPr>
            <a:lvl9pPr marL="4114800" lvl="8" indent="-292100" rtl="0">
              <a:lnSpc>
                <a:spcPct val="150000"/>
              </a:lnSpc>
              <a:spcBef>
                <a:spcPts val="1600"/>
              </a:spcBef>
              <a:spcAft>
                <a:spcPts val="1600"/>
              </a:spcAft>
              <a:buSzPts val="1000"/>
              <a:buFont typeface="Roboto Light"/>
              <a:buChar char="■"/>
              <a:defRPr sz="1000">
                <a:latin typeface="Roboto Light"/>
                <a:ea typeface="Roboto Light"/>
                <a:cs typeface="Roboto Light"/>
                <a:sym typeface="Roboto Light"/>
              </a:defRPr>
            </a:lvl9pPr>
          </a:lstStyle>
          <a:p>
            <a:endParaRPr/>
          </a:p>
        </p:txBody>
      </p:sp>
      <p:sp>
        <p:nvSpPr>
          <p:cNvPr id="898" name="Google Shape;898;g27b3a2978f5_0_3059"/>
          <p:cNvSpPr txBox="1">
            <a:spLocks noGrp="1"/>
          </p:cNvSpPr>
          <p:nvPr>
            <p:ph type="title" idx="3"/>
          </p:nvPr>
        </p:nvSpPr>
        <p:spPr>
          <a:xfrm>
            <a:off x="4815653" y="1052400"/>
            <a:ext cx="3842100" cy="295800"/>
          </a:xfrm>
          <a:prstGeom prst="rect">
            <a:avLst/>
          </a:prstGeom>
        </p:spPr>
        <p:txBody>
          <a:bodyPr spcFirstLastPara="1" wrap="square" lIns="0" tIns="0" rIns="0" bIns="0" anchor="t" anchorCtr="0">
            <a:noAutofit/>
          </a:bodyPr>
          <a:lstStyle>
            <a:lvl1pPr lvl="0" rtl="0">
              <a:spcBef>
                <a:spcPts val="0"/>
              </a:spcBef>
              <a:spcAft>
                <a:spcPts val="0"/>
              </a:spcAft>
              <a:buNone/>
              <a:defRPr sz="1800" b="1">
                <a:latin typeface="Roboto"/>
                <a:ea typeface="Roboto"/>
                <a:cs typeface="Roboto"/>
                <a:sym typeface="Roboto"/>
              </a:defRPr>
            </a:lvl1pPr>
            <a:lvl2pPr lvl="1" rtl="0">
              <a:spcBef>
                <a:spcPts val="0"/>
              </a:spcBef>
              <a:spcAft>
                <a:spcPts val="0"/>
              </a:spcAft>
              <a:buNone/>
              <a:defRPr sz="3000" b="1">
                <a:latin typeface="Roboto"/>
                <a:ea typeface="Roboto"/>
                <a:cs typeface="Roboto"/>
                <a:sym typeface="Roboto"/>
              </a:defRPr>
            </a:lvl2pPr>
            <a:lvl3pPr lvl="2" rtl="0">
              <a:spcBef>
                <a:spcPts val="0"/>
              </a:spcBef>
              <a:spcAft>
                <a:spcPts val="0"/>
              </a:spcAft>
              <a:buNone/>
              <a:defRPr sz="3000" b="1">
                <a:latin typeface="Roboto"/>
                <a:ea typeface="Roboto"/>
                <a:cs typeface="Roboto"/>
                <a:sym typeface="Roboto"/>
              </a:defRPr>
            </a:lvl3pPr>
            <a:lvl4pPr lvl="3" rtl="0">
              <a:spcBef>
                <a:spcPts val="0"/>
              </a:spcBef>
              <a:spcAft>
                <a:spcPts val="0"/>
              </a:spcAft>
              <a:buNone/>
              <a:defRPr sz="3000" b="1">
                <a:latin typeface="Roboto"/>
                <a:ea typeface="Roboto"/>
                <a:cs typeface="Roboto"/>
                <a:sym typeface="Roboto"/>
              </a:defRPr>
            </a:lvl4pPr>
            <a:lvl5pPr lvl="4" rtl="0">
              <a:spcBef>
                <a:spcPts val="0"/>
              </a:spcBef>
              <a:spcAft>
                <a:spcPts val="0"/>
              </a:spcAft>
              <a:buNone/>
              <a:defRPr sz="3000" b="1">
                <a:latin typeface="Roboto"/>
                <a:ea typeface="Roboto"/>
                <a:cs typeface="Roboto"/>
                <a:sym typeface="Roboto"/>
              </a:defRPr>
            </a:lvl5pPr>
            <a:lvl6pPr lvl="5" rtl="0">
              <a:spcBef>
                <a:spcPts val="0"/>
              </a:spcBef>
              <a:spcAft>
                <a:spcPts val="0"/>
              </a:spcAft>
              <a:buNone/>
              <a:defRPr sz="3000" b="1">
                <a:latin typeface="Roboto"/>
                <a:ea typeface="Roboto"/>
                <a:cs typeface="Roboto"/>
                <a:sym typeface="Roboto"/>
              </a:defRPr>
            </a:lvl6pPr>
            <a:lvl7pPr lvl="6" rtl="0">
              <a:spcBef>
                <a:spcPts val="0"/>
              </a:spcBef>
              <a:spcAft>
                <a:spcPts val="0"/>
              </a:spcAft>
              <a:buNone/>
              <a:defRPr sz="3000" b="1">
                <a:latin typeface="Roboto"/>
                <a:ea typeface="Roboto"/>
                <a:cs typeface="Roboto"/>
                <a:sym typeface="Roboto"/>
              </a:defRPr>
            </a:lvl7pPr>
            <a:lvl8pPr lvl="7" rtl="0">
              <a:spcBef>
                <a:spcPts val="0"/>
              </a:spcBef>
              <a:spcAft>
                <a:spcPts val="0"/>
              </a:spcAft>
              <a:buNone/>
              <a:defRPr sz="3000" b="1">
                <a:latin typeface="Roboto"/>
                <a:ea typeface="Roboto"/>
                <a:cs typeface="Roboto"/>
                <a:sym typeface="Roboto"/>
              </a:defRPr>
            </a:lvl8pPr>
            <a:lvl9pPr lvl="8" rtl="0">
              <a:spcBef>
                <a:spcPts val="0"/>
              </a:spcBef>
              <a:spcAft>
                <a:spcPts val="0"/>
              </a:spcAft>
              <a:buNone/>
              <a:defRPr sz="3000" b="1">
                <a:latin typeface="Roboto"/>
                <a:ea typeface="Roboto"/>
                <a:cs typeface="Roboto"/>
                <a:sym typeface="Roboto"/>
              </a:defRPr>
            </a:lvl9pPr>
          </a:lstStyle>
          <a:p>
            <a:endParaRPr/>
          </a:p>
        </p:txBody>
      </p:sp>
      <p:sp>
        <p:nvSpPr>
          <p:cNvPr id="899" name="Google Shape;899;g27b3a2978f5_0_3059"/>
          <p:cNvSpPr txBox="1">
            <a:spLocks noGrp="1"/>
          </p:cNvSpPr>
          <p:nvPr>
            <p:ph type="title" idx="4"/>
          </p:nvPr>
        </p:nvSpPr>
        <p:spPr>
          <a:xfrm>
            <a:off x="720000" y="3030747"/>
            <a:ext cx="3842100" cy="295800"/>
          </a:xfrm>
          <a:prstGeom prst="rect">
            <a:avLst/>
          </a:prstGeom>
        </p:spPr>
        <p:txBody>
          <a:bodyPr spcFirstLastPara="1" wrap="square" lIns="0" tIns="0" rIns="0" bIns="0" anchor="t" anchorCtr="0">
            <a:noAutofit/>
          </a:bodyPr>
          <a:lstStyle>
            <a:lvl1pPr lvl="0" rtl="0">
              <a:spcBef>
                <a:spcPts val="0"/>
              </a:spcBef>
              <a:spcAft>
                <a:spcPts val="0"/>
              </a:spcAft>
              <a:buNone/>
              <a:defRPr sz="1800" b="1">
                <a:latin typeface="Roboto"/>
                <a:ea typeface="Roboto"/>
                <a:cs typeface="Roboto"/>
                <a:sym typeface="Roboto"/>
              </a:defRPr>
            </a:lvl1pPr>
            <a:lvl2pPr lvl="1" rtl="0">
              <a:spcBef>
                <a:spcPts val="0"/>
              </a:spcBef>
              <a:spcAft>
                <a:spcPts val="0"/>
              </a:spcAft>
              <a:buNone/>
              <a:defRPr sz="3000" b="1">
                <a:latin typeface="Roboto"/>
                <a:ea typeface="Roboto"/>
                <a:cs typeface="Roboto"/>
                <a:sym typeface="Roboto"/>
              </a:defRPr>
            </a:lvl2pPr>
            <a:lvl3pPr lvl="2" rtl="0">
              <a:spcBef>
                <a:spcPts val="0"/>
              </a:spcBef>
              <a:spcAft>
                <a:spcPts val="0"/>
              </a:spcAft>
              <a:buNone/>
              <a:defRPr sz="3000" b="1">
                <a:latin typeface="Roboto"/>
                <a:ea typeface="Roboto"/>
                <a:cs typeface="Roboto"/>
                <a:sym typeface="Roboto"/>
              </a:defRPr>
            </a:lvl3pPr>
            <a:lvl4pPr lvl="3" rtl="0">
              <a:spcBef>
                <a:spcPts val="0"/>
              </a:spcBef>
              <a:spcAft>
                <a:spcPts val="0"/>
              </a:spcAft>
              <a:buNone/>
              <a:defRPr sz="3000" b="1">
                <a:latin typeface="Roboto"/>
                <a:ea typeface="Roboto"/>
                <a:cs typeface="Roboto"/>
                <a:sym typeface="Roboto"/>
              </a:defRPr>
            </a:lvl4pPr>
            <a:lvl5pPr lvl="4" rtl="0">
              <a:spcBef>
                <a:spcPts val="0"/>
              </a:spcBef>
              <a:spcAft>
                <a:spcPts val="0"/>
              </a:spcAft>
              <a:buNone/>
              <a:defRPr sz="3000" b="1">
                <a:latin typeface="Roboto"/>
                <a:ea typeface="Roboto"/>
                <a:cs typeface="Roboto"/>
                <a:sym typeface="Roboto"/>
              </a:defRPr>
            </a:lvl5pPr>
            <a:lvl6pPr lvl="5" rtl="0">
              <a:spcBef>
                <a:spcPts val="0"/>
              </a:spcBef>
              <a:spcAft>
                <a:spcPts val="0"/>
              </a:spcAft>
              <a:buNone/>
              <a:defRPr sz="3000" b="1">
                <a:latin typeface="Roboto"/>
                <a:ea typeface="Roboto"/>
                <a:cs typeface="Roboto"/>
                <a:sym typeface="Roboto"/>
              </a:defRPr>
            </a:lvl6pPr>
            <a:lvl7pPr lvl="6" rtl="0">
              <a:spcBef>
                <a:spcPts val="0"/>
              </a:spcBef>
              <a:spcAft>
                <a:spcPts val="0"/>
              </a:spcAft>
              <a:buNone/>
              <a:defRPr sz="3000" b="1">
                <a:latin typeface="Roboto"/>
                <a:ea typeface="Roboto"/>
                <a:cs typeface="Roboto"/>
                <a:sym typeface="Roboto"/>
              </a:defRPr>
            </a:lvl7pPr>
            <a:lvl8pPr lvl="7" rtl="0">
              <a:spcBef>
                <a:spcPts val="0"/>
              </a:spcBef>
              <a:spcAft>
                <a:spcPts val="0"/>
              </a:spcAft>
              <a:buNone/>
              <a:defRPr sz="3000" b="1">
                <a:latin typeface="Roboto"/>
                <a:ea typeface="Roboto"/>
                <a:cs typeface="Roboto"/>
                <a:sym typeface="Roboto"/>
              </a:defRPr>
            </a:lvl8pPr>
            <a:lvl9pPr lvl="8" rtl="0">
              <a:spcBef>
                <a:spcPts val="0"/>
              </a:spcBef>
              <a:spcAft>
                <a:spcPts val="0"/>
              </a:spcAft>
              <a:buNone/>
              <a:defRPr sz="3000" b="1">
                <a:latin typeface="Roboto"/>
                <a:ea typeface="Roboto"/>
                <a:cs typeface="Roboto"/>
                <a:sym typeface="Roboto"/>
              </a:defRPr>
            </a:lvl9pPr>
          </a:lstStyle>
          <a:p>
            <a:endParaRPr/>
          </a:p>
        </p:txBody>
      </p:sp>
      <p:sp>
        <p:nvSpPr>
          <p:cNvPr id="900" name="Google Shape;900;g27b3a2978f5_0_3059"/>
          <p:cNvSpPr txBox="1">
            <a:spLocks noGrp="1"/>
          </p:cNvSpPr>
          <p:nvPr>
            <p:ph type="body" idx="5"/>
          </p:nvPr>
        </p:nvSpPr>
        <p:spPr>
          <a:xfrm>
            <a:off x="720000" y="3495942"/>
            <a:ext cx="3842100" cy="879600"/>
          </a:xfrm>
          <a:prstGeom prst="rect">
            <a:avLst/>
          </a:prstGeom>
        </p:spPr>
        <p:txBody>
          <a:bodyPr spcFirstLastPara="1" wrap="square" lIns="0" tIns="0" rIns="0" bIns="0" anchor="t" anchorCtr="0">
            <a:noAutofit/>
          </a:bodyPr>
          <a:lstStyle>
            <a:lvl1pPr marL="457200" lvl="0" indent="-292100" rtl="0">
              <a:lnSpc>
                <a:spcPct val="150000"/>
              </a:lnSpc>
              <a:spcBef>
                <a:spcPts val="0"/>
              </a:spcBef>
              <a:spcAft>
                <a:spcPts val="0"/>
              </a:spcAft>
              <a:buSzPts val="1000"/>
              <a:buFont typeface="Roboto Light"/>
              <a:buChar char="●"/>
              <a:defRPr sz="1000">
                <a:latin typeface="Roboto Light"/>
                <a:ea typeface="Roboto Light"/>
                <a:cs typeface="Roboto Light"/>
                <a:sym typeface="Roboto Light"/>
              </a:defRPr>
            </a:lvl1pPr>
            <a:lvl2pPr marL="914400" lvl="1"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2pPr>
            <a:lvl3pPr marL="1371600" lvl="2"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3pPr>
            <a:lvl4pPr marL="1828800" lvl="3"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4pPr>
            <a:lvl5pPr marL="2286000" lvl="4"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5pPr>
            <a:lvl6pPr marL="2743200" lvl="5"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6pPr>
            <a:lvl7pPr marL="3200400" lvl="6"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7pPr>
            <a:lvl8pPr marL="3657600" lvl="7"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8pPr>
            <a:lvl9pPr marL="4114800" lvl="8" indent="-292100" rtl="0">
              <a:lnSpc>
                <a:spcPct val="150000"/>
              </a:lnSpc>
              <a:spcBef>
                <a:spcPts val="1600"/>
              </a:spcBef>
              <a:spcAft>
                <a:spcPts val="1600"/>
              </a:spcAft>
              <a:buSzPts val="1000"/>
              <a:buFont typeface="Roboto Light"/>
              <a:buChar char="■"/>
              <a:defRPr sz="1000">
                <a:latin typeface="Roboto Light"/>
                <a:ea typeface="Roboto Light"/>
                <a:cs typeface="Roboto Light"/>
                <a:sym typeface="Roboto Light"/>
              </a:defRPr>
            </a:lvl9pPr>
          </a:lstStyle>
          <a:p>
            <a:endParaRPr/>
          </a:p>
        </p:txBody>
      </p:sp>
      <p:sp>
        <p:nvSpPr>
          <p:cNvPr id="901" name="Google Shape;901;g27b3a2978f5_0_3059"/>
          <p:cNvSpPr txBox="1">
            <a:spLocks noGrp="1"/>
          </p:cNvSpPr>
          <p:nvPr>
            <p:ph type="body" idx="6"/>
          </p:nvPr>
        </p:nvSpPr>
        <p:spPr>
          <a:xfrm>
            <a:off x="4815601" y="3495942"/>
            <a:ext cx="3842100" cy="879600"/>
          </a:xfrm>
          <a:prstGeom prst="rect">
            <a:avLst/>
          </a:prstGeom>
        </p:spPr>
        <p:txBody>
          <a:bodyPr spcFirstLastPara="1" wrap="square" lIns="0" tIns="0" rIns="0" bIns="0" anchor="t" anchorCtr="0">
            <a:noAutofit/>
          </a:bodyPr>
          <a:lstStyle>
            <a:lvl1pPr marL="457200" lvl="0" indent="-292100" rtl="0">
              <a:lnSpc>
                <a:spcPct val="150000"/>
              </a:lnSpc>
              <a:spcBef>
                <a:spcPts val="0"/>
              </a:spcBef>
              <a:spcAft>
                <a:spcPts val="0"/>
              </a:spcAft>
              <a:buSzPts val="1000"/>
              <a:buFont typeface="Roboto Light"/>
              <a:buChar char="●"/>
              <a:defRPr sz="1000">
                <a:latin typeface="Roboto Light"/>
                <a:ea typeface="Roboto Light"/>
                <a:cs typeface="Roboto Light"/>
                <a:sym typeface="Roboto Light"/>
              </a:defRPr>
            </a:lvl1pPr>
            <a:lvl2pPr marL="914400" lvl="1"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2pPr>
            <a:lvl3pPr marL="1371600" lvl="2"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3pPr>
            <a:lvl4pPr marL="1828800" lvl="3"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4pPr>
            <a:lvl5pPr marL="2286000" lvl="4"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5pPr>
            <a:lvl6pPr marL="2743200" lvl="5"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6pPr>
            <a:lvl7pPr marL="3200400" lvl="6"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7pPr>
            <a:lvl8pPr marL="3657600" lvl="7"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8pPr>
            <a:lvl9pPr marL="4114800" lvl="8" indent="-292100" rtl="0">
              <a:lnSpc>
                <a:spcPct val="150000"/>
              </a:lnSpc>
              <a:spcBef>
                <a:spcPts val="1600"/>
              </a:spcBef>
              <a:spcAft>
                <a:spcPts val="1600"/>
              </a:spcAft>
              <a:buSzPts val="1000"/>
              <a:buFont typeface="Roboto Light"/>
              <a:buChar char="■"/>
              <a:defRPr sz="1000">
                <a:latin typeface="Roboto Light"/>
                <a:ea typeface="Roboto Light"/>
                <a:cs typeface="Roboto Light"/>
                <a:sym typeface="Roboto Light"/>
              </a:defRPr>
            </a:lvl9pPr>
          </a:lstStyle>
          <a:p>
            <a:endParaRPr/>
          </a:p>
        </p:txBody>
      </p:sp>
      <p:sp>
        <p:nvSpPr>
          <p:cNvPr id="902" name="Google Shape;902;g27b3a2978f5_0_3059"/>
          <p:cNvSpPr txBox="1">
            <a:spLocks noGrp="1"/>
          </p:cNvSpPr>
          <p:nvPr>
            <p:ph type="title" idx="7"/>
          </p:nvPr>
        </p:nvSpPr>
        <p:spPr>
          <a:xfrm>
            <a:off x="4815653" y="3030747"/>
            <a:ext cx="3842100" cy="295800"/>
          </a:xfrm>
          <a:prstGeom prst="rect">
            <a:avLst/>
          </a:prstGeom>
        </p:spPr>
        <p:txBody>
          <a:bodyPr spcFirstLastPara="1" wrap="square" lIns="0" tIns="0" rIns="0" bIns="0" anchor="t" anchorCtr="0">
            <a:noAutofit/>
          </a:bodyPr>
          <a:lstStyle>
            <a:lvl1pPr lvl="0" rtl="0">
              <a:spcBef>
                <a:spcPts val="0"/>
              </a:spcBef>
              <a:spcAft>
                <a:spcPts val="0"/>
              </a:spcAft>
              <a:buNone/>
              <a:defRPr sz="1800" b="1">
                <a:latin typeface="Roboto"/>
                <a:ea typeface="Roboto"/>
                <a:cs typeface="Roboto"/>
                <a:sym typeface="Roboto"/>
              </a:defRPr>
            </a:lvl1pPr>
            <a:lvl2pPr lvl="1" rtl="0">
              <a:spcBef>
                <a:spcPts val="0"/>
              </a:spcBef>
              <a:spcAft>
                <a:spcPts val="0"/>
              </a:spcAft>
              <a:buNone/>
              <a:defRPr sz="3000" b="1">
                <a:latin typeface="Roboto"/>
                <a:ea typeface="Roboto"/>
                <a:cs typeface="Roboto"/>
                <a:sym typeface="Roboto"/>
              </a:defRPr>
            </a:lvl2pPr>
            <a:lvl3pPr lvl="2" rtl="0">
              <a:spcBef>
                <a:spcPts val="0"/>
              </a:spcBef>
              <a:spcAft>
                <a:spcPts val="0"/>
              </a:spcAft>
              <a:buNone/>
              <a:defRPr sz="3000" b="1">
                <a:latin typeface="Roboto"/>
                <a:ea typeface="Roboto"/>
                <a:cs typeface="Roboto"/>
                <a:sym typeface="Roboto"/>
              </a:defRPr>
            </a:lvl3pPr>
            <a:lvl4pPr lvl="3" rtl="0">
              <a:spcBef>
                <a:spcPts val="0"/>
              </a:spcBef>
              <a:spcAft>
                <a:spcPts val="0"/>
              </a:spcAft>
              <a:buNone/>
              <a:defRPr sz="3000" b="1">
                <a:latin typeface="Roboto"/>
                <a:ea typeface="Roboto"/>
                <a:cs typeface="Roboto"/>
                <a:sym typeface="Roboto"/>
              </a:defRPr>
            </a:lvl4pPr>
            <a:lvl5pPr lvl="4" rtl="0">
              <a:spcBef>
                <a:spcPts val="0"/>
              </a:spcBef>
              <a:spcAft>
                <a:spcPts val="0"/>
              </a:spcAft>
              <a:buNone/>
              <a:defRPr sz="3000" b="1">
                <a:latin typeface="Roboto"/>
                <a:ea typeface="Roboto"/>
                <a:cs typeface="Roboto"/>
                <a:sym typeface="Roboto"/>
              </a:defRPr>
            </a:lvl5pPr>
            <a:lvl6pPr lvl="5" rtl="0">
              <a:spcBef>
                <a:spcPts val="0"/>
              </a:spcBef>
              <a:spcAft>
                <a:spcPts val="0"/>
              </a:spcAft>
              <a:buNone/>
              <a:defRPr sz="3000" b="1">
                <a:latin typeface="Roboto"/>
                <a:ea typeface="Roboto"/>
                <a:cs typeface="Roboto"/>
                <a:sym typeface="Roboto"/>
              </a:defRPr>
            </a:lvl6pPr>
            <a:lvl7pPr lvl="6" rtl="0">
              <a:spcBef>
                <a:spcPts val="0"/>
              </a:spcBef>
              <a:spcAft>
                <a:spcPts val="0"/>
              </a:spcAft>
              <a:buNone/>
              <a:defRPr sz="3000" b="1">
                <a:latin typeface="Roboto"/>
                <a:ea typeface="Roboto"/>
                <a:cs typeface="Roboto"/>
                <a:sym typeface="Roboto"/>
              </a:defRPr>
            </a:lvl7pPr>
            <a:lvl8pPr lvl="7" rtl="0">
              <a:spcBef>
                <a:spcPts val="0"/>
              </a:spcBef>
              <a:spcAft>
                <a:spcPts val="0"/>
              </a:spcAft>
              <a:buNone/>
              <a:defRPr sz="3000" b="1">
                <a:latin typeface="Roboto"/>
                <a:ea typeface="Roboto"/>
                <a:cs typeface="Roboto"/>
                <a:sym typeface="Roboto"/>
              </a:defRPr>
            </a:lvl8pPr>
            <a:lvl9pPr lvl="8" rtl="0">
              <a:spcBef>
                <a:spcPts val="0"/>
              </a:spcBef>
              <a:spcAft>
                <a:spcPts val="0"/>
              </a:spcAft>
              <a:buNone/>
              <a:defRPr sz="3000" b="1">
                <a:latin typeface="Roboto"/>
                <a:ea typeface="Roboto"/>
                <a:cs typeface="Roboto"/>
                <a:sym typeface="Roboto"/>
              </a:defRPr>
            </a:lvl9pPr>
          </a:lstStyle>
          <a:p>
            <a:endParaRPr/>
          </a:p>
        </p:txBody>
      </p:sp>
      <p:sp>
        <p:nvSpPr>
          <p:cNvPr id="903" name="Google Shape;903;g27b3a2978f5_0_3059"/>
          <p:cNvSpPr txBox="1">
            <a:spLocks noGrp="1"/>
          </p:cNvSpPr>
          <p:nvPr>
            <p:ph type="subTitle" idx="8"/>
          </p:nvPr>
        </p:nvSpPr>
        <p:spPr>
          <a:xfrm>
            <a:off x="255984" y="188550"/>
            <a:ext cx="2058300" cy="171600"/>
          </a:xfrm>
          <a:prstGeom prst="rect">
            <a:avLst/>
          </a:prstGeom>
        </p:spPr>
        <p:txBody>
          <a:bodyPr spcFirstLastPara="1" wrap="square" lIns="0" tIns="0" rIns="0" bIns="0" anchor="t" anchorCtr="0">
            <a:noAutofit/>
          </a:bodyPr>
          <a:lstStyle>
            <a:lvl1pPr lvl="0" rtl="0">
              <a:spcBef>
                <a:spcPts val="0"/>
              </a:spcBef>
              <a:spcAft>
                <a:spcPts val="0"/>
              </a:spcAft>
              <a:buNone/>
              <a:defRPr sz="800">
                <a:solidFill>
                  <a:srgbClr val="B7B7B7"/>
                </a:solidFill>
                <a:latin typeface="Roboto"/>
                <a:ea typeface="Roboto"/>
                <a:cs typeface="Roboto"/>
                <a:sym typeface="Roboto"/>
              </a:defRPr>
            </a:lvl1pPr>
            <a:lvl2pPr lvl="1" rtl="0">
              <a:spcBef>
                <a:spcPts val="1600"/>
              </a:spcBef>
              <a:spcAft>
                <a:spcPts val="0"/>
              </a:spcAft>
              <a:buNone/>
              <a:defRPr>
                <a:solidFill>
                  <a:srgbClr val="B7B7B7"/>
                </a:solidFill>
                <a:latin typeface="Roboto Light"/>
                <a:ea typeface="Roboto Light"/>
                <a:cs typeface="Roboto Light"/>
                <a:sym typeface="Roboto Light"/>
              </a:defRPr>
            </a:lvl2pPr>
            <a:lvl3pPr lvl="2" rtl="0">
              <a:spcBef>
                <a:spcPts val="1600"/>
              </a:spcBef>
              <a:spcAft>
                <a:spcPts val="0"/>
              </a:spcAft>
              <a:buNone/>
              <a:defRPr>
                <a:solidFill>
                  <a:srgbClr val="B7B7B7"/>
                </a:solidFill>
                <a:latin typeface="Roboto Light"/>
                <a:ea typeface="Roboto Light"/>
                <a:cs typeface="Roboto Light"/>
                <a:sym typeface="Roboto Light"/>
              </a:defRPr>
            </a:lvl3pPr>
            <a:lvl4pPr lvl="3" rtl="0">
              <a:spcBef>
                <a:spcPts val="1600"/>
              </a:spcBef>
              <a:spcAft>
                <a:spcPts val="0"/>
              </a:spcAft>
              <a:buNone/>
              <a:defRPr>
                <a:solidFill>
                  <a:srgbClr val="B7B7B7"/>
                </a:solidFill>
                <a:latin typeface="Roboto Light"/>
                <a:ea typeface="Roboto Light"/>
                <a:cs typeface="Roboto Light"/>
                <a:sym typeface="Roboto Light"/>
              </a:defRPr>
            </a:lvl4pPr>
            <a:lvl5pPr lvl="4" rtl="0">
              <a:spcBef>
                <a:spcPts val="1600"/>
              </a:spcBef>
              <a:spcAft>
                <a:spcPts val="0"/>
              </a:spcAft>
              <a:buNone/>
              <a:defRPr>
                <a:solidFill>
                  <a:srgbClr val="B7B7B7"/>
                </a:solidFill>
                <a:latin typeface="Roboto Light"/>
                <a:ea typeface="Roboto Light"/>
                <a:cs typeface="Roboto Light"/>
                <a:sym typeface="Roboto Light"/>
              </a:defRPr>
            </a:lvl5pPr>
            <a:lvl6pPr lvl="5" rtl="0">
              <a:spcBef>
                <a:spcPts val="1600"/>
              </a:spcBef>
              <a:spcAft>
                <a:spcPts val="0"/>
              </a:spcAft>
              <a:buNone/>
              <a:defRPr>
                <a:solidFill>
                  <a:srgbClr val="B7B7B7"/>
                </a:solidFill>
                <a:latin typeface="Roboto Light"/>
                <a:ea typeface="Roboto Light"/>
                <a:cs typeface="Roboto Light"/>
                <a:sym typeface="Roboto Light"/>
              </a:defRPr>
            </a:lvl6pPr>
            <a:lvl7pPr lvl="6" rtl="0">
              <a:spcBef>
                <a:spcPts val="1600"/>
              </a:spcBef>
              <a:spcAft>
                <a:spcPts val="0"/>
              </a:spcAft>
              <a:buNone/>
              <a:defRPr>
                <a:solidFill>
                  <a:srgbClr val="B7B7B7"/>
                </a:solidFill>
                <a:latin typeface="Roboto Light"/>
                <a:ea typeface="Roboto Light"/>
                <a:cs typeface="Roboto Light"/>
                <a:sym typeface="Roboto Light"/>
              </a:defRPr>
            </a:lvl7pPr>
            <a:lvl8pPr lvl="7" rtl="0">
              <a:spcBef>
                <a:spcPts val="1600"/>
              </a:spcBef>
              <a:spcAft>
                <a:spcPts val="0"/>
              </a:spcAft>
              <a:buNone/>
              <a:defRPr>
                <a:solidFill>
                  <a:srgbClr val="B7B7B7"/>
                </a:solidFill>
                <a:latin typeface="Roboto Light"/>
                <a:ea typeface="Roboto Light"/>
                <a:cs typeface="Roboto Light"/>
                <a:sym typeface="Roboto Light"/>
              </a:defRPr>
            </a:lvl8pPr>
            <a:lvl9pPr lvl="8" rtl="0">
              <a:spcBef>
                <a:spcPts val="1600"/>
              </a:spcBef>
              <a:spcAft>
                <a:spcPts val="1600"/>
              </a:spcAft>
              <a:buNone/>
              <a:defRPr>
                <a:solidFill>
                  <a:srgbClr val="B7B7B7"/>
                </a:solidFill>
                <a:latin typeface="Roboto Light"/>
                <a:ea typeface="Roboto Light"/>
                <a:cs typeface="Roboto Light"/>
                <a:sym typeface="Roboto Light"/>
              </a:defRPr>
            </a:lvl9pPr>
          </a:lstStyle>
          <a:p>
            <a:endParaRPr/>
          </a:p>
        </p:txBody>
      </p:sp>
      <p:sp>
        <p:nvSpPr>
          <p:cNvPr id="904" name="Google Shape;904;g27b3a2978f5_0_3059"/>
          <p:cNvSpPr txBox="1">
            <a:spLocks noGrp="1"/>
          </p:cNvSpPr>
          <p:nvPr>
            <p:ph type="subTitle" idx="9"/>
          </p:nvPr>
        </p:nvSpPr>
        <p:spPr>
          <a:xfrm>
            <a:off x="4572000" y="4860000"/>
            <a:ext cx="4129200" cy="180000"/>
          </a:xfrm>
          <a:prstGeom prst="rect">
            <a:avLst/>
          </a:prstGeom>
        </p:spPr>
        <p:txBody>
          <a:bodyPr spcFirstLastPara="1" wrap="square" lIns="0" tIns="0" rIns="0" bIns="0" anchor="t" anchorCtr="0">
            <a:noAutofit/>
          </a:bodyPr>
          <a:lstStyle>
            <a:lvl1pPr lvl="0" algn="r" rtl="0">
              <a:spcBef>
                <a:spcPts val="0"/>
              </a:spcBef>
              <a:spcAft>
                <a:spcPts val="0"/>
              </a:spcAft>
              <a:buNone/>
              <a:defRPr sz="600">
                <a:solidFill>
                  <a:srgbClr val="CCCCF4"/>
                </a:solidFill>
                <a:latin typeface="Roboto Light"/>
                <a:ea typeface="Roboto Light"/>
                <a:cs typeface="Roboto Light"/>
                <a:sym typeface="Roboto Light"/>
              </a:defRPr>
            </a:lvl1pPr>
            <a:lvl2pPr lvl="1" algn="r" rtl="0">
              <a:spcBef>
                <a:spcPts val="0"/>
              </a:spcBef>
              <a:spcAft>
                <a:spcPts val="0"/>
              </a:spcAft>
              <a:buNone/>
              <a:defRPr sz="600">
                <a:latin typeface="Roboto Light"/>
                <a:ea typeface="Roboto Light"/>
                <a:cs typeface="Roboto Light"/>
                <a:sym typeface="Roboto Light"/>
              </a:defRPr>
            </a:lvl2pPr>
            <a:lvl3pPr lvl="2" algn="r" rtl="0">
              <a:spcBef>
                <a:spcPts val="0"/>
              </a:spcBef>
              <a:spcAft>
                <a:spcPts val="0"/>
              </a:spcAft>
              <a:buNone/>
              <a:defRPr sz="600">
                <a:latin typeface="Roboto Light"/>
                <a:ea typeface="Roboto Light"/>
                <a:cs typeface="Roboto Light"/>
                <a:sym typeface="Roboto Light"/>
              </a:defRPr>
            </a:lvl3pPr>
            <a:lvl4pPr lvl="3" algn="r" rtl="0">
              <a:spcBef>
                <a:spcPts val="0"/>
              </a:spcBef>
              <a:spcAft>
                <a:spcPts val="0"/>
              </a:spcAft>
              <a:buNone/>
              <a:defRPr sz="600">
                <a:latin typeface="Roboto Light"/>
                <a:ea typeface="Roboto Light"/>
                <a:cs typeface="Roboto Light"/>
                <a:sym typeface="Roboto Light"/>
              </a:defRPr>
            </a:lvl4pPr>
            <a:lvl5pPr lvl="4" algn="r" rtl="0">
              <a:spcBef>
                <a:spcPts val="0"/>
              </a:spcBef>
              <a:spcAft>
                <a:spcPts val="0"/>
              </a:spcAft>
              <a:buNone/>
              <a:defRPr sz="600">
                <a:latin typeface="Roboto Light"/>
                <a:ea typeface="Roboto Light"/>
                <a:cs typeface="Roboto Light"/>
                <a:sym typeface="Roboto Light"/>
              </a:defRPr>
            </a:lvl5pPr>
            <a:lvl6pPr lvl="5" algn="r" rtl="0">
              <a:spcBef>
                <a:spcPts val="0"/>
              </a:spcBef>
              <a:spcAft>
                <a:spcPts val="0"/>
              </a:spcAft>
              <a:buNone/>
              <a:defRPr sz="600">
                <a:latin typeface="Roboto Light"/>
                <a:ea typeface="Roboto Light"/>
                <a:cs typeface="Roboto Light"/>
                <a:sym typeface="Roboto Light"/>
              </a:defRPr>
            </a:lvl6pPr>
            <a:lvl7pPr lvl="6" algn="r" rtl="0">
              <a:spcBef>
                <a:spcPts val="0"/>
              </a:spcBef>
              <a:spcAft>
                <a:spcPts val="0"/>
              </a:spcAft>
              <a:buNone/>
              <a:defRPr sz="600">
                <a:latin typeface="Roboto Light"/>
                <a:ea typeface="Roboto Light"/>
                <a:cs typeface="Roboto Light"/>
                <a:sym typeface="Roboto Light"/>
              </a:defRPr>
            </a:lvl7pPr>
            <a:lvl8pPr lvl="7" algn="r" rtl="0">
              <a:spcBef>
                <a:spcPts val="0"/>
              </a:spcBef>
              <a:spcAft>
                <a:spcPts val="0"/>
              </a:spcAft>
              <a:buNone/>
              <a:defRPr sz="600">
                <a:latin typeface="Roboto Light"/>
                <a:ea typeface="Roboto Light"/>
                <a:cs typeface="Roboto Light"/>
                <a:sym typeface="Roboto Light"/>
              </a:defRPr>
            </a:lvl8pPr>
            <a:lvl9pPr lvl="8" algn="r" rtl="0">
              <a:spcBef>
                <a:spcPts val="0"/>
              </a:spcBef>
              <a:spcAft>
                <a:spcPts val="0"/>
              </a:spcAft>
              <a:buNone/>
              <a:defRPr sz="600">
                <a:latin typeface="Roboto Light"/>
                <a:ea typeface="Roboto Light"/>
                <a:cs typeface="Roboto Light"/>
                <a:sym typeface="Roboto Light"/>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227">
          <p15:clr>
            <a:srgbClr val="FA7B17"/>
          </p15:clr>
        </p15:guide>
        <p15:guide id="5" orient="horz" pos="340">
          <p15:clr>
            <a:srgbClr val="FA7B17"/>
          </p15:clr>
        </p15:guide>
        <p15:guide id="6" orient="horz" pos="567">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cons Purple BG">
  <p:cSld name="BLANK_1_1">
    <p:bg>
      <p:bgPr>
        <a:solidFill>
          <a:srgbClr val="7877B8"/>
        </a:solidFill>
        <a:effectLst/>
      </p:bgPr>
    </p:bg>
    <p:spTree>
      <p:nvGrpSpPr>
        <p:cNvPr id="1" name="Shape 905"/>
        <p:cNvGrpSpPr/>
        <p:nvPr/>
      </p:nvGrpSpPr>
      <p:grpSpPr>
        <a:xfrm>
          <a:off x="0" y="0"/>
          <a:ext cx="0" cy="0"/>
          <a:chOff x="0" y="0"/>
          <a:chExt cx="0" cy="0"/>
        </a:xfrm>
      </p:grpSpPr>
      <p:sp>
        <p:nvSpPr>
          <p:cNvPr id="906" name="Google Shape;906;g27b3a2978f5_0_3124"/>
          <p:cNvSpPr/>
          <p:nvPr/>
        </p:nvSpPr>
        <p:spPr>
          <a:xfrm>
            <a:off x="274875" y="876194"/>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g27b3a2978f5_0_3124"/>
          <p:cNvSpPr/>
          <p:nvPr/>
        </p:nvSpPr>
        <p:spPr>
          <a:xfrm>
            <a:off x="1244217" y="876194"/>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g27b3a2978f5_0_3124"/>
          <p:cNvSpPr/>
          <p:nvPr/>
        </p:nvSpPr>
        <p:spPr>
          <a:xfrm>
            <a:off x="2213559" y="876194"/>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 name="Google Shape;909;g27b3a2978f5_0_3124"/>
          <p:cNvSpPr/>
          <p:nvPr/>
        </p:nvSpPr>
        <p:spPr>
          <a:xfrm>
            <a:off x="3182901" y="876194"/>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g27b3a2978f5_0_3124"/>
          <p:cNvSpPr/>
          <p:nvPr/>
        </p:nvSpPr>
        <p:spPr>
          <a:xfrm>
            <a:off x="4152243" y="876194"/>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g27b3a2978f5_0_3124"/>
          <p:cNvSpPr/>
          <p:nvPr/>
        </p:nvSpPr>
        <p:spPr>
          <a:xfrm>
            <a:off x="5121585" y="876194"/>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g27b3a2978f5_0_3124"/>
          <p:cNvSpPr/>
          <p:nvPr/>
        </p:nvSpPr>
        <p:spPr>
          <a:xfrm>
            <a:off x="6090927" y="876194"/>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g27b3a2978f5_0_3124"/>
          <p:cNvSpPr/>
          <p:nvPr/>
        </p:nvSpPr>
        <p:spPr>
          <a:xfrm>
            <a:off x="7060269" y="876194"/>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g27b3a2978f5_0_3124"/>
          <p:cNvSpPr/>
          <p:nvPr/>
        </p:nvSpPr>
        <p:spPr>
          <a:xfrm>
            <a:off x="8029611" y="876194"/>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g27b3a2978f5_0_3124"/>
          <p:cNvSpPr/>
          <p:nvPr/>
        </p:nvSpPr>
        <p:spPr>
          <a:xfrm>
            <a:off x="274875" y="1842450"/>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g27b3a2978f5_0_3124"/>
          <p:cNvSpPr/>
          <p:nvPr/>
        </p:nvSpPr>
        <p:spPr>
          <a:xfrm>
            <a:off x="1244217" y="1842463"/>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g27b3a2978f5_0_3124"/>
          <p:cNvSpPr/>
          <p:nvPr/>
        </p:nvSpPr>
        <p:spPr>
          <a:xfrm>
            <a:off x="2213559" y="1842463"/>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 name="Google Shape;918;g27b3a2978f5_0_3124"/>
          <p:cNvSpPr/>
          <p:nvPr/>
        </p:nvSpPr>
        <p:spPr>
          <a:xfrm>
            <a:off x="3182901" y="1842463"/>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9" name="Google Shape;919;g27b3a2978f5_0_3124"/>
          <p:cNvSpPr/>
          <p:nvPr/>
        </p:nvSpPr>
        <p:spPr>
          <a:xfrm>
            <a:off x="4152243" y="1842463"/>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g27b3a2978f5_0_3124"/>
          <p:cNvSpPr/>
          <p:nvPr/>
        </p:nvSpPr>
        <p:spPr>
          <a:xfrm>
            <a:off x="5121585" y="1842463"/>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g27b3a2978f5_0_3124"/>
          <p:cNvSpPr/>
          <p:nvPr/>
        </p:nvSpPr>
        <p:spPr>
          <a:xfrm>
            <a:off x="6090927" y="1842463"/>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g27b3a2978f5_0_3124"/>
          <p:cNvSpPr/>
          <p:nvPr/>
        </p:nvSpPr>
        <p:spPr>
          <a:xfrm>
            <a:off x="7060269" y="1842463"/>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g27b3a2978f5_0_3124"/>
          <p:cNvSpPr/>
          <p:nvPr/>
        </p:nvSpPr>
        <p:spPr>
          <a:xfrm>
            <a:off x="8029611" y="1842463"/>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g27b3a2978f5_0_3124"/>
          <p:cNvSpPr/>
          <p:nvPr/>
        </p:nvSpPr>
        <p:spPr>
          <a:xfrm>
            <a:off x="274875" y="2808731"/>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g27b3a2978f5_0_3124"/>
          <p:cNvSpPr/>
          <p:nvPr/>
        </p:nvSpPr>
        <p:spPr>
          <a:xfrm>
            <a:off x="1244217" y="2808731"/>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g27b3a2978f5_0_3124"/>
          <p:cNvSpPr/>
          <p:nvPr/>
        </p:nvSpPr>
        <p:spPr>
          <a:xfrm>
            <a:off x="2213559" y="2808731"/>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g27b3a2978f5_0_3124"/>
          <p:cNvSpPr/>
          <p:nvPr/>
        </p:nvSpPr>
        <p:spPr>
          <a:xfrm>
            <a:off x="3182901" y="2808731"/>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8" name="Google Shape;928;g27b3a2978f5_0_3124"/>
          <p:cNvSpPr/>
          <p:nvPr/>
        </p:nvSpPr>
        <p:spPr>
          <a:xfrm>
            <a:off x="4152243" y="2808731"/>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g27b3a2978f5_0_3124"/>
          <p:cNvSpPr/>
          <p:nvPr/>
        </p:nvSpPr>
        <p:spPr>
          <a:xfrm>
            <a:off x="5121585" y="2808731"/>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g27b3a2978f5_0_3124"/>
          <p:cNvSpPr/>
          <p:nvPr/>
        </p:nvSpPr>
        <p:spPr>
          <a:xfrm>
            <a:off x="6090927" y="2808731"/>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1" name="Google Shape;931;g27b3a2978f5_0_3124"/>
          <p:cNvSpPr/>
          <p:nvPr/>
        </p:nvSpPr>
        <p:spPr>
          <a:xfrm>
            <a:off x="7060269" y="2808731"/>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g27b3a2978f5_0_3124"/>
          <p:cNvSpPr/>
          <p:nvPr/>
        </p:nvSpPr>
        <p:spPr>
          <a:xfrm>
            <a:off x="8029611" y="2808731"/>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3" name="Google Shape;933;g27b3a2978f5_0_3124"/>
          <p:cNvSpPr/>
          <p:nvPr/>
        </p:nvSpPr>
        <p:spPr>
          <a:xfrm>
            <a:off x="274875" y="3775000"/>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4" name="Google Shape;934;g27b3a2978f5_0_3124"/>
          <p:cNvSpPr/>
          <p:nvPr/>
        </p:nvSpPr>
        <p:spPr>
          <a:xfrm>
            <a:off x="1244217" y="3775000"/>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5" name="Google Shape;935;g27b3a2978f5_0_3124"/>
          <p:cNvSpPr/>
          <p:nvPr/>
        </p:nvSpPr>
        <p:spPr>
          <a:xfrm>
            <a:off x="2213559" y="3775000"/>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936;g27b3a2978f5_0_3124"/>
          <p:cNvSpPr/>
          <p:nvPr/>
        </p:nvSpPr>
        <p:spPr>
          <a:xfrm>
            <a:off x="3182901" y="3775000"/>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g27b3a2978f5_0_3124"/>
          <p:cNvSpPr/>
          <p:nvPr/>
        </p:nvSpPr>
        <p:spPr>
          <a:xfrm>
            <a:off x="4152243" y="3775000"/>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8" name="Google Shape;938;g27b3a2978f5_0_3124"/>
          <p:cNvSpPr/>
          <p:nvPr/>
        </p:nvSpPr>
        <p:spPr>
          <a:xfrm>
            <a:off x="5121585" y="3775000"/>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9" name="Google Shape;939;g27b3a2978f5_0_3124"/>
          <p:cNvSpPr/>
          <p:nvPr/>
        </p:nvSpPr>
        <p:spPr>
          <a:xfrm>
            <a:off x="6090927" y="3775000"/>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0" name="Google Shape;940;g27b3a2978f5_0_3124"/>
          <p:cNvSpPr/>
          <p:nvPr/>
        </p:nvSpPr>
        <p:spPr>
          <a:xfrm>
            <a:off x="7060269" y="3775000"/>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1" name="Google Shape;941;g27b3a2978f5_0_3124"/>
          <p:cNvSpPr/>
          <p:nvPr/>
        </p:nvSpPr>
        <p:spPr>
          <a:xfrm>
            <a:off x="8029611" y="3775000"/>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2" name="Google Shape;942;g27b3a2978f5_0_3124"/>
          <p:cNvSpPr txBox="1">
            <a:spLocks noGrp="1"/>
          </p:cNvSpPr>
          <p:nvPr>
            <p:ph type="title"/>
          </p:nvPr>
        </p:nvSpPr>
        <p:spPr>
          <a:xfrm>
            <a:off x="188750" y="76206"/>
            <a:ext cx="8520600" cy="393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1800"/>
              <a:buFont typeface="Roboto"/>
              <a:buNone/>
              <a:defRPr sz="1800">
                <a:solidFill>
                  <a:srgbClr val="FFFFFF"/>
                </a:solidFill>
                <a:latin typeface="Roboto"/>
                <a:ea typeface="Roboto"/>
                <a:cs typeface="Roboto"/>
                <a:sym typeface="Robo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43" name="Google Shape;943;g27b3a2978f5_0_3124"/>
          <p:cNvCxnSpPr/>
          <p:nvPr/>
        </p:nvCxnSpPr>
        <p:spPr>
          <a:xfrm>
            <a:off x="313500" y="527105"/>
            <a:ext cx="8517000" cy="0"/>
          </a:xfrm>
          <a:prstGeom prst="straightConnector1">
            <a:avLst/>
          </a:prstGeom>
          <a:noFill/>
          <a:ln w="9525" cap="flat" cmpd="sng">
            <a:solidFill>
              <a:srgbClr val="A2A2BA"/>
            </a:solidFill>
            <a:prstDash val="solid"/>
            <a:round/>
            <a:headEnd type="none" w="med" len="med"/>
            <a:tailEnd type="none" w="med" len="med"/>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1 1 1">
  <p:cSld name="BLANK_1_1_1">
    <p:bg>
      <p:bgPr>
        <a:solidFill>
          <a:srgbClr val="7877B8"/>
        </a:solidFill>
        <a:effectLst/>
      </p:bgPr>
    </p:bg>
    <p:spTree>
      <p:nvGrpSpPr>
        <p:cNvPr id="1" name="Shape 944"/>
        <p:cNvGrpSpPr/>
        <p:nvPr/>
      </p:nvGrpSpPr>
      <p:grpSpPr>
        <a:xfrm>
          <a:off x="0" y="0"/>
          <a:ext cx="0" cy="0"/>
          <a:chOff x="0" y="0"/>
          <a:chExt cx="0" cy="0"/>
        </a:xfrm>
      </p:grpSpPr>
      <p:sp>
        <p:nvSpPr>
          <p:cNvPr id="945" name="Google Shape;945;g27b3a2978f5_0_3163"/>
          <p:cNvSpPr txBox="1">
            <a:spLocks noGrp="1"/>
          </p:cNvSpPr>
          <p:nvPr>
            <p:ph type="title"/>
          </p:nvPr>
        </p:nvSpPr>
        <p:spPr>
          <a:xfrm>
            <a:off x="1473825" y="2334050"/>
            <a:ext cx="606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3000"/>
              <a:buFont typeface="Roboto Light"/>
              <a:buNone/>
              <a:defRPr sz="3000">
                <a:solidFill>
                  <a:srgbClr val="FFFFFF"/>
                </a:solidFill>
                <a:latin typeface="Roboto Light"/>
                <a:ea typeface="Roboto Light"/>
                <a:cs typeface="Roboto Light"/>
                <a:sym typeface="Roboto 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Agenda 5 points">
  <p:cSld name="CUSTOM_2">
    <p:spTree>
      <p:nvGrpSpPr>
        <p:cNvPr id="1" name="Shape 946"/>
        <p:cNvGrpSpPr/>
        <p:nvPr/>
      </p:nvGrpSpPr>
      <p:grpSpPr>
        <a:xfrm>
          <a:off x="0" y="0"/>
          <a:ext cx="0" cy="0"/>
          <a:chOff x="0" y="0"/>
          <a:chExt cx="0" cy="0"/>
        </a:xfrm>
      </p:grpSpPr>
      <p:sp>
        <p:nvSpPr>
          <p:cNvPr id="947" name="Google Shape;947;g27b3a2978f5_0_31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
              <a:t>‹#›</a:t>
            </a:fld>
            <a:endParaRPr/>
          </a:p>
        </p:txBody>
      </p:sp>
      <p:sp>
        <p:nvSpPr>
          <p:cNvPr id="948" name="Google Shape;948;g27b3a2978f5_0_3165"/>
          <p:cNvSpPr/>
          <p:nvPr/>
        </p:nvSpPr>
        <p:spPr>
          <a:xfrm>
            <a:off x="-5750" y="0"/>
            <a:ext cx="9144000" cy="740700"/>
          </a:xfrm>
          <a:prstGeom prst="roundRect">
            <a:avLst>
              <a:gd name="adj" fmla="val 0"/>
            </a:avLst>
          </a:prstGeom>
          <a:gradFill>
            <a:gsLst>
              <a:gs pos="0">
                <a:srgbClr val="842FAE"/>
              </a:gs>
              <a:gs pos="100000">
                <a:srgbClr val="B268D7"/>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49" name="Google Shape;949;g27b3a2978f5_0_3165"/>
          <p:cNvPicPr preferRelativeResize="0"/>
          <p:nvPr/>
        </p:nvPicPr>
        <p:blipFill rotWithShape="1">
          <a:blip r:embed="rId2">
            <a:alphaModFix/>
          </a:blip>
          <a:srcRect l="54439"/>
          <a:stretch/>
        </p:blipFill>
        <p:spPr>
          <a:xfrm>
            <a:off x="6778071" y="2973"/>
            <a:ext cx="2365928" cy="740700"/>
          </a:xfrm>
          <a:prstGeom prst="rect">
            <a:avLst/>
          </a:prstGeom>
          <a:noFill/>
          <a:ln>
            <a:noFill/>
          </a:ln>
        </p:spPr>
      </p:pic>
      <p:sp>
        <p:nvSpPr>
          <p:cNvPr id="950" name="Google Shape;950;g27b3a2978f5_0_3165"/>
          <p:cNvSpPr txBox="1"/>
          <p:nvPr/>
        </p:nvSpPr>
        <p:spPr>
          <a:xfrm>
            <a:off x="572750" y="233550"/>
            <a:ext cx="3118500" cy="3078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2600"/>
              <a:buFont typeface="Arial"/>
              <a:buNone/>
            </a:pPr>
            <a:endParaRPr sz="2000" b="1" i="0" u="none" strike="noStrike" cap="none">
              <a:solidFill>
                <a:srgbClr val="FFFFFF"/>
              </a:solidFill>
              <a:latin typeface="Roboto"/>
              <a:ea typeface="Roboto"/>
              <a:cs typeface="Roboto"/>
              <a:sym typeface="Roboto"/>
            </a:endParaRPr>
          </a:p>
        </p:txBody>
      </p:sp>
      <p:sp>
        <p:nvSpPr>
          <p:cNvPr id="951" name="Google Shape;951;g27b3a2978f5_0_3165"/>
          <p:cNvSpPr txBox="1">
            <a:spLocks noGrp="1"/>
          </p:cNvSpPr>
          <p:nvPr>
            <p:ph type="title"/>
          </p:nvPr>
        </p:nvSpPr>
        <p:spPr>
          <a:xfrm>
            <a:off x="539262" y="173875"/>
            <a:ext cx="6005700" cy="647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1pPr>
            <a:lvl2pPr lvl="1"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2pPr>
            <a:lvl3pPr lvl="2"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3pPr>
            <a:lvl4pPr lvl="3"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4pPr>
            <a:lvl5pPr lvl="4"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5pPr>
            <a:lvl6pPr lvl="5"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6pPr>
            <a:lvl7pPr lvl="6"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7pPr>
            <a:lvl8pPr lvl="7"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8pPr>
            <a:lvl9pPr lvl="8"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9pPr>
          </a:lstStyle>
          <a:p>
            <a:endParaRPr/>
          </a:p>
        </p:txBody>
      </p:sp>
      <p:sp>
        <p:nvSpPr>
          <p:cNvPr id="952" name="Google Shape;952;g27b3a2978f5_0_3165"/>
          <p:cNvSpPr/>
          <p:nvPr/>
        </p:nvSpPr>
        <p:spPr>
          <a:xfrm>
            <a:off x="630598" y="933475"/>
            <a:ext cx="7882800" cy="696600"/>
          </a:xfrm>
          <a:prstGeom prst="roundRect">
            <a:avLst>
              <a:gd name="adj" fmla="val 16667"/>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3" name="Google Shape;953;g27b3a2978f5_0_3165"/>
          <p:cNvSpPr/>
          <p:nvPr/>
        </p:nvSpPr>
        <p:spPr>
          <a:xfrm>
            <a:off x="746681" y="996789"/>
            <a:ext cx="580200" cy="5802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4" name="Google Shape;954;g27b3a2978f5_0_3165"/>
          <p:cNvSpPr/>
          <p:nvPr/>
        </p:nvSpPr>
        <p:spPr>
          <a:xfrm>
            <a:off x="630598" y="1682728"/>
            <a:ext cx="7882800" cy="696600"/>
          </a:xfrm>
          <a:prstGeom prst="roundRect">
            <a:avLst>
              <a:gd name="adj" fmla="val 16667"/>
            </a:avLst>
          </a:prstGeom>
          <a:solidFill>
            <a:srgbClr val="B268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5" name="Google Shape;955;g27b3a2978f5_0_3165"/>
          <p:cNvSpPr/>
          <p:nvPr/>
        </p:nvSpPr>
        <p:spPr>
          <a:xfrm>
            <a:off x="746681" y="1746045"/>
            <a:ext cx="580200" cy="580200"/>
          </a:xfrm>
          <a:prstGeom prst="roundRect">
            <a:avLst>
              <a:gd name="adj" fmla="val 16667"/>
            </a:avLst>
          </a:prstGeom>
          <a:solidFill>
            <a:srgbClr val="842FA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6" name="Google Shape;956;g27b3a2978f5_0_3165"/>
          <p:cNvSpPr/>
          <p:nvPr/>
        </p:nvSpPr>
        <p:spPr>
          <a:xfrm>
            <a:off x="630598" y="2431981"/>
            <a:ext cx="7882800" cy="696600"/>
          </a:xfrm>
          <a:prstGeom prst="roundRect">
            <a:avLst>
              <a:gd name="adj" fmla="val 16667"/>
            </a:avLst>
          </a:pr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7" name="Google Shape;957;g27b3a2978f5_0_3165"/>
          <p:cNvSpPr/>
          <p:nvPr/>
        </p:nvSpPr>
        <p:spPr>
          <a:xfrm>
            <a:off x="746681" y="2495302"/>
            <a:ext cx="580200" cy="580200"/>
          </a:xfrm>
          <a:prstGeom prst="roundRect">
            <a:avLst>
              <a:gd name="adj" fmla="val 16667"/>
            </a:avLst>
          </a:prstGeom>
          <a:solidFill>
            <a:srgbClr val="4E349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8" name="Google Shape;958;g27b3a2978f5_0_3165"/>
          <p:cNvSpPr/>
          <p:nvPr/>
        </p:nvSpPr>
        <p:spPr>
          <a:xfrm>
            <a:off x="630598" y="3181234"/>
            <a:ext cx="7882800" cy="696600"/>
          </a:xfrm>
          <a:prstGeom prst="roundRect">
            <a:avLst>
              <a:gd name="adj" fmla="val 16667"/>
            </a:avLst>
          </a:prstGeom>
          <a:solidFill>
            <a:srgbClr val="842FA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9" name="Google Shape;959;g27b3a2978f5_0_3165"/>
          <p:cNvSpPr/>
          <p:nvPr/>
        </p:nvSpPr>
        <p:spPr>
          <a:xfrm>
            <a:off x="746681" y="3244558"/>
            <a:ext cx="580200" cy="580200"/>
          </a:xfrm>
          <a:prstGeom prst="roundRect">
            <a:avLst>
              <a:gd name="adj" fmla="val 16667"/>
            </a:avLst>
          </a:prstGeom>
          <a:solidFill>
            <a:srgbClr val="B268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0" name="Google Shape;960;g27b3a2978f5_0_3165"/>
          <p:cNvSpPr/>
          <p:nvPr/>
        </p:nvSpPr>
        <p:spPr>
          <a:xfrm>
            <a:off x="630598" y="3930476"/>
            <a:ext cx="7882800" cy="696600"/>
          </a:xfrm>
          <a:prstGeom prst="roundRect">
            <a:avLst>
              <a:gd name="adj" fmla="val 16667"/>
            </a:avLst>
          </a:prstGeom>
          <a:solidFill>
            <a:srgbClr val="4E349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1" name="Google Shape;961;g27b3a2978f5_0_3165"/>
          <p:cNvSpPr/>
          <p:nvPr/>
        </p:nvSpPr>
        <p:spPr>
          <a:xfrm>
            <a:off x="746681" y="3993803"/>
            <a:ext cx="580200" cy="580200"/>
          </a:xfrm>
          <a:prstGeom prst="roundRect">
            <a:avLst>
              <a:gd name="adj" fmla="val 16667"/>
            </a:avLst>
          </a:pr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2" name="Google Shape;962;g27b3a2978f5_0_3165"/>
          <p:cNvSpPr txBox="1">
            <a:spLocks noGrp="1"/>
          </p:cNvSpPr>
          <p:nvPr>
            <p:ph type="subTitle" idx="1"/>
          </p:nvPr>
        </p:nvSpPr>
        <p:spPr>
          <a:xfrm>
            <a:off x="1451097" y="922900"/>
            <a:ext cx="2543400" cy="6966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1600"/>
              <a:buFont typeface="Roboto Medium"/>
              <a:buNone/>
              <a:defRPr sz="1600">
                <a:latin typeface="Roboto Medium"/>
                <a:ea typeface="Roboto Medium"/>
                <a:cs typeface="Roboto Medium"/>
                <a:sym typeface="Roboto Medium"/>
              </a:defRPr>
            </a:lvl1pPr>
            <a:lvl2pPr lvl="1" algn="l" rtl="0">
              <a:lnSpc>
                <a:spcPct val="115000"/>
              </a:lnSpc>
              <a:spcBef>
                <a:spcPts val="0"/>
              </a:spcBef>
              <a:spcAft>
                <a:spcPts val="0"/>
              </a:spcAft>
              <a:buSzPts val="1100"/>
              <a:buNone/>
              <a:defRPr/>
            </a:lvl2pPr>
            <a:lvl3pPr lvl="2" algn="l" rtl="0">
              <a:lnSpc>
                <a:spcPct val="115000"/>
              </a:lnSpc>
              <a:spcBef>
                <a:spcPts val="0"/>
              </a:spcBef>
              <a:spcAft>
                <a:spcPts val="0"/>
              </a:spcAft>
              <a:buSzPts val="1100"/>
              <a:buNone/>
              <a:defRPr/>
            </a:lvl3pPr>
            <a:lvl4pPr lvl="3" algn="l" rtl="0">
              <a:lnSpc>
                <a:spcPct val="115000"/>
              </a:lnSpc>
              <a:spcBef>
                <a:spcPts val="0"/>
              </a:spcBef>
              <a:spcAft>
                <a:spcPts val="0"/>
              </a:spcAft>
              <a:buSzPts val="1100"/>
              <a:buNone/>
              <a:defRPr/>
            </a:lvl4pPr>
            <a:lvl5pPr lvl="4" algn="l" rtl="0">
              <a:lnSpc>
                <a:spcPct val="115000"/>
              </a:lnSpc>
              <a:spcBef>
                <a:spcPts val="0"/>
              </a:spcBef>
              <a:spcAft>
                <a:spcPts val="0"/>
              </a:spcAft>
              <a:buSzPts val="1100"/>
              <a:buNone/>
              <a:defRPr/>
            </a:lvl5pPr>
            <a:lvl6pPr lvl="5" algn="l" rtl="0">
              <a:lnSpc>
                <a:spcPct val="115000"/>
              </a:lnSpc>
              <a:spcBef>
                <a:spcPts val="0"/>
              </a:spcBef>
              <a:spcAft>
                <a:spcPts val="0"/>
              </a:spcAft>
              <a:buSzPts val="1100"/>
              <a:buNone/>
              <a:defRPr/>
            </a:lvl6pPr>
            <a:lvl7pPr lvl="6" algn="l" rtl="0">
              <a:lnSpc>
                <a:spcPct val="115000"/>
              </a:lnSpc>
              <a:spcBef>
                <a:spcPts val="0"/>
              </a:spcBef>
              <a:spcAft>
                <a:spcPts val="0"/>
              </a:spcAft>
              <a:buSzPts val="1100"/>
              <a:buNone/>
              <a:defRPr/>
            </a:lvl7pPr>
            <a:lvl8pPr lvl="7" algn="l" rtl="0">
              <a:lnSpc>
                <a:spcPct val="115000"/>
              </a:lnSpc>
              <a:spcBef>
                <a:spcPts val="0"/>
              </a:spcBef>
              <a:spcAft>
                <a:spcPts val="0"/>
              </a:spcAft>
              <a:buSzPts val="1100"/>
              <a:buNone/>
              <a:defRPr/>
            </a:lvl8pPr>
            <a:lvl9pPr lvl="8" algn="l" rtl="0">
              <a:lnSpc>
                <a:spcPct val="115000"/>
              </a:lnSpc>
              <a:spcBef>
                <a:spcPts val="0"/>
              </a:spcBef>
              <a:spcAft>
                <a:spcPts val="0"/>
              </a:spcAft>
              <a:buSzPts val="1100"/>
              <a:buNone/>
              <a:defRPr/>
            </a:lvl9pPr>
          </a:lstStyle>
          <a:p>
            <a:endParaRPr/>
          </a:p>
        </p:txBody>
      </p:sp>
      <p:sp>
        <p:nvSpPr>
          <p:cNvPr id="963" name="Google Shape;963;g27b3a2978f5_0_3165"/>
          <p:cNvSpPr txBox="1">
            <a:spLocks noGrp="1"/>
          </p:cNvSpPr>
          <p:nvPr>
            <p:ph type="body" idx="2"/>
          </p:nvPr>
        </p:nvSpPr>
        <p:spPr>
          <a:xfrm>
            <a:off x="3994500" y="933475"/>
            <a:ext cx="4518900" cy="696600"/>
          </a:xfrm>
          <a:prstGeom prst="rect">
            <a:avLst/>
          </a:prstGeom>
          <a:noFill/>
          <a:ln>
            <a:noFill/>
          </a:ln>
        </p:spPr>
        <p:txBody>
          <a:bodyPr spcFirstLastPara="1" wrap="square" lIns="91425" tIns="91425" rIns="91425" bIns="91425" anchor="t" anchorCtr="0">
            <a:normAutofit/>
          </a:bodyPr>
          <a:lstStyle>
            <a:lvl1pPr marL="457200" lvl="0" indent="-298450" algn="l" rtl="0">
              <a:lnSpc>
                <a:spcPct val="100000"/>
              </a:lnSpc>
              <a:spcBef>
                <a:spcPts val="0"/>
              </a:spcBef>
              <a:spcAft>
                <a:spcPts val="0"/>
              </a:spcAft>
              <a:buSzPts val="1100"/>
              <a:buChar char="●"/>
              <a:defRPr/>
            </a:lvl1pPr>
            <a:lvl2pPr marL="914400" lvl="1" indent="-298450" algn="l" rtl="0">
              <a:lnSpc>
                <a:spcPct val="100000"/>
              </a:lnSpc>
              <a:spcBef>
                <a:spcPts val="0"/>
              </a:spcBef>
              <a:spcAft>
                <a:spcPts val="0"/>
              </a:spcAft>
              <a:buSzPts val="1100"/>
              <a:buChar char="○"/>
              <a:defRPr/>
            </a:lvl2pPr>
            <a:lvl3pPr marL="1371600" lvl="2" indent="-298450" algn="l" rtl="0">
              <a:lnSpc>
                <a:spcPct val="100000"/>
              </a:lnSpc>
              <a:spcBef>
                <a:spcPts val="0"/>
              </a:spcBef>
              <a:spcAft>
                <a:spcPts val="0"/>
              </a:spcAft>
              <a:buSzPts val="1100"/>
              <a:buChar char="■"/>
              <a:defRPr/>
            </a:lvl3pPr>
            <a:lvl4pPr marL="1828800" lvl="3" indent="-298450" algn="l" rtl="0">
              <a:lnSpc>
                <a:spcPct val="100000"/>
              </a:lnSpc>
              <a:spcBef>
                <a:spcPts val="0"/>
              </a:spcBef>
              <a:spcAft>
                <a:spcPts val="0"/>
              </a:spcAft>
              <a:buSzPts val="1100"/>
              <a:buChar char="●"/>
              <a:defRPr/>
            </a:lvl4pPr>
            <a:lvl5pPr marL="2286000" lvl="4" indent="-298450" algn="l" rtl="0">
              <a:lnSpc>
                <a:spcPct val="100000"/>
              </a:lnSpc>
              <a:spcBef>
                <a:spcPts val="0"/>
              </a:spcBef>
              <a:spcAft>
                <a:spcPts val="0"/>
              </a:spcAft>
              <a:buSzPts val="1100"/>
              <a:buChar char="○"/>
              <a:defRPr/>
            </a:lvl5pPr>
            <a:lvl6pPr marL="2743200" lvl="5" indent="-298450" algn="l" rtl="0">
              <a:lnSpc>
                <a:spcPct val="100000"/>
              </a:lnSpc>
              <a:spcBef>
                <a:spcPts val="0"/>
              </a:spcBef>
              <a:spcAft>
                <a:spcPts val="0"/>
              </a:spcAft>
              <a:buSzPts val="1100"/>
              <a:buChar char="■"/>
              <a:defRPr/>
            </a:lvl6pPr>
            <a:lvl7pPr marL="3200400" lvl="6" indent="-298450" algn="l" rtl="0">
              <a:lnSpc>
                <a:spcPct val="100000"/>
              </a:lnSpc>
              <a:spcBef>
                <a:spcPts val="0"/>
              </a:spcBef>
              <a:spcAft>
                <a:spcPts val="0"/>
              </a:spcAft>
              <a:buSzPts val="1100"/>
              <a:buChar char="●"/>
              <a:defRPr/>
            </a:lvl7pPr>
            <a:lvl8pPr marL="3657600" lvl="7" indent="-298450" algn="l" rtl="0">
              <a:lnSpc>
                <a:spcPct val="100000"/>
              </a:lnSpc>
              <a:spcBef>
                <a:spcPts val="0"/>
              </a:spcBef>
              <a:spcAft>
                <a:spcPts val="0"/>
              </a:spcAft>
              <a:buSzPts val="1100"/>
              <a:buChar char="○"/>
              <a:defRPr/>
            </a:lvl8pPr>
            <a:lvl9pPr marL="4114800" lvl="8" indent="-298450" algn="l" rtl="0">
              <a:lnSpc>
                <a:spcPct val="100000"/>
              </a:lnSpc>
              <a:spcBef>
                <a:spcPts val="0"/>
              </a:spcBef>
              <a:spcAft>
                <a:spcPts val="0"/>
              </a:spcAft>
              <a:buSzPts val="1100"/>
              <a:buChar char="■"/>
              <a:defRPr/>
            </a:lvl9pPr>
          </a:lstStyle>
          <a:p>
            <a:endParaRPr/>
          </a:p>
        </p:txBody>
      </p:sp>
      <p:sp>
        <p:nvSpPr>
          <p:cNvPr id="964" name="Google Shape;964;g27b3a2978f5_0_3165"/>
          <p:cNvSpPr txBox="1">
            <a:spLocks noGrp="1"/>
          </p:cNvSpPr>
          <p:nvPr>
            <p:ph type="subTitle" idx="3"/>
          </p:nvPr>
        </p:nvSpPr>
        <p:spPr>
          <a:xfrm>
            <a:off x="1451097" y="1677445"/>
            <a:ext cx="2543400" cy="6966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chemeClr val="lt1"/>
              </a:buClr>
              <a:buSzPts val="1600"/>
              <a:buFont typeface="Roboto Medium"/>
              <a:buNone/>
              <a:defRPr sz="1600">
                <a:solidFill>
                  <a:schemeClr val="lt1"/>
                </a:solidFill>
                <a:latin typeface="Roboto Medium"/>
                <a:ea typeface="Roboto Medium"/>
                <a:cs typeface="Roboto Medium"/>
                <a:sym typeface="Roboto Medium"/>
              </a:defRPr>
            </a:lvl1pPr>
            <a:lvl2pPr lvl="1" algn="l" rtl="0">
              <a:lnSpc>
                <a:spcPct val="115000"/>
              </a:lnSpc>
              <a:spcBef>
                <a:spcPts val="0"/>
              </a:spcBef>
              <a:spcAft>
                <a:spcPts val="0"/>
              </a:spcAft>
              <a:buClr>
                <a:schemeClr val="lt1"/>
              </a:buClr>
              <a:buSzPts val="1100"/>
              <a:buNone/>
              <a:defRPr>
                <a:solidFill>
                  <a:schemeClr val="lt1"/>
                </a:solidFill>
              </a:defRPr>
            </a:lvl2pPr>
            <a:lvl3pPr lvl="2" algn="l" rtl="0">
              <a:lnSpc>
                <a:spcPct val="115000"/>
              </a:lnSpc>
              <a:spcBef>
                <a:spcPts val="0"/>
              </a:spcBef>
              <a:spcAft>
                <a:spcPts val="0"/>
              </a:spcAft>
              <a:buClr>
                <a:schemeClr val="lt1"/>
              </a:buClr>
              <a:buSzPts val="1100"/>
              <a:buNone/>
              <a:defRPr>
                <a:solidFill>
                  <a:schemeClr val="lt1"/>
                </a:solidFill>
              </a:defRPr>
            </a:lvl3pPr>
            <a:lvl4pPr lvl="3" algn="l" rtl="0">
              <a:lnSpc>
                <a:spcPct val="115000"/>
              </a:lnSpc>
              <a:spcBef>
                <a:spcPts val="0"/>
              </a:spcBef>
              <a:spcAft>
                <a:spcPts val="0"/>
              </a:spcAft>
              <a:buClr>
                <a:schemeClr val="lt1"/>
              </a:buClr>
              <a:buSzPts val="1100"/>
              <a:buNone/>
              <a:defRPr>
                <a:solidFill>
                  <a:schemeClr val="lt1"/>
                </a:solidFill>
              </a:defRPr>
            </a:lvl4pPr>
            <a:lvl5pPr lvl="4" algn="l" rtl="0">
              <a:lnSpc>
                <a:spcPct val="115000"/>
              </a:lnSpc>
              <a:spcBef>
                <a:spcPts val="0"/>
              </a:spcBef>
              <a:spcAft>
                <a:spcPts val="0"/>
              </a:spcAft>
              <a:buClr>
                <a:schemeClr val="lt1"/>
              </a:buClr>
              <a:buSzPts val="1100"/>
              <a:buNone/>
              <a:defRPr>
                <a:solidFill>
                  <a:schemeClr val="lt1"/>
                </a:solidFill>
              </a:defRPr>
            </a:lvl5pPr>
            <a:lvl6pPr lvl="5" algn="l" rtl="0">
              <a:lnSpc>
                <a:spcPct val="115000"/>
              </a:lnSpc>
              <a:spcBef>
                <a:spcPts val="0"/>
              </a:spcBef>
              <a:spcAft>
                <a:spcPts val="0"/>
              </a:spcAft>
              <a:buClr>
                <a:schemeClr val="lt1"/>
              </a:buClr>
              <a:buSzPts val="1100"/>
              <a:buNone/>
              <a:defRPr>
                <a:solidFill>
                  <a:schemeClr val="lt1"/>
                </a:solidFill>
              </a:defRPr>
            </a:lvl6pPr>
            <a:lvl7pPr lvl="6" algn="l" rtl="0">
              <a:lnSpc>
                <a:spcPct val="115000"/>
              </a:lnSpc>
              <a:spcBef>
                <a:spcPts val="0"/>
              </a:spcBef>
              <a:spcAft>
                <a:spcPts val="0"/>
              </a:spcAft>
              <a:buClr>
                <a:schemeClr val="lt1"/>
              </a:buClr>
              <a:buSzPts val="1100"/>
              <a:buNone/>
              <a:defRPr>
                <a:solidFill>
                  <a:schemeClr val="lt1"/>
                </a:solidFill>
              </a:defRPr>
            </a:lvl7pPr>
            <a:lvl8pPr lvl="7" algn="l" rtl="0">
              <a:lnSpc>
                <a:spcPct val="115000"/>
              </a:lnSpc>
              <a:spcBef>
                <a:spcPts val="0"/>
              </a:spcBef>
              <a:spcAft>
                <a:spcPts val="0"/>
              </a:spcAft>
              <a:buClr>
                <a:schemeClr val="lt1"/>
              </a:buClr>
              <a:buSzPts val="1100"/>
              <a:buNone/>
              <a:defRPr>
                <a:solidFill>
                  <a:schemeClr val="lt1"/>
                </a:solidFill>
              </a:defRPr>
            </a:lvl8pPr>
            <a:lvl9pPr lvl="8" algn="l" rtl="0">
              <a:lnSpc>
                <a:spcPct val="115000"/>
              </a:lnSpc>
              <a:spcBef>
                <a:spcPts val="0"/>
              </a:spcBef>
              <a:spcAft>
                <a:spcPts val="0"/>
              </a:spcAft>
              <a:buClr>
                <a:schemeClr val="lt1"/>
              </a:buClr>
              <a:buSzPts val="1100"/>
              <a:buNone/>
              <a:defRPr>
                <a:solidFill>
                  <a:schemeClr val="lt1"/>
                </a:solidFill>
              </a:defRPr>
            </a:lvl9pPr>
          </a:lstStyle>
          <a:p>
            <a:endParaRPr/>
          </a:p>
        </p:txBody>
      </p:sp>
      <p:sp>
        <p:nvSpPr>
          <p:cNvPr id="965" name="Google Shape;965;g27b3a2978f5_0_3165"/>
          <p:cNvSpPr txBox="1">
            <a:spLocks noGrp="1"/>
          </p:cNvSpPr>
          <p:nvPr>
            <p:ph type="body" idx="4"/>
          </p:nvPr>
        </p:nvSpPr>
        <p:spPr>
          <a:xfrm>
            <a:off x="3994500" y="1688025"/>
            <a:ext cx="4518900" cy="696600"/>
          </a:xfrm>
          <a:prstGeom prst="rect">
            <a:avLst/>
          </a:prstGeom>
          <a:noFill/>
          <a:ln>
            <a:noFill/>
          </a:ln>
        </p:spPr>
        <p:txBody>
          <a:bodyPr spcFirstLastPara="1" wrap="square" lIns="91425" tIns="91425" rIns="91425" bIns="91425" anchor="t" anchorCtr="0">
            <a:normAutofit/>
          </a:bodyPr>
          <a:lstStyle>
            <a:lvl1pPr marL="457200" lvl="0" indent="-298450" algn="l" rtl="0">
              <a:lnSpc>
                <a:spcPct val="100000"/>
              </a:lnSpc>
              <a:spcBef>
                <a:spcPts val="0"/>
              </a:spcBef>
              <a:spcAft>
                <a:spcPts val="0"/>
              </a:spcAft>
              <a:buClr>
                <a:schemeClr val="lt1"/>
              </a:buClr>
              <a:buSzPts val="1100"/>
              <a:buChar char="●"/>
              <a:defRPr>
                <a:solidFill>
                  <a:schemeClr val="lt1"/>
                </a:solidFill>
              </a:defRPr>
            </a:lvl1pPr>
            <a:lvl2pPr marL="914400" lvl="1" indent="-298450" algn="l" rtl="0">
              <a:lnSpc>
                <a:spcPct val="100000"/>
              </a:lnSpc>
              <a:spcBef>
                <a:spcPts val="0"/>
              </a:spcBef>
              <a:spcAft>
                <a:spcPts val="0"/>
              </a:spcAft>
              <a:buClr>
                <a:schemeClr val="lt1"/>
              </a:buClr>
              <a:buSzPts val="1100"/>
              <a:buChar char="○"/>
              <a:defRPr>
                <a:solidFill>
                  <a:schemeClr val="lt1"/>
                </a:solidFill>
              </a:defRPr>
            </a:lvl2pPr>
            <a:lvl3pPr marL="1371600" lvl="2" indent="-298450" algn="l" rtl="0">
              <a:lnSpc>
                <a:spcPct val="100000"/>
              </a:lnSpc>
              <a:spcBef>
                <a:spcPts val="0"/>
              </a:spcBef>
              <a:spcAft>
                <a:spcPts val="0"/>
              </a:spcAft>
              <a:buClr>
                <a:schemeClr val="lt1"/>
              </a:buClr>
              <a:buSzPts val="1100"/>
              <a:buChar char="■"/>
              <a:defRPr>
                <a:solidFill>
                  <a:schemeClr val="lt1"/>
                </a:solidFill>
              </a:defRPr>
            </a:lvl3pPr>
            <a:lvl4pPr marL="1828800" lvl="3" indent="-298450" algn="l" rtl="0">
              <a:lnSpc>
                <a:spcPct val="100000"/>
              </a:lnSpc>
              <a:spcBef>
                <a:spcPts val="0"/>
              </a:spcBef>
              <a:spcAft>
                <a:spcPts val="0"/>
              </a:spcAft>
              <a:buClr>
                <a:schemeClr val="lt1"/>
              </a:buClr>
              <a:buSzPts val="1100"/>
              <a:buChar char="●"/>
              <a:defRPr>
                <a:solidFill>
                  <a:schemeClr val="lt1"/>
                </a:solidFill>
              </a:defRPr>
            </a:lvl4pPr>
            <a:lvl5pPr marL="2286000" lvl="4" indent="-298450" algn="l" rtl="0">
              <a:lnSpc>
                <a:spcPct val="100000"/>
              </a:lnSpc>
              <a:spcBef>
                <a:spcPts val="0"/>
              </a:spcBef>
              <a:spcAft>
                <a:spcPts val="0"/>
              </a:spcAft>
              <a:buClr>
                <a:schemeClr val="lt1"/>
              </a:buClr>
              <a:buSzPts val="1100"/>
              <a:buChar char="○"/>
              <a:defRPr>
                <a:solidFill>
                  <a:schemeClr val="lt1"/>
                </a:solidFill>
              </a:defRPr>
            </a:lvl5pPr>
            <a:lvl6pPr marL="2743200" lvl="5" indent="-298450" algn="l" rtl="0">
              <a:lnSpc>
                <a:spcPct val="100000"/>
              </a:lnSpc>
              <a:spcBef>
                <a:spcPts val="0"/>
              </a:spcBef>
              <a:spcAft>
                <a:spcPts val="0"/>
              </a:spcAft>
              <a:buClr>
                <a:schemeClr val="lt1"/>
              </a:buClr>
              <a:buSzPts val="1100"/>
              <a:buChar char="■"/>
              <a:defRPr>
                <a:solidFill>
                  <a:schemeClr val="lt1"/>
                </a:solidFill>
              </a:defRPr>
            </a:lvl6pPr>
            <a:lvl7pPr marL="3200400" lvl="6" indent="-298450" algn="l" rtl="0">
              <a:lnSpc>
                <a:spcPct val="100000"/>
              </a:lnSpc>
              <a:spcBef>
                <a:spcPts val="0"/>
              </a:spcBef>
              <a:spcAft>
                <a:spcPts val="0"/>
              </a:spcAft>
              <a:buClr>
                <a:schemeClr val="lt1"/>
              </a:buClr>
              <a:buSzPts val="1100"/>
              <a:buChar char="●"/>
              <a:defRPr>
                <a:solidFill>
                  <a:schemeClr val="lt1"/>
                </a:solidFill>
              </a:defRPr>
            </a:lvl7pPr>
            <a:lvl8pPr marL="3657600" lvl="7" indent="-298450" algn="l" rtl="0">
              <a:lnSpc>
                <a:spcPct val="100000"/>
              </a:lnSpc>
              <a:spcBef>
                <a:spcPts val="0"/>
              </a:spcBef>
              <a:spcAft>
                <a:spcPts val="0"/>
              </a:spcAft>
              <a:buClr>
                <a:schemeClr val="lt1"/>
              </a:buClr>
              <a:buSzPts val="1100"/>
              <a:buChar char="○"/>
              <a:defRPr>
                <a:solidFill>
                  <a:schemeClr val="lt1"/>
                </a:solidFill>
              </a:defRPr>
            </a:lvl8pPr>
            <a:lvl9pPr marL="4114800" lvl="8" indent="-298450" algn="l" rtl="0">
              <a:lnSpc>
                <a:spcPct val="100000"/>
              </a:lnSpc>
              <a:spcBef>
                <a:spcPts val="0"/>
              </a:spcBef>
              <a:spcAft>
                <a:spcPts val="0"/>
              </a:spcAft>
              <a:buClr>
                <a:schemeClr val="lt1"/>
              </a:buClr>
              <a:buSzPts val="1100"/>
              <a:buChar char="■"/>
              <a:defRPr>
                <a:solidFill>
                  <a:schemeClr val="lt1"/>
                </a:solidFill>
              </a:defRPr>
            </a:lvl9pPr>
          </a:lstStyle>
          <a:p>
            <a:endParaRPr/>
          </a:p>
        </p:txBody>
      </p:sp>
      <p:sp>
        <p:nvSpPr>
          <p:cNvPr id="966" name="Google Shape;966;g27b3a2978f5_0_3165"/>
          <p:cNvSpPr txBox="1">
            <a:spLocks noGrp="1"/>
          </p:cNvSpPr>
          <p:nvPr>
            <p:ph type="subTitle" idx="5"/>
          </p:nvPr>
        </p:nvSpPr>
        <p:spPr>
          <a:xfrm>
            <a:off x="1451097" y="2429335"/>
            <a:ext cx="2543400" cy="6966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chemeClr val="lt1"/>
              </a:buClr>
              <a:buSzPts val="1600"/>
              <a:buFont typeface="Roboto Medium"/>
              <a:buNone/>
              <a:defRPr sz="1600">
                <a:solidFill>
                  <a:schemeClr val="lt1"/>
                </a:solidFill>
                <a:latin typeface="Roboto Medium"/>
                <a:ea typeface="Roboto Medium"/>
                <a:cs typeface="Roboto Medium"/>
                <a:sym typeface="Roboto Medium"/>
              </a:defRPr>
            </a:lvl1pPr>
            <a:lvl2pPr lvl="1" algn="l" rtl="0">
              <a:lnSpc>
                <a:spcPct val="115000"/>
              </a:lnSpc>
              <a:spcBef>
                <a:spcPts val="0"/>
              </a:spcBef>
              <a:spcAft>
                <a:spcPts val="0"/>
              </a:spcAft>
              <a:buClr>
                <a:schemeClr val="lt1"/>
              </a:buClr>
              <a:buSzPts val="1100"/>
              <a:buNone/>
              <a:defRPr>
                <a:solidFill>
                  <a:schemeClr val="lt1"/>
                </a:solidFill>
              </a:defRPr>
            </a:lvl2pPr>
            <a:lvl3pPr lvl="2" algn="l" rtl="0">
              <a:lnSpc>
                <a:spcPct val="115000"/>
              </a:lnSpc>
              <a:spcBef>
                <a:spcPts val="0"/>
              </a:spcBef>
              <a:spcAft>
                <a:spcPts val="0"/>
              </a:spcAft>
              <a:buClr>
                <a:schemeClr val="lt1"/>
              </a:buClr>
              <a:buSzPts val="1100"/>
              <a:buNone/>
              <a:defRPr>
                <a:solidFill>
                  <a:schemeClr val="lt1"/>
                </a:solidFill>
              </a:defRPr>
            </a:lvl3pPr>
            <a:lvl4pPr lvl="3" algn="l" rtl="0">
              <a:lnSpc>
                <a:spcPct val="115000"/>
              </a:lnSpc>
              <a:spcBef>
                <a:spcPts val="0"/>
              </a:spcBef>
              <a:spcAft>
                <a:spcPts val="0"/>
              </a:spcAft>
              <a:buClr>
                <a:schemeClr val="lt1"/>
              </a:buClr>
              <a:buSzPts val="1100"/>
              <a:buNone/>
              <a:defRPr>
                <a:solidFill>
                  <a:schemeClr val="lt1"/>
                </a:solidFill>
              </a:defRPr>
            </a:lvl4pPr>
            <a:lvl5pPr lvl="4" algn="l" rtl="0">
              <a:lnSpc>
                <a:spcPct val="115000"/>
              </a:lnSpc>
              <a:spcBef>
                <a:spcPts val="0"/>
              </a:spcBef>
              <a:spcAft>
                <a:spcPts val="0"/>
              </a:spcAft>
              <a:buClr>
                <a:schemeClr val="lt1"/>
              </a:buClr>
              <a:buSzPts val="1100"/>
              <a:buNone/>
              <a:defRPr>
                <a:solidFill>
                  <a:schemeClr val="lt1"/>
                </a:solidFill>
              </a:defRPr>
            </a:lvl5pPr>
            <a:lvl6pPr lvl="5" algn="l" rtl="0">
              <a:lnSpc>
                <a:spcPct val="115000"/>
              </a:lnSpc>
              <a:spcBef>
                <a:spcPts val="0"/>
              </a:spcBef>
              <a:spcAft>
                <a:spcPts val="0"/>
              </a:spcAft>
              <a:buClr>
                <a:schemeClr val="lt1"/>
              </a:buClr>
              <a:buSzPts val="1100"/>
              <a:buNone/>
              <a:defRPr>
                <a:solidFill>
                  <a:schemeClr val="lt1"/>
                </a:solidFill>
              </a:defRPr>
            </a:lvl6pPr>
            <a:lvl7pPr lvl="6" algn="l" rtl="0">
              <a:lnSpc>
                <a:spcPct val="115000"/>
              </a:lnSpc>
              <a:spcBef>
                <a:spcPts val="0"/>
              </a:spcBef>
              <a:spcAft>
                <a:spcPts val="0"/>
              </a:spcAft>
              <a:buClr>
                <a:schemeClr val="lt1"/>
              </a:buClr>
              <a:buSzPts val="1100"/>
              <a:buNone/>
              <a:defRPr>
                <a:solidFill>
                  <a:schemeClr val="lt1"/>
                </a:solidFill>
              </a:defRPr>
            </a:lvl7pPr>
            <a:lvl8pPr lvl="7" algn="l" rtl="0">
              <a:lnSpc>
                <a:spcPct val="115000"/>
              </a:lnSpc>
              <a:spcBef>
                <a:spcPts val="0"/>
              </a:spcBef>
              <a:spcAft>
                <a:spcPts val="0"/>
              </a:spcAft>
              <a:buClr>
                <a:schemeClr val="lt1"/>
              </a:buClr>
              <a:buSzPts val="1100"/>
              <a:buNone/>
              <a:defRPr>
                <a:solidFill>
                  <a:schemeClr val="lt1"/>
                </a:solidFill>
              </a:defRPr>
            </a:lvl8pPr>
            <a:lvl9pPr lvl="8" algn="l" rtl="0">
              <a:lnSpc>
                <a:spcPct val="115000"/>
              </a:lnSpc>
              <a:spcBef>
                <a:spcPts val="0"/>
              </a:spcBef>
              <a:spcAft>
                <a:spcPts val="0"/>
              </a:spcAft>
              <a:buClr>
                <a:schemeClr val="lt1"/>
              </a:buClr>
              <a:buSzPts val="1100"/>
              <a:buNone/>
              <a:defRPr>
                <a:solidFill>
                  <a:schemeClr val="lt1"/>
                </a:solidFill>
              </a:defRPr>
            </a:lvl9pPr>
          </a:lstStyle>
          <a:p>
            <a:endParaRPr/>
          </a:p>
        </p:txBody>
      </p:sp>
      <p:sp>
        <p:nvSpPr>
          <p:cNvPr id="967" name="Google Shape;967;g27b3a2978f5_0_3165"/>
          <p:cNvSpPr txBox="1">
            <a:spLocks noGrp="1"/>
          </p:cNvSpPr>
          <p:nvPr>
            <p:ph type="body" idx="6"/>
          </p:nvPr>
        </p:nvSpPr>
        <p:spPr>
          <a:xfrm>
            <a:off x="3994425" y="2439925"/>
            <a:ext cx="4518900" cy="696600"/>
          </a:xfrm>
          <a:prstGeom prst="rect">
            <a:avLst/>
          </a:prstGeom>
          <a:noFill/>
          <a:ln>
            <a:noFill/>
          </a:ln>
        </p:spPr>
        <p:txBody>
          <a:bodyPr spcFirstLastPara="1" wrap="square" lIns="91425" tIns="91425" rIns="91425" bIns="91425" anchor="t" anchorCtr="0">
            <a:normAutofit/>
          </a:bodyPr>
          <a:lstStyle>
            <a:lvl1pPr marL="457200" lvl="0" indent="-298450" algn="l" rtl="0">
              <a:lnSpc>
                <a:spcPct val="100000"/>
              </a:lnSpc>
              <a:spcBef>
                <a:spcPts val="0"/>
              </a:spcBef>
              <a:spcAft>
                <a:spcPts val="0"/>
              </a:spcAft>
              <a:buClr>
                <a:schemeClr val="lt1"/>
              </a:buClr>
              <a:buSzPts val="1100"/>
              <a:buChar char="●"/>
              <a:defRPr>
                <a:solidFill>
                  <a:schemeClr val="lt1"/>
                </a:solidFill>
              </a:defRPr>
            </a:lvl1pPr>
            <a:lvl2pPr marL="914400" lvl="1" indent="-298450" algn="l" rtl="0">
              <a:lnSpc>
                <a:spcPct val="100000"/>
              </a:lnSpc>
              <a:spcBef>
                <a:spcPts val="0"/>
              </a:spcBef>
              <a:spcAft>
                <a:spcPts val="0"/>
              </a:spcAft>
              <a:buClr>
                <a:schemeClr val="lt1"/>
              </a:buClr>
              <a:buSzPts val="1100"/>
              <a:buChar char="○"/>
              <a:defRPr>
                <a:solidFill>
                  <a:schemeClr val="lt1"/>
                </a:solidFill>
              </a:defRPr>
            </a:lvl2pPr>
            <a:lvl3pPr marL="1371600" lvl="2" indent="-298450" algn="l" rtl="0">
              <a:lnSpc>
                <a:spcPct val="100000"/>
              </a:lnSpc>
              <a:spcBef>
                <a:spcPts val="0"/>
              </a:spcBef>
              <a:spcAft>
                <a:spcPts val="0"/>
              </a:spcAft>
              <a:buClr>
                <a:schemeClr val="lt1"/>
              </a:buClr>
              <a:buSzPts val="1100"/>
              <a:buChar char="■"/>
              <a:defRPr>
                <a:solidFill>
                  <a:schemeClr val="lt1"/>
                </a:solidFill>
              </a:defRPr>
            </a:lvl3pPr>
            <a:lvl4pPr marL="1828800" lvl="3" indent="-298450" algn="l" rtl="0">
              <a:lnSpc>
                <a:spcPct val="100000"/>
              </a:lnSpc>
              <a:spcBef>
                <a:spcPts val="0"/>
              </a:spcBef>
              <a:spcAft>
                <a:spcPts val="0"/>
              </a:spcAft>
              <a:buClr>
                <a:schemeClr val="lt1"/>
              </a:buClr>
              <a:buSzPts val="1100"/>
              <a:buChar char="●"/>
              <a:defRPr>
                <a:solidFill>
                  <a:schemeClr val="lt1"/>
                </a:solidFill>
              </a:defRPr>
            </a:lvl4pPr>
            <a:lvl5pPr marL="2286000" lvl="4" indent="-298450" algn="l" rtl="0">
              <a:lnSpc>
                <a:spcPct val="100000"/>
              </a:lnSpc>
              <a:spcBef>
                <a:spcPts val="0"/>
              </a:spcBef>
              <a:spcAft>
                <a:spcPts val="0"/>
              </a:spcAft>
              <a:buClr>
                <a:schemeClr val="lt1"/>
              </a:buClr>
              <a:buSzPts val="1100"/>
              <a:buChar char="○"/>
              <a:defRPr>
                <a:solidFill>
                  <a:schemeClr val="lt1"/>
                </a:solidFill>
              </a:defRPr>
            </a:lvl5pPr>
            <a:lvl6pPr marL="2743200" lvl="5" indent="-298450" algn="l" rtl="0">
              <a:lnSpc>
                <a:spcPct val="100000"/>
              </a:lnSpc>
              <a:spcBef>
                <a:spcPts val="0"/>
              </a:spcBef>
              <a:spcAft>
                <a:spcPts val="0"/>
              </a:spcAft>
              <a:buClr>
                <a:schemeClr val="lt1"/>
              </a:buClr>
              <a:buSzPts val="1100"/>
              <a:buChar char="■"/>
              <a:defRPr>
                <a:solidFill>
                  <a:schemeClr val="lt1"/>
                </a:solidFill>
              </a:defRPr>
            </a:lvl6pPr>
            <a:lvl7pPr marL="3200400" lvl="6" indent="-298450" algn="l" rtl="0">
              <a:lnSpc>
                <a:spcPct val="100000"/>
              </a:lnSpc>
              <a:spcBef>
                <a:spcPts val="0"/>
              </a:spcBef>
              <a:spcAft>
                <a:spcPts val="0"/>
              </a:spcAft>
              <a:buClr>
                <a:schemeClr val="lt1"/>
              </a:buClr>
              <a:buSzPts val="1100"/>
              <a:buChar char="●"/>
              <a:defRPr>
                <a:solidFill>
                  <a:schemeClr val="lt1"/>
                </a:solidFill>
              </a:defRPr>
            </a:lvl7pPr>
            <a:lvl8pPr marL="3657600" lvl="7" indent="-298450" algn="l" rtl="0">
              <a:lnSpc>
                <a:spcPct val="100000"/>
              </a:lnSpc>
              <a:spcBef>
                <a:spcPts val="0"/>
              </a:spcBef>
              <a:spcAft>
                <a:spcPts val="0"/>
              </a:spcAft>
              <a:buClr>
                <a:schemeClr val="lt1"/>
              </a:buClr>
              <a:buSzPts val="1100"/>
              <a:buChar char="○"/>
              <a:defRPr>
                <a:solidFill>
                  <a:schemeClr val="lt1"/>
                </a:solidFill>
              </a:defRPr>
            </a:lvl8pPr>
            <a:lvl9pPr marL="4114800" lvl="8" indent="-298450" algn="l" rtl="0">
              <a:lnSpc>
                <a:spcPct val="100000"/>
              </a:lnSpc>
              <a:spcBef>
                <a:spcPts val="0"/>
              </a:spcBef>
              <a:spcAft>
                <a:spcPts val="0"/>
              </a:spcAft>
              <a:buClr>
                <a:schemeClr val="lt1"/>
              </a:buClr>
              <a:buSzPts val="1100"/>
              <a:buChar char="■"/>
              <a:defRPr>
                <a:solidFill>
                  <a:schemeClr val="lt1"/>
                </a:solidFill>
              </a:defRPr>
            </a:lvl9pPr>
          </a:lstStyle>
          <a:p>
            <a:endParaRPr/>
          </a:p>
        </p:txBody>
      </p:sp>
      <p:sp>
        <p:nvSpPr>
          <p:cNvPr id="968" name="Google Shape;968;g27b3a2978f5_0_3165"/>
          <p:cNvSpPr txBox="1">
            <a:spLocks noGrp="1"/>
          </p:cNvSpPr>
          <p:nvPr>
            <p:ph type="subTitle" idx="7"/>
          </p:nvPr>
        </p:nvSpPr>
        <p:spPr>
          <a:xfrm>
            <a:off x="1451097" y="3179904"/>
            <a:ext cx="2543400" cy="6966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chemeClr val="lt1"/>
              </a:buClr>
              <a:buSzPts val="1600"/>
              <a:buFont typeface="Roboto Medium"/>
              <a:buNone/>
              <a:defRPr sz="1600">
                <a:solidFill>
                  <a:schemeClr val="lt1"/>
                </a:solidFill>
                <a:latin typeface="Roboto Medium"/>
                <a:ea typeface="Roboto Medium"/>
                <a:cs typeface="Roboto Medium"/>
                <a:sym typeface="Roboto Medium"/>
              </a:defRPr>
            </a:lvl1pPr>
            <a:lvl2pPr lvl="1" algn="l" rtl="0">
              <a:lnSpc>
                <a:spcPct val="115000"/>
              </a:lnSpc>
              <a:spcBef>
                <a:spcPts val="0"/>
              </a:spcBef>
              <a:spcAft>
                <a:spcPts val="0"/>
              </a:spcAft>
              <a:buClr>
                <a:schemeClr val="lt1"/>
              </a:buClr>
              <a:buSzPts val="1100"/>
              <a:buNone/>
              <a:defRPr>
                <a:solidFill>
                  <a:schemeClr val="lt1"/>
                </a:solidFill>
              </a:defRPr>
            </a:lvl2pPr>
            <a:lvl3pPr lvl="2" algn="l" rtl="0">
              <a:lnSpc>
                <a:spcPct val="115000"/>
              </a:lnSpc>
              <a:spcBef>
                <a:spcPts val="0"/>
              </a:spcBef>
              <a:spcAft>
                <a:spcPts val="0"/>
              </a:spcAft>
              <a:buClr>
                <a:schemeClr val="lt1"/>
              </a:buClr>
              <a:buSzPts val="1100"/>
              <a:buNone/>
              <a:defRPr>
                <a:solidFill>
                  <a:schemeClr val="lt1"/>
                </a:solidFill>
              </a:defRPr>
            </a:lvl3pPr>
            <a:lvl4pPr lvl="3" algn="l" rtl="0">
              <a:lnSpc>
                <a:spcPct val="115000"/>
              </a:lnSpc>
              <a:spcBef>
                <a:spcPts val="0"/>
              </a:spcBef>
              <a:spcAft>
                <a:spcPts val="0"/>
              </a:spcAft>
              <a:buClr>
                <a:schemeClr val="lt1"/>
              </a:buClr>
              <a:buSzPts val="1100"/>
              <a:buNone/>
              <a:defRPr>
                <a:solidFill>
                  <a:schemeClr val="lt1"/>
                </a:solidFill>
              </a:defRPr>
            </a:lvl4pPr>
            <a:lvl5pPr lvl="4" algn="l" rtl="0">
              <a:lnSpc>
                <a:spcPct val="115000"/>
              </a:lnSpc>
              <a:spcBef>
                <a:spcPts val="0"/>
              </a:spcBef>
              <a:spcAft>
                <a:spcPts val="0"/>
              </a:spcAft>
              <a:buClr>
                <a:schemeClr val="lt1"/>
              </a:buClr>
              <a:buSzPts val="1100"/>
              <a:buNone/>
              <a:defRPr>
                <a:solidFill>
                  <a:schemeClr val="lt1"/>
                </a:solidFill>
              </a:defRPr>
            </a:lvl5pPr>
            <a:lvl6pPr lvl="5" algn="l" rtl="0">
              <a:lnSpc>
                <a:spcPct val="115000"/>
              </a:lnSpc>
              <a:spcBef>
                <a:spcPts val="0"/>
              </a:spcBef>
              <a:spcAft>
                <a:spcPts val="0"/>
              </a:spcAft>
              <a:buClr>
                <a:schemeClr val="lt1"/>
              </a:buClr>
              <a:buSzPts val="1100"/>
              <a:buNone/>
              <a:defRPr>
                <a:solidFill>
                  <a:schemeClr val="lt1"/>
                </a:solidFill>
              </a:defRPr>
            </a:lvl6pPr>
            <a:lvl7pPr lvl="6" algn="l" rtl="0">
              <a:lnSpc>
                <a:spcPct val="115000"/>
              </a:lnSpc>
              <a:spcBef>
                <a:spcPts val="0"/>
              </a:spcBef>
              <a:spcAft>
                <a:spcPts val="0"/>
              </a:spcAft>
              <a:buClr>
                <a:schemeClr val="lt1"/>
              </a:buClr>
              <a:buSzPts val="1100"/>
              <a:buNone/>
              <a:defRPr>
                <a:solidFill>
                  <a:schemeClr val="lt1"/>
                </a:solidFill>
              </a:defRPr>
            </a:lvl7pPr>
            <a:lvl8pPr lvl="7" algn="l" rtl="0">
              <a:lnSpc>
                <a:spcPct val="115000"/>
              </a:lnSpc>
              <a:spcBef>
                <a:spcPts val="0"/>
              </a:spcBef>
              <a:spcAft>
                <a:spcPts val="0"/>
              </a:spcAft>
              <a:buClr>
                <a:schemeClr val="lt1"/>
              </a:buClr>
              <a:buSzPts val="1100"/>
              <a:buNone/>
              <a:defRPr>
                <a:solidFill>
                  <a:schemeClr val="lt1"/>
                </a:solidFill>
              </a:defRPr>
            </a:lvl8pPr>
            <a:lvl9pPr lvl="8" algn="l" rtl="0">
              <a:lnSpc>
                <a:spcPct val="115000"/>
              </a:lnSpc>
              <a:spcBef>
                <a:spcPts val="0"/>
              </a:spcBef>
              <a:spcAft>
                <a:spcPts val="0"/>
              </a:spcAft>
              <a:buClr>
                <a:schemeClr val="lt1"/>
              </a:buClr>
              <a:buSzPts val="1100"/>
              <a:buNone/>
              <a:defRPr>
                <a:solidFill>
                  <a:schemeClr val="lt1"/>
                </a:solidFill>
              </a:defRPr>
            </a:lvl9pPr>
          </a:lstStyle>
          <a:p>
            <a:endParaRPr/>
          </a:p>
        </p:txBody>
      </p:sp>
      <p:sp>
        <p:nvSpPr>
          <p:cNvPr id="969" name="Google Shape;969;g27b3a2978f5_0_3165"/>
          <p:cNvSpPr txBox="1">
            <a:spLocks noGrp="1"/>
          </p:cNvSpPr>
          <p:nvPr>
            <p:ph type="body" idx="8"/>
          </p:nvPr>
        </p:nvSpPr>
        <p:spPr>
          <a:xfrm>
            <a:off x="3994425" y="3190475"/>
            <a:ext cx="4518900" cy="696600"/>
          </a:xfrm>
          <a:prstGeom prst="rect">
            <a:avLst/>
          </a:prstGeom>
          <a:noFill/>
          <a:ln>
            <a:noFill/>
          </a:ln>
        </p:spPr>
        <p:txBody>
          <a:bodyPr spcFirstLastPara="1" wrap="square" lIns="91425" tIns="91425" rIns="91425" bIns="91425" anchor="t" anchorCtr="0">
            <a:normAutofit/>
          </a:bodyPr>
          <a:lstStyle>
            <a:lvl1pPr marL="457200" lvl="0" indent="-298450" algn="l" rtl="0">
              <a:lnSpc>
                <a:spcPct val="100000"/>
              </a:lnSpc>
              <a:spcBef>
                <a:spcPts val="0"/>
              </a:spcBef>
              <a:spcAft>
                <a:spcPts val="0"/>
              </a:spcAft>
              <a:buClr>
                <a:schemeClr val="lt1"/>
              </a:buClr>
              <a:buSzPts val="1100"/>
              <a:buChar char="●"/>
              <a:defRPr>
                <a:solidFill>
                  <a:schemeClr val="lt1"/>
                </a:solidFill>
              </a:defRPr>
            </a:lvl1pPr>
            <a:lvl2pPr marL="914400" lvl="1" indent="-298450" algn="l" rtl="0">
              <a:lnSpc>
                <a:spcPct val="100000"/>
              </a:lnSpc>
              <a:spcBef>
                <a:spcPts val="0"/>
              </a:spcBef>
              <a:spcAft>
                <a:spcPts val="0"/>
              </a:spcAft>
              <a:buClr>
                <a:schemeClr val="lt1"/>
              </a:buClr>
              <a:buSzPts val="1100"/>
              <a:buChar char="○"/>
              <a:defRPr>
                <a:solidFill>
                  <a:schemeClr val="lt1"/>
                </a:solidFill>
              </a:defRPr>
            </a:lvl2pPr>
            <a:lvl3pPr marL="1371600" lvl="2" indent="-298450" algn="l" rtl="0">
              <a:lnSpc>
                <a:spcPct val="100000"/>
              </a:lnSpc>
              <a:spcBef>
                <a:spcPts val="0"/>
              </a:spcBef>
              <a:spcAft>
                <a:spcPts val="0"/>
              </a:spcAft>
              <a:buClr>
                <a:schemeClr val="lt1"/>
              </a:buClr>
              <a:buSzPts val="1100"/>
              <a:buChar char="■"/>
              <a:defRPr>
                <a:solidFill>
                  <a:schemeClr val="lt1"/>
                </a:solidFill>
              </a:defRPr>
            </a:lvl3pPr>
            <a:lvl4pPr marL="1828800" lvl="3" indent="-298450" algn="l" rtl="0">
              <a:lnSpc>
                <a:spcPct val="100000"/>
              </a:lnSpc>
              <a:spcBef>
                <a:spcPts val="0"/>
              </a:spcBef>
              <a:spcAft>
                <a:spcPts val="0"/>
              </a:spcAft>
              <a:buClr>
                <a:schemeClr val="lt1"/>
              </a:buClr>
              <a:buSzPts val="1100"/>
              <a:buChar char="●"/>
              <a:defRPr>
                <a:solidFill>
                  <a:schemeClr val="lt1"/>
                </a:solidFill>
              </a:defRPr>
            </a:lvl4pPr>
            <a:lvl5pPr marL="2286000" lvl="4" indent="-298450" algn="l" rtl="0">
              <a:lnSpc>
                <a:spcPct val="100000"/>
              </a:lnSpc>
              <a:spcBef>
                <a:spcPts val="0"/>
              </a:spcBef>
              <a:spcAft>
                <a:spcPts val="0"/>
              </a:spcAft>
              <a:buClr>
                <a:schemeClr val="lt1"/>
              </a:buClr>
              <a:buSzPts val="1100"/>
              <a:buChar char="○"/>
              <a:defRPr>
                <a:solidFill>
                  <a:schemeClr val="lt1"/>
                </a:solidFill>
              </a:defRPr>
            </a:lvl5pPr>
            <a:lvl6pPr marL="2743200" lvl="5" indent="-298450" algn="l" rtl="0">
              <a:lnSpc>
                <a:spcPct val="100000"/>
              </a:lnSpc>
              <a:spcBef>
                <a:spcPts val="0"/>
              </a:spcBef>
              <a:spcAft>
                <a:spcPts val="0"/>
              </a:spcAft>
              <a:buClr>
                <a:schemeClr val="lt1"/>
              </a:buClr>
              <a:buSzPts val="1100"/>
              <a:buChar char="■"/>
              <a:defRPr>
                <a:solidFill>
                  <a:schemeClr val="lt1"/>
                </a:solidFill>
              </a:defRPr>
            </a:lvl6pPr>
            <a:lvl7pPr marL="3200400" lvl="6" indent="-298450" algn="l" rtl="0">
              <a:lnSpc>
                <a:spcPct val="100000"/>
              </a:lnSpc>
              <a:spcBef>
                <a:spcPts val="0"/>
              </a:spcBef>
              <a:spcAft>
                <a:spcPts val="0"/>
              </a:spcAft>
              <a:buClr>
                <a:schemeClr val="lt1"/>
              </a:buClr>
              <a:buSzPts val="1100"/>
              <a:buChar char="●"/>
              <a:defRPr>
                <a:solidFill>
                  <a:schemeClr val="lt1"/>
                </a:solidFill>
              </a:defRPr>
            </a:lvl7pPr>
            <a:lvl8pPr marL="3657600" lvl="7" indent="-298450" algn="l" rtl="0">
              <a:lnSpc>
                <a:spcPct val="100000"/>
              </a:lnSpc>
              <a:spcBef>
                <a:spcPts val="0"/>
              </a:spcBef>
              <a:spcAft>
                <a:spcPts val="0"/>
              </a:spcAft>
              <a:buClr>
                <a:schemeClr val="lt1"/>
              </a:buClr>
              <a:buSzPts val="1100"/>
              <a:buChar char="○"/>
              <a:defRPr>
                <a:solidFill>
                  <a:schemeClr val="lt1"/>
                </a:solidFill>
              </a:defRPr>
            </a:lvl8pPr>
            <a:lvl9pPr marL="4114800" lvl="8" indent="-298450" algn="l" rtl="0">
              <a:lnSpc>
                <a:spcPct val="100000"/>
              </a:lnSpc>
              <a:spcBef>
                <a:spcPts val="0"/>
              </a:spcBef>
              <a:spcAft>
                <a:spcPts val="0"/>
              </a:spcAft>
              <a:buClr>
                <a:schemeClr val="lt1"/>
              </a:buClr>
              <a:buSzPts val="1100"/>
              <a:buChar char="■"/>
              <a:defRPr>
                <a:solidFill>
                  <a:schemeClr val="lt1"/>
                </a:solidFill>
              </a:defRPr>
            </a:lvl9pPr>
          </a:lstStyle>
          <a:p>
            <a:endParaRPr/>
          </a:p>
        </p:txBody>
      </p:sp>
      <p:sp>
        <p:nvSpPr>
          <p:cNvPr id="970" name="Google Shape;970;g27b3a2978f5_0_3165"/>
          <p:cNvSpPr txBox="1">
            <a:spLocks noGrp="1"/>
          </p:cNvSpPr>
          <p:nvPr>
            <p:ph type="subTitle" idx="9"/>
          </p:nvPr>
        </p:nvSpPr>
        <p:spPr>
          <a:xfrm>
            <a:off x="1451097" y="3930473"/>
            <a:ext cx="2543400" cy="6966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chemeClr val="lt1"/>
              </a:buClr>
              <a:buSzPts val="1600"/>
              <a:buFont typeface="Roboto Medium"/>
              <a:buNone/>
              <a:defRPr sz="1600">
                <a:solidFill>
                  <a:schemeClr val="lt1"/>
                </a:solidFill>
                <a:latin typeface="Roboto Medium"/>
                <a:ea typeface="Roboto Medium"/>
                <a:cs typeface="Roboto Medium"/>
                <a:sym typeface="Roboto Medium"/>
              </a:defRPr>
            </a:lvl1pPr>
            <a:lvl2pPr lvl="1" algn="l" rtl="0">
              <a:lnSpc>
                <a:spcPct val="115000"/>
              </a:lnSpc>
              <a:spcBef>
                <a:spcPts val="0"/>
              </a:spcBef>
              <a:spcAft>
                <a:spcPts val="0"/>
              </a:spcAft>
              <a:buClr>
                <a:schemeClr val="lt1"/>
              </a:buClr>
              <a:buSzPts val="1100"/>
              <a:buNone/>
              <a:defRPr>
                <a:solidFill>
                  <a:schemeClr val="lt1"/>
                </a:solidFill>
              </a:defRPr>
            </a:lvl2pPr>
            <a:lvl3pPr lvl="2" algn="l" rtl="0">
              <a:lnSpc>
                <a:spcPct val="115000"/>
              </a:lnSpc>
              <a:spcBef>
                <a:spcPts val="0"/>
              </a:spcBef>
              <a:spcAft>
                <a:spcPts val="0"/>
              </a:spcAft>
              <a:buClr>
                <a:schemeClr val="lt1"/>
              </a:buClr>
              <a:buSzPts val="1100"/>
              <a:buNone/>
              <a:defRPr>
                <a:solidFill>
                  <a:schemeClr val="lt1"/>
                </a:solidFill>
              </a:defRPr>
            </a:lvl3pPr>
            <a:lvl4pPr lvl="3" algn="l" rtl="0">
              <a:lnSpc>
                <a:spcPct val="115000"/>
              </a:lnSpc>
              <a:spcBef>
                <a:spcPts val="0"/>
              </a:spcBef>
              <a:spcAft>
                <a:spcPts val="0"/>
              </a:spcAft>
              <a:buClr>
                <a:schemeClr val="lt1"/>
              </a:buClr>
              <a:buSzPts val="1100"/>
              <a:buNone/>
              <a:defRPr>
                <a:solidFill>
                  <a:schemeClr val="lt1"/>
                </a:solidFill>
              </a:defRPr>
            </a:lvl4pPr>
            <a:lvl5pPr lvl="4" algn="l" rtl="0">
              <a:lnSpc>
                <a:spcPct val="115000"/>
              </a:lnSpc>
              <a:spcBef>
                <a:spcPts val="0"/>
              </a:spcBef>
              <a:spcAft>
                <a:spcPts val="0"/>
              </a:spcAft>
              <a:buClr>
                <a:schemeClr val="lt1"/>
              </a:buClr>
              <a:buSzPts val="1100"/>
              <a:buNone/>
              <a:defRPr>
                <a:solidFill>
                  <a:schemeClr val="lt1"/>
                </a:solidFill>
              </a:defRPr>
            </a:lvl5pPr>
            <a:lvl6pPr lvl="5" algn="l" rtl="0">
              <a:lnSpc>
                <a:spcPct val="115000"/>
              </a:lnSpc>
              <a:spcBef>
                <a:spcPts val="0"/>
              </a:spcBef>
              <a:spcAft>
                <a:spcPts val="0"/>
              </a:spcAft>
              <a:buClr>
                <a:schemeClr val="lt1"/>
              </a:buClr>
              <a:buSzPts val="1100"/>
              <a:buNone/>
              <a:defRPr>
                <a:solidFill>
                  <a:schemeClr val="lt1"/>
                </a:solidFill>
              </a:defRPr>
            </a:lvl6pPr>
            <a:lvl7pPr lvl="6" algn="l" rtl="0">
              <a:lnSpc>
                <a:spcPct val="115000"/>
              </a:lnSpc>
              <a:spcBef>
                <a:spcPts val="0"/>
              </a:spcBef>
              <a:spcAft>
                <a:spcPts val="0"/>
              </a:spcAft>
              <a:buClr>
                <a:schemeClr val="lt1"/>
              </a:buClr>
              <a:buSzPts val="1100"/>
              <a:buNone/>
              <a:defRPr>
                <a:solidFill>
                  <a:schemeClr val="lt1"/>
                </a:solidFill>
              </a:defRPr>
            </a:lvl7pPr>
            <a:lvl8pPr lvl="7" algn="l" rtl="0">
              <a:lnSpc>
                <a:spcPct val="115000"/>
              </a:lnSpc>
              <a:spcBef>
                <a:spcPts val="0"/>
              </a:spcBef>
              <a:spcAft>
                <a:spcPts val="0"/>
              </a:spcAft>
              <a:buClr>
                <a:schemeClr val="lt1"/>
              </a:buClr>
              <a:buSzPts val="1100"/>
              <a:buNone/>
              <a:defRPr>
                <a:solidFill>
                  <a:schemeClr val="lt1"/>
                </a:solidFill>
              </a:defRPr>
            </a:lvl8pPr>
            <a:lvl9pPr lvl="8" algn="l" rtl="0">
              <a:lnSpc>
                <a:spcPct val="115000"/>
              </a:lnSpc>
              <a:spcBef>
                <a:spcPts val="0"/>
              </a:spcBef>
              <a:spcAft>
                <a:spcPts val="0"/>
              </a:spcAft>
              <a:buClr>
                <a:schemeClr val="lt1"/>
              </a:buClr>
              <a:buSzPts val="1100"/>
              <a:buNone/>
              <a:defRPr>
                <a:solidFill>
                  <a:schemeClr val="lt1"/>
                </a:solidFill>
              </a:defRPr>
            </a:lvl9pPr>
          </a:lstStyle>
          <a:p>
            <a:endParaRPr/>
          </a:p>
        </p:txBody>
      </p:sp>
      <p:sp>
        <p:nvSpPr>
          <p:cNvPr id="971" name="Google Shape;971;g27b3a2978f5_0_3165"/>
          <p:cNvSpPr txBox="1">
            <a:spLocks noGrp="1"/>
          </p:cNvSpPr>
          <p:nvPr>
            <p:ph type="body" idx="13"/>
          </p:nvPr>
        </p:nvSpPr>
        <p:spPr>
          <a:xfrm>
            <a:off x="3994525" y="3941050"/>
            <a:ext cx="4518900" cy="696600"/>
          </a:xfrm>
          <a:prstGeom prst="rect">
            <a:avLst/>
          </a:prstGeom>
          <a:noFill/>
          <a:ln>
            <a:noFill/>
          </a:ln>
        </p:spPr>
        <p:txBody>
          <a:bodyPr spcFirstLastPara="1" wrap="square" lIns="91425" tIns="91425" rIns="91425" bIns="91425" anchor="t" anchorCtr="0">
            <a:normAutofit/>
          </a:bodyPr>
          <a:lstStyle>
            <a:lvl1pPr marL="457200" lvl="0" indent="-298450" algn="l" rtl="0">
              <a:lnSpc>
                <a:spcPct val="100000"/>
              </a:lnSpc>
              <a:spcBef>
                <a:spcPts val="0"/>
              </a:spcBef>
              <a:spcAft>
                <a:spcPts val="0"/>
              </a:spcAft>
              <a:buClr>
                <a:schemeClr val="lt1"/>
              </a:buClr>
              <a:buSzPts val="1100"/>
              <a:buChar char="●"/>
              <a:defRPr>
                <a:solidFill>
                  <a:schemeClr val="lt1"/>
                </a:solidFill>
              </a:defRPr>
            </a:lvl1pPr>
            <a:lvl2pPr marL="914400" lvl="1" indent="-298450" algn="l" rtl="0">
              <a:lnSpc>
                <a:spcPct val="100000"/>
              </a:lnSpc>
              <a:spcBef>
                <a:spcPts val="0"/>
              </a:spcBef>
              <a:spcAft>
                <a:spcPts val="0"/>
              </a:spcAft>
              <a:buClr>
                <a:schemeClr val="lt1"/>
              </a:buClr>
              <a:buSzPts val="1100"/>
              <a:buChar char="○"/>
              <a:defRPr>
                <a:solidFill>
                  <a:schemeClr val="lt1"/>
                </a:solidFill>
              </a:defRPr>
            </a:lvl2pPr>
            <a:lvl3pPr marL="1371600" lvl="2" indent="-298450" algn="l" rtl="0">
              <a:lnSpc>
                <a:spcPct val="100000"/>
              </a:lnSpc>
              <a:spcBef>
                <a:spcPts val="0"/>
              </a:spcBef>
              <a:spcAft>
                <a:spcPts val="0"/>
              </a:spcAft>
              <a:buClr>
                <a:schemeClr val="lt1"/>
              </a:buClr>
              <a:buSzPts val="1100"/>
              <a:buChar char="■"/>
              <a:defRPr>
                <a:solidFill>
                  <a:schemeClr val="lt1"/>
                </a:solidFill>
              </a:defRPr>
            </a:lvl3pPr>
            <a:lvl4pPr marL="1828800" lvl="3" indent="-298450" algn="l" rtl="0">
              <a:lnSpc>
                <a:spcPct val="100000"/>
              </a:lnSpc>
              <a:spcBef>
                <a:spcPts val="0"/>
              </a:spcBef>
              <a:spcAft>
                <a:spcPts val="0"/>
              </a:spcAft>
              <a:buClr>
                <a:schemeClr val="lt1"/>
              </a:buClr>
              <a:buSzPts val="1100"/>
              <a:buChar char="●"/>
              <a:defRPr>
                <a:solidFill>
                  <a:schemeClr val="lt1"/>
                </a:solidFill>
              </a:defRPr>
            </a:lvl4pPr>
            <a:lvl5pPr marL="2286000" lvl="4" indent="-298450" algn="l" rtl="0">
              <a:lnSpc>
                <a:spcPct val="100000"/>
              </a:lnSpc>
              <a:spcBef>
                <a:spcPts val="0"/>
              </a:spcBef>
              <a:spcAft>
                <a:spcPts val="0"/>
              </a:spcAft>
              <a:buClr>
                <a:schemeClr val="lt1"/>
              </a:buClr>
              <a:buSzPts val="1100"/>
              <a:buChar char="○"/>
              <a:defRPr>
                <a:solidFill>
                  <a:schemeClr val="lt1"/>
                </a:solidFill>
              </a:defRPr>
            </a:lvl5pPr>
            <a:lvl6pPr marL="2743200" lvl="5" indent="-298450" algn="l" rtl="0">
              <a:lnSpc>
                <a:spcPct val="100000"/>
              </a:lnSpc>
              <a:spcBef>
                <a:spcPts val="0"/>
              </a:spcBef>
              <a:spcAft>
                <a:spcPts val="0"/>
              </a:spcAft>
              <a:buClr>
                <a:schemeClr val="lt1"/>
              </a:buClr>
              <a:buSzPts val="1100"/>
              <a:buChar char="■"/>
              <a:defRPr>
                <a:solidFill>
                  <a:schemeClr val="lt1"/>
                </a:solidFill>
              </a:defRPr>
            </a:lvl6pPr>
            <a:lvl7pPr marL="3200400" lvl="6" indent="-298450" algn="l" rtl="0">
              <a:lnSpc>
                <a:spcPct val="100000"/>
              </a:lnSpc>
              <a:spcBef>
                <a:spcPts val="0"/>
              </a:spcBef>
              <a:spcAft>
                <a:spcPts val="0"/>
              </a:spcAft>
              <a:buClr>
                <a:schemeClr val="lt1"/>
              </a:buClr>
              <a:buSzPts val="1100"/>
              <a:buChar char="●"/>
              <a:defRPr>
                <a:solidFill>
                  <a:schemeClr val="lt1"/>
                </a:solidFill>
              </a:defRPr>
            </a:lvl7pPr>
            <a:lvl8pPr marL="3657600" lvl="7" indent="-298450" algn="l" rtl="0">
              <a:lnSpc>
                <a:spcPct val="100000"/>
              </a:lnSpc>
              <a:spcBef>
                <a:spcPts val="0"/>
              </a:spcBef>
              <a:spcAft>
                <a:spcPts val="0"/>
              </a:spcAft>
              <a:buClr>
                <a:schemeClr val="lt1"/>
              </a:buClr>
              <a:buSzPts val="1100"/>
              <a:buChar char="○"/>
              <a:defRPr>
                <a:solidFill>
                  <a:schemeClr val="lt1"/>
                </a:solidFill>
              </a:defRPr>
            </a:lvl8pPr>
            <a:lvl9pPr marL="4114800" lvl="8" indent="-298450" algn="l" rtl="0">
              <a:lnSpc>
                <a:spcPct val="100000"/>
              </a:lnSpc>
              <a:spcBef>
                <a:spcPts val="0"/>
              </a:spcBef>
              <a:spcAft>
                <a:spcPts val="0"/>
              </a:spcAft>
              <a:buClr>
                <a:schemeClr val="lt1"/>
              </a:buClr>
              <a:buSzPts val="1100"/>
              <a:buChar char="■"/>
              <a:defRPr>
                <a:solidFill>
                  <a:schemeClr val="lt1"/>
                </a:solidFill>
              </a:defRPr>
            </a:lvl9pPr>
          </a:lstStyle>
          <a:p>
            <a:endParaRPr/>
          </a:p>
        </p:txBody>
      </p:sp>
      <p:grpSp>
        <p:nvGrpSpPr>
          <p:cNvPr id="972" name="Google Shape;972;g27b3a2978f5_0_3165"/>
          <p:cNvGrpSpPr/>
          <p:nvPr/>
        </p:nvGrpSpPr>
        <p:grpSpPr>
          <a:xfrm>
            <a:off x="389714" y="4764079"/>
            <a:ext cx="1451540" cy="229128"/>
            <a:chOff x="262788" y="4847368"/>
            <a:chExt cx="1443457" cy="217781"/>
          </a:xfrm>
        </p:grpSpPr>
        <p:sp>
          <p:nvSpPr>
            <p:cNvPr id="973" name="Google Shape;973;g27b3a2978f5_0_3165"/>
            <p:cNvSpPr/>
            <p:nvPr/>
          </p:nvSpPr>
          <p:spPr>
            <a:xfrm>
              <a:off x="611837" y="4848955"/>
              <a:ext cx="41052" cy="183425"/>
            </a:xfrm>
            <a:custGeom>
              <a:avLst/>
              <a:gdLst/>
              <a:ahLst/>
              <a:cxnLst/>
              <a:rect l="l" t="t" r="r" b="b"/>
              <a:pathLst>
                <a:path w="8089" h="35376" extrusionOk="0">
                  <a:moveTo>
                    <a:pt x="0" y="35375"/>
                  </a:moveTo>
                  <a:lnTo>
                    <a:pt x="8088" y="35375"/>
                  </a:lnTo>
                  <a:lnTo>
                    <a:pt x="8088" y="1"/>
                  </a:lnTo>
                  <a:lnTo>
                    <a:pt x="0"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974" name="Google Shape;974;g27b3a2978f5_0_3165"/>
            <p:cNvSpPr/>
            <p:nvPr/>
          </p:nvSpPr>
          <p:spPr>
            <a:xfrm>
              <a:off x="670991" y="4848955"/>
              <a:ext cx="41219" cy="183425"/>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975" name="Google Shape;975;g27b3a2978f5_0_3165"/>
            <p:cNvSpPr/>
            <p:nvPr/>
          </p:nvSpPr>
          <p:spPr>
            <a:xfrm>
              <a:off x="554926" y="4848955"/>
              <a:ext cx="41052" cy="183425"/>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976" name="Google Shape;976;g27b3a2978f5_0_3165"/>
            <p:cNvSpPr/>
            <p:nvPr/>
          </p:nvSpPr>
          <p:spPr>
            <a:xfrm>
              <a:off x="262788" y="4847368"/>
              <a:ext cx="104164" cy="186769"/>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977" name="Google Shape;977;g27b3a2978f5_0_3165"/>
            <p:cNvSpPr/>
            <p:nvPr/>
          </p:nvSpPr>
          <p:spPr>
            <a:xfrm>
              <a:off x="384020" y="4882782"/>
              <a:ext cx="153493" cy="149598"/>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978" name="Google Shape;978;g27b3a2978f5_0_3165"/>
            <p:cNvSpPr/>
            <p:nvPr/>
          </p:nvSpPr>
          <p:spPr>
            <a:xfrm>
              <a:off x="727384" y="4881906"/>
              <a:ext cx="98475" cy="152408"/>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979" name="Google Shape;979;g27b3a2978f5_0_3165"/>
            <p:cNvSpPr/>
            <p:nvPr/>
          </p:nvSpPr>
          <p:spPr>
            <a:xfrm>
              <a:off x="870865" y="4848074"/>
              <a:ext cx="5694" cy="217075"/>
            </a:xfrm>
            <a:custGeom>
              <a:avLst/>
              <a:gdLst/>
              <a:ahLst/>
              <a:cxnLst/>
              <a:rect l="l" t="t" r="r" b="b"/>
              <a:pathLst>
                <a:path w="1122" h="41866" extrusionOk="0">
                  <a:moveTo>
                    <a:pt x="1" y="41866"/>
                  </a:moveTo>
                  <a:lnTo>
                    <a:pt x="1122" y="41866"/>
                  </a:lnTo>
                  <a:lnTo>
                    <a:pt x="1122" y="1"/>
                  </a:lnTo>
                  <a:lnTo>
                    <a:pt x="1"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980" name="Google Shape;980;g27b3a2978f5_0_3165"/>
            <p:cNvSpPr/>
            <p:nvPr/>
          </p:nvSpPr>
          <p:spPr>
            <a:xfrm>
              <a:off x="909668" y="4884897"/>
              <a:ext cx="41392" cy="55153"/>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981" name="Google Shape;981;g27b3a2978f5_0_3165"/>
            <p:cNvSpPr/>
            <p:nvPr/>
          </p:nvSpPr>
          <p:spPr>
            <a:xfrm>
              <a:off x="952608" y="4898290"/>
              <a:ext cx="32947" cy="42465"/>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982" name="Google Shape;982;g27b3a2978f5_0_3165"/>
            <p:cNvSpPr/>
            <p:nvPr/>
          </p:nvSpPr>
          <p:spPr>
            <a:xfrm>
              <a:off x="991929" y="4898290"/>
              <a:ext cx="32429" cy="42465"/>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983" name="Google Shape;983;g27b3a2978f5_0_3165"/>
            <p:cNvSpPr/>
            <p:nvPr/>
          </p:nvSpPr>
          <p:spPr>
            <a:xfrm>
              <a:off x="1033148" y="4881906"/>
              <a:ext cx="30181" cy="58145"/>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984" name="Google Shape;984;g27b3a2978f5_0_3165"/>
            <p:cNvSpPr/>
            <p:nvPr/>
          </p:nvSpPr>
          <p:spPr>
            <a:xfrm>
              <a:off x="1074707"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985" name="Google Shape;985;g27b3a2978f5_0_3165"/>
            <p:cNvSpPr/>
            <p:nvPr/>
          </p:nvSpPr>
          <p:spPr>
            <a:xfrm>
              <a:off x="1113856" y="4898290"/>
              <a:ext cx="35703" cy="42465"/>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986" name="Google Shape;986;g27b3a2978f5_0_3165"/>
            <p:cNvSpPr/>
            <p:nvPr/>
          </p:nvSpPr>
          <p:spPr>
            <a:xfrm>
              <a:off x="1159211" y="4881906"/>
              <a:ext cx="4491" cy="58145"/>
            </a:xfrm>
            <a:custGeom>
              <a:avLst/>
              <a:gdLst/>
              <a:ahLst/>
              <a:cxnLst/>
              <a:rect l="l" t="t" r="r" b="b"/>
              <a:pathLst>
                <a:path w="885" h="11214" extrusionOk="0">
                  <a:moveTo>
                    <a:pt x="1" y="11214"/>
                  </a:moveTo>
                  <a:lnTo>
                    <a:pt x="884" y="11214"/>
                  </a:lnTo>
                  <a:lnTo>
                    <a:pt x="884" y="0"/>
                  </a:lnTo>
                  <a:lnTo>
                    <a:pt x="1"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987" name="Google Shape;987;g27b3a2978f5_0_3165"/>
            <p:cNvSpPr/>
            <p:nvPr/>
          </p:nvSpPr>
          <p:spPr>
            <a:xfrm>
              <a:off x="1173182" y="4898290"/>
              <a:ext cx="35703" cy="42465"/>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988" name="Google Shape;988;g27b3a2978f5_0_3165"/>
            <p:cNvSpPr/>
            <p:nvPr/>
          </p:nvSpPr>
          <p:spPr>
            <a:xfrm>
              <a:off x="1216295" y="4898290"/>
              <a:ext cx="32252" cy="58150"/>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989" name="Google Shape;989;g27b3a2978f5_0_3165"/>
            <p:cNvSpPr/>
            <p:nvPr/>
          </p:nvSpPr>
          <p:spPr>
            <a:xfrm>
              <a:off x="1255443" y="4899172"/>
              <a:ext cx="33632" cy="5744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990" name="Google Shape;990;g27b3a2978f5_0_3165"/>
            <p:cNvSpPr/>
            <p:nvPr/>
          </p:nvSpPr>
          <p:spPr>
            <a:xfrm>
              <a:off x="1309421" y="4888599"/>
              <a:ext cx="20873" cy="52156"/>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991" name="Google Shape;991;g27b3a2978f5_0_3165"/>
            <p:cNvSpPr/>
            <p:nvPr/>
          </p:nvSpPr>
          <p:spPr>
            <a:xfrm>
              <a:off x="1338739" y="4881906"/>
              <a:ext cx="30186" cy="58145"/>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992" name="Google Shape;992;g27b3a2978f5_0_3165"/>
            <p:cNvSpPr/>
            <p:nvPr/>
          </p:nvSpPr>
          <p:spPr>
            <a:xfrm>
              <a:off x="1378233" y="4898290"/>
              <a:ext cx="31907" cy="42465"/>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993" name="Google Shape;993;g27b3a2978f5_0_3165"/>
            <p:cNvSpPr/>
            <p:nvPr/>
          </p:nvSpPr>
          <p:spPr>
            <a:xfrm>
              <a:off x="1415823" y="4888599"/>
              <a:ext cx="20873" cy="52156"/>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994" name="Google Shape;994;g27b3a2978f5_0_3165"/>
            <p:cNvSpPr/>
            <p:nvPr/>
          </p:nvSpPr>
          <p:spPr>
            <a:xfrm>
              <a:off x="1464457" y="4884897"/>
              <a:ext cx="31221" cy="55153"/>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995" name="Google Shape;995;g27b3a2978f5_0_3165"/>
            <p:cNvSpPr/>
            <p:nvPr/>
          </p:nvSpPr>
          <p:spPr>
            <a:xfrm>
              <a:off x="1503088" y="4884192"/>
              <a:ext cx="6212" cy="55858"/>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996" name="Google Shape;996;g27b3a2978f5_0_3165"/>
            <p:cNvSpPr/>
            <p:nvPr/>
          </p:nvSpPr>
          <p:spPr>
            <a:xfrm>
              <a:off x="1518262" y="4898290"/>
              <a:ext cx="30531" cy="42465"/>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997" name="Google Shape;997;g27b3a2978f5_0_3165"/>
            <p:cNvSpPr/>
            <p:nvPr/>
          </p:nvSpPr>
          <p:spPr>
            <a:xfrm>
              <a:off x="1553792" y="4888599"/>
              <a:ext cx="20696" cy="52156"/>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998" name="Google Shape;998;g27b3a2978f5_0_3165"/>
            <p:cNvSpPr/>
            <p:nvPr/>
          </p:nvSpPr>
          <p:spPr>
            <a:xfrm>
              <a:off x="1580522" y="4898290"/>
              <a:ext cx="32942" cy="42465"/>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999" name="Google Shape;999;g27b3a2978f5_0_3165"/>
            <p:cNvSpPr/>
            <p:nvPr/>
          </p:nvSpPr>
          <p:spPr>
            <a:xfrm>
              <a:off x="1622081"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00" name="Google Shape;1000;g27b3a2978f5_0_3165"/>
            <p:cNvSpPr/>
            <p:nvPr/>
          </p:nvSpPr>
          <p:spPr>
            <a:xfrm>
              <a:off x="1661575" y="4898290"/>
              <a:ext cx="30531" cy="42465"/>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01" name="Google Shape;1001;g27b3a2978f5_0_3165"/>
            <p:cNvSpPr/>
            <p:nvPr/>
          </p:nvSpPr>
          <p:spPr>
            <a:xfrm>
              <a:off x="1698480" y="4932999"/>
              <a:ext cx="7765" cy="17448"/>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02" name="Google Shape;1002;g27b3a2978f5_0_3165"/>
            <p:cNvSpPr/>
            <p:nvPr/>
          </p:nvSpPr>
          <p:spPr>
            <a:xfrm>
              <a:off x="913804" y="4977927"/>
              <a:ext cx="37773" cy="56034"/>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03" name="Google Shape;1003;g27b3a2978f5_0_3165"/>
            <p:cNvSpPr/>
            <p:nvPr/>
          </p:nvSpPr>
          <p:spPr>
            <a:xfrm>
              <a:off x="963991" y="4991496"/>
              <a:ext cx="30186" cy="41584"/>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04" name="Google Shape;1004;g27b3a2978f5_0_3165"/>
            <p:cNvSpPr/>
            <p:nvPr/>
          </p:nvSpPr>
          <p:spPr>
            <a:xfrm>
              <a:off x="1004692" y="4974935"/>
              <a:ext cx="32079" cy="59026"/>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05" name="Google Shape;1005;g27b3a2978f5_0_3165"/>
            <p:cNvSpPr/>
            <p:nvPr/>
          </p:nvSpPr>
          <p:spPr>
            <a:xfrm>
              <a:off x="1046769" y="4991496"/>
              <a:ext cx="32947" cy="42465"/>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06" name="Google Shape;1006;g27b3a2978f5_0_3165"/>
            <p:cNvSpPr/>
            <p:nvPr/>
          </p:nvSpPr>
          <p:spPr>
            <a:xfrm>
              <a:off x="1113166" y="4991496"/>
              <a:ext cx="30531" cy="42465"/>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07" name="Google Shape;1007;g27b3a2978f5_0_3165"/>
            <p:cNvSpPr/>
            <p:nvPr/>
          </p:nvSpPr>
          <p:spPr>
            <a:xfrm>
              <a:off x="1149381" y="4981629"/>
              <a:ext cx="20873" cy="52332"/>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08" name="Google Shape;1008;g27b3a2978f5_0_3165"/>
            <p:cNvSpPr/>
            <p:nvPr/>
          </p:nvSpPr>
          <p:spPr>
            <a:xfrm>
              <a:off x="1177319"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09" name="Google Shape;1009;g27b3a2978f5_0_3165"/>
            <p:cNvSpPr/>
            <p:nvPr/>
          </p:nvSpPr>
          <p:spPr>
            <a:xfrm>
              <a:off x="1220776" y="4991496"/>
              <a:ext cx="30186" cy="41584"/>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10" name="Google Shape;1010;g27b3a2978f5_0_3165"/>
            <p:cNvSpPr/>
            <p:nvPr/>
          </p:nvSpPr>
          <p:spPr>
            <a:xfrm>
              <a:off x="1261305" y="4974935"/>
              <a:ext cx="32257" cy="59026"/>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11" name="Google Shape;1011;g27b3a2978f5_0_3165"/>
            <p:cNvSpPr/>
            <p:nvPr/>
          </p:nvSpPr>
          <p:spPr>
            <a:xfrm>
              <a:off x="1303904" y="4991496"/>
              <a:ext cx="30354" cy="42465"/>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12" name="Google Shape;1012;g27b3a2978f5_0_3165"/>
            <p:cNvSpPr/>
            <p:nvPr/>
          </p:nvSpPr>
          <p:spPr>
            <a:xfrm>
              <a:off x="1362018"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13" name="Google Shape;1013;g27b3a2978f5_0_3165"/>
            <p:cNvSpPr/>
            <p:nvPr/>
          </p:nvSpPr>
          <p:spPr>
            <a:xfrm>
              <a:off x="1405480" y="4991496"/>
              <a:ext cx="30181" cy="41584"/>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14" name="Google Shape;1014;g27b3a2978f5_0_3165"/>
            <p:cNvSpPr/>
            <p:nvPr/>
          </p:nvSpPr>
          <p:spPr>
            <a:xfrm>
              <a:off x="1446004" y="4974935"/>
              <a:ext cx="32084" cy="59026"/>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15" name="Google Shape;1015;g27b3a2978f5_0_3165"/>
            <p:cNvSpPr/>
            <p:nvPr/>
          </p:nvSpPr>
          <p:spPr>
            <a:xfrm>
              <a:off x="1508777" y="4977222"/>
              <a:ext cx="40016" cy="56739"/>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16" name="Google Shape;1016;g27b3a2978f5_0_3165"/>
            <p:cNvSpPr/>
            <p:nvPr/>
          </p:nvSpPr>
          <p:spPr>
            <a:xfrm>
              <a:off x="1557583"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17" name="Google Shape;1017;g27b3a2978f5_0_3165"/>
            <p:cNvSpPr/>
            <p:nvPr/>
          </p:nvSpPr>
          <p:spPr>
            <a:xfrm>
              <a:off x="1600873" y="4991496"/>
              <a:ext cx="18630" cy="41584"/>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18" name="Google Shape;1018;g27b3a2978f5_0_3165"/>
            <p:cNvSpPr/>
            <p:nvPr/>
          </p:nvSpPr>
          <p:spPr>
            <a:xfrm>
              <a:off x="1623979" y="4991496"/>
              <a:ext cx="32947" cy="42465"/>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19" name="Google Shape;1019;g27b3a2978f5_0_3165"/>
            <p:cNvSpPr/>
            <p:nvPr/>
          </p:nvSpPr>
          <p:spPr>
            <a:xfrm>
              <a:off x="1664336" y="4991496"/>
              <a:ext cx="30354" cy="42465"/>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20" name="Google Shape;1020;g27b3a2978f5_0_3165"/>
            <p:cNvSpPr/>
            <p:nvPr/>
          </p:nvSpPr>
          <p:spPr>
            <a:xfrm>
              <a:off x="1089024" y="4991496"/>
              <a:ext cx="18630" cy="41584"/>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grpSp>
      <p:sp>
        <p:nvSpPr>
          <p:cNvPr id="1021" name="Google Shape;1021;g27b3a2978f5_0_3165"/>
          <p:cNvSpPr txBox="1"/>
          <p:nvPr/>
        </p:nvSpPr>
        <p:spPr>
          <a:xfrm>
            <a:off x="4378400" y="4788663"/>
            <a:ext cx="4229400" cy="1800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en" sz="600" b="0" i="0" u="none" strike="noStrike" cap="none">
                <a:solidFill>
                  <a:srgbClr val="7878B9"/>
                </a:solidFill>
                <a:latin typeface="Roboto Light"/>
                <a:ea typeface="Roboto Light"/>
                <a:cs typeface="Roboto Light"/>
                <a:sym typeface="Roboto Light"/>
              </a:rPr>
              <a:t>© 2022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7878B9"/>
              </a:solidFill>
              <a:latin typeface="Roboto Light"/>
              <a:ea typeface="Roboto Light"/>
              <a:cs typeface="Roboto Light"/>
              <a:sym typeface="Roboto Light"/>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meline 1">
  <p:cSld name="CUSTOM_3">
    <p:spTree>
      <p:nvGrpSpPr>
        <p:cNvPr id="1" name="Shape 1022"/>
        <p:cNvGrpSpPr/>
        <p:nvPr/>
      </p:nvGrpSpPr>
      <p:grpSpPr>
        <a:xfrm>
          <a:off x="0" y="0"/>
          <a:ext cx="0" cy="0"/>
          <a:chOff x="0" y="0"/>
          <a:chExt cx="0" cy="0"/>
        </a:xfrm>
      </p:grpSpPr>
      <p:sp>
        <p:nvSpPr>
          <p:cNvPr id="1023" name="Google Shape;1023;g27b3a2978f5_0_3241"/>
          <p:cNvSpPr/>
          <p:nvPr/>
        </p:nvSpPr>
        <p:spPr>
          <a:xfrm>
            <a:off x="12675" y="836125"/>
            <a:ext cx="9144000" cy="3640800"/>
          </a:xfrm>
          <a:prstGeom prst="rect">
            <a:avLst/>
          </a:prstGeom>
          <a:solidFill>
            <a:srgbClr val="F4F4F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4" name="Google Shape;1024;g27b3a2978f5_0_3241"/>
          <p:cNvSpPr/>
          <p:nvPr/>
        </p:nvSpPr>
        <p:spPr>
          <a:xfrm>
            <a:off x="754400" y="1539063"/>
            <a:ext cx="1190700" cy="393600"/>
          </a:xfrm>
          <a:prstGeom prst="roundRect">
            <a:avLst>
              <a:gd name="adj" fmla="val 16667"/>
            </a:avLst>
          </a:pr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5" name="Google Shape;1025;g27b3a2978f5_0_3241"/>
          <p:cNvSpPr/>
          <p:nvPr/>
        </p:nvSpPr>
        <p:spPr>
          <a:xfrm rot="10800000" flipH="1">
            <a:off x="8188325" y="-986250"/>
            <a:ext cx="2059500" cy="1935600"/>
          </a:xfrm>
          <a:prstGeom prst="pie">
            <a:avLst>
              <a:gd name="adj1" fmla="val 10774026"/>
              <a:gd name="adj2" fmla="val 16209695"/>
            </a:avLst>
          </a:prstGeom>
          <a:gradFill>
            <a:gsLst>
              <a:gs pos="0">
                <a:srgbClr val="842FAE"/>
              </a:gs>
              <a:gs pos="100000">
                <a:srgbClr val="B268D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6" name="Google Shape;1026;g27b3a2978f5_0_32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
              <a:t>‹#›</a:t>
            </a:fld>
            <a:endParaRPr/>
          </a:p>
        </p:txBody>
      </p:sp>
      <p:sp>
        <p:nvSpPr>
          <p:cNvPr id="1027" name="Google Shape;1027;g27b3a2978f5_0_3241"/>
          <p:cNvSpPr txBox="1"/>
          <p:nvPr/>
        </p:nvSpPr>
        <p:spPr>
          <a:xfrm>
            <a:off x="572750" y="233550"/>
            <a:ext cx="3118500" cy="3078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2600"/>
              <a:buFont typeface="Arial"/>
              <a:buNone/>
            </a:pPr>
            <a:endParaRPr sz="2000" b="1" i="0" u="none" strike="noStrike" cap="none">
              <a:solidFill>
                <a:srgbClr val="FFFFFF"/>
              </a:solidFill>
              <a:latin typeface="Roboto"/>
              <a:ea typeface="Roboto"/>
              <a:cs typeface="Roboto"/>
              <a:sym typeface="Roboto"/>
            </a:endParaRPr>
          </a:p>
        </p:txBody>
      </p:sp>
      <p:sp>
        <p:nvSpPr>
          <p:cNvPr id="1028" name="Google Shape;1028;g27b3a2978f5_0_3241"/>
          <p:cNvSpPr txBox="1">
            <a:spLocks noGrp="1"/>
          </p:cNvSpPr>
          <p:nvPr>
            <p:ph type="title"/>
          </p:nvPr>
        </p:nvSpPr>
        <p:spPr>
          <a:xfrm>
            <a:off x="539255" y="157075"/>
            <a:ext cx="4390500" cy="647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4E3494"/>
              </a:buClr>
              <a:buSzPts val="2000"/>
              <a:buFont typeface="Roboto"/>
              <a:buNone/>
              <a:defRPr sz="2000" b="1">
                <a:solidFill>
                  <a:srgbClr val="4E3494"/>
                </a:solidFill>
                <a:latin typeface="Roboto"/>
                <a:ea typeface="Roboto"/>
                <a:cs typeface="Roboto"/>
                <a:sym typeface="Roboto"/>
              </a:defRPr>
            </a:lvl1pPr>
            <a:lvl2pPr lvl="1"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2pPr>
            <a:lvl3pPr lvl="2"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3pPr>
            <a:lvl4pPr lvl="3"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4pPr>
            <a:lvl5pPr lvl="4"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5pPr>
            <a:lvl6pPr lvl="5"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6pPr>
            <a:lvl7pPr lvl="6"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7pPr>
            <a:lvl8pPr lvl="7"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8pPr>
            <a:lvl9pPr lvl="8"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9pPr>
          </a:lstStyle>
          <a:p>
            <a:endParaRPr/>
          </a:p>
        </p:txBody>
      </p:sp>
      <p:sp>
        <p:nvSpPr>
          <p:cNvPr id="1029" name="Google Shape;1029;g27b3a2978f5_0_3241"/>
          <p:cNvSpPr txBox="1"/>
          <p:nvPr/>
        </p:nvSpPr>
        <p:spPr>
          <a:xfrm>
            <a:off x="4378400" y="4788663"/>
            <a:ext cx="4229400" cy="1800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en" sz="600" b="0" i="0" u="none" strike="noStrike" cap="none">
                <a:solidFill>
                  <a:srgbClr val="7878B9"/>
                </a:solidFill>
                <a:latin typeface="Roboto Light"/>
                <a:ea typeface="Roboto Light"/>
                <a:cs typeface="Roboto Light"/>
                <a:sym typeface="Roboto Light"/>
              </a:rPr>
              <a:t>© 2022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7878B9"/>
              </a:solidFill>
              <a:latin typeface="Roboto Light"/>
              <a:ea typeface="Roboto Light"/>
              <a:cs typeface="Roboto Light"/>
              <a:sym typeface="Roboto Light"/>
            </a:endParaRPr>
          </a:p>
        </p:txBody>
      </p:sp>
      <p:grpSp>
        <p:nvGrpSpPr>
          <p:cNvPr id="1030" name="Google Shape;1030;g27b3a2978f5_0_3241"/>
          <p:cNvGrpSpPr/>
          <p:nvPr/>
        </p:nvGrpSpPr>
        <p:grpSpPr>
          <a:xfrm>
            <a:off x="389714" y="4764079"/>
            <a:ext cx="1451540" cy="229128"/>
            <a:chOff x="262788" y="4847368"/>
            <a:chExt cx="1443457" cy="217781"/>
          </a:xfrm>
        </p:grpSpPr>
        <p:sp>
          <p:nvSpPr>
            <p:cNvPr id="1031" name="Google Shape;1031;g27b3a2978f5_0_3241"/>
            <p:cNvSpPr/>
            <p:nvPr/>
          </p:nvSpPr>
          <p:spPr>
            <a:xfrm>
              <a:off x="611837" y="4848955"/>
              <a:ext cx="41052" cy="183425"/>
            </a:xfrm>
            <a:custGeom>
              <a:avLst/>
              <a:gdLst/>
              <a:ahLst/>
              <a:cxnLst/>
              <a:rect l="l" t="t" r="r" b="b"/>
              <a:pathLst>
                <a:path w="8089" h="35376" extrusionOk="0">
                  <a:moveTo>
                    <a:pt x="0" y="35375"/>
                  </a:moveTo>
                  <a:lnTo>
                    <a:pt x="8088" y="35375"/>
                  </a:lnTo>
                  <a:lnTo>
                    <a:pt x="8088" y="1"/>
                  </a:lnTo>
                  <a:lnTo>
                    <a:pt x="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32" name="Google Shape;1032;g27b3a2978f5_0_3241"/>
            <p:cNvSpPr/>
            <p:nvPr/>
          </p:nvSpPr>
          <p:spPr>
            <a:xfrm>
              <a:off x="670991" y="4848955"/>
              <a:ext cx="41219" cy="183425"/>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33" name="Google Shape;1033;g27b3a2978f5_0_3241"/>
            <p:cNvSpPr/>
            <p:nvPr/>
          </p:nvSpPr>
          <p:spPr>
            <a:xfrm>
              <a:off x="554926" y="4848955"/>
              <a:ext cx="41052" cy="183425"/>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34" name="Google Shape;1034;g27b3a2978f5_0_3241"/>
            <p:cNvSpPr/>
            <p:nvPr/>
          </p:nvSpPr>
          <p:spPr>
            <a:xfrm>
              <a:off x="262788" y="4847368"/>
              <a:ext cx="104164" cy="186769"/>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35" name="Google Shape;1035;g27b3a2978f5_0_3241"/>
            <p:cNvSpPr/>
            <p:nvPr/>
          </p:nvSpPr>
          <p:spPr>
            <a:xfrm>
              <a:off x="384020" y="4882782"/>
              <a:ext cx="153493" cy="149598"/>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36" name="Google Shape;1036;g27b3a2978f5_0_3241"/>
            <p:cNvSpPr/>
            <p:nvPr/>
          </p:nvSpPr>
          <p:spPr>
            <a:xfrm>
              <a:off x="727384" y="4881906"/>
              <a:ext cx="98475" cy="152408"/>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37" name="Google Shape;1037;g27b3a2978f5_0_3241"/>
            <p:cNvSpPr/>
            <p:nvPr/>
          </p:nvSpPr>
          <p:spPr>
            <a:xfrm>
              <a:off x="870865" y="4848074"/>
              <a:ext cx="5694" cy="217075"/>
            </a:xfrm>
            <a:custGeom>
              <a:avLst/>
              <a:gdLst/>
              <a:ahLst/>
              <a:cxnLst/>
              <a:rect l="l" t="t" r="r" b="b"/>
              <a:pathLst>
                <a:path w="1122" h="41866" extrusionOk="0">
                  <a:moveTo>
                    <a:pt x="1" y="41866"/>
                  </a:moveTo>
                  <a:lnTo>
                    <a:pt x="1122" y="41866"/>
                  </a:lnTo>
                  <a:lnTo>
                    <a:pt x="1122" y="1"/>
                  </a:lnTo>
                  <a:lnTo>
                    <a:pt x="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38" name="Google Shape;1038;g27b3a2978f5_0_3241"/>
            <p:cNvSpPr/>
            <p:nvPr/>
          </p:nvSpPr>
          <p:spPr>
            <a:xfrm>
              <a:off x="909668" y="4884897"/>
              <a:ext cx="41392" cy="55153"/>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39" name="Google Shape;1039;g27b3a2978f5_0_3241"/>
            <p:cNvSpPr/>
            <p:nvPr/>
          </p:nvSpPr>
          <p:spPr>
            <a:xfrm>
              <a:off x="952608" y="4898290"/>
              <a:ext cx="32947" cy="42465"/>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40" name="Google Shape;1040;g27b3a2978f5_0_3241"/>
            <p:cNvSpPr/>
            <p:nvPr/>
          </p:nvSpPr>
          <p:spPr>
            <a:xfrm>
              <a:off x="991929" y="4898290"/>
              <a:ext cx="32429" cy="42465"/>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41" name="Google Shape;1041;g27b3a2978f5_0_3241"/>
            <p:cNvSpPr/>
            <p:nvPr/>
          </p:nvSpPr>
          <p:spPr>
            <a:xfrm>
              <a:off x="1033148" y="4881906"/>
              <a:ext cx="30181" cy="58145"/>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42" name="Google Shape;1042;g27b3a2978f5_0_3241"/>
            <p:cNvSpPr/>
            <p:nvPr/>
          </p:nvSpPr>
          <p:spPr>
            <a:xfrm>
              <a:off x="1074707"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43" name="Google Shape;1043;g27b3a2978f5_0_3241"/>
            <p:cNvSpPr/>
            <p:nvPr/>
          </p:nvSpPr>
          <p:spPr>
            <a:xfrm>
              <a:off x="1113856" y="4898290"/>
              <a:ext cx="35703" cy="42465"/>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44" name="Google Shape;1044;g27b3a2978f5_0_3241"/>
            <p:cNvSpPr/>
            <p:nvPr/>
          </p:nvSpPr>
          <p:spPr>
            <a:xfrm>
              <a:off x="1159211" y="4881906"/>
              <a:ext cx="4491" cy="58145"/>
            </a:xfrm>
            <a:custGeom>
              <a:avLst/>
              <a:gdLst/>
              <a:ahLst/>
              <a:cxnLst/>
              <a:rect l="l" t="t" r="r" b="b"/>
              <a:pathLst>
                <a:path w="885" h="11214" extrusionOk="0">
                  <a:moveTo>
                    <a:pt x="1" y="11214"/>
                  </a:moveTo>
                  <a:lnTo>
                    <a:pt x="884" y="11214"/>
                  </a:lnTo>
                  <a:lnTo>
                    <a:pt x="884" y="0"/>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45" name="Google Shape;1045;g27b3a2978f5_0_3241"/>
            <p:cNvSpPr/>
            <p:nvPr/>
          </p:nvSpPr>
          <p:spPr>
            <a:xfrm>
              <a:off x="1173182" y="4898290"/>
              <a:ext cx="35703" cy="42465"/>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46" name="Google Shape;1046;g27b3a2978f5_0_3241"/>
            <p:cNvSpPr/>
            <p:nvPr/>
          </p:nvSpPr>
          <p:spPr>
            <a:xfrm>
              <a:off x="1216295" y="4898290"/>
              <a:ext cx="32252" cy="58150"/>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47" name="Google Shape;1047;g27b3a2978f5_0_3241"/>
            <p:cNvSpPr/>
            <p:nvPr/>
          </p:nvSpPr>
          <p:spPr>
            <a:xfrm>
              <a:off x="1255443" y="4899172"/>
              <a:ext cx="33632" cy="5744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48" name="Google Shape;1048;g27b3a2978f5_0_3241"/>
            <p:cNvSpPr/>
            <p:nvPr/>
          </p:nvSpPr>
          <p:spPr>
            <a:xfrm>
              <a:off x="1309421" y="4888599"/>
              <a:ext cx="20873" cy="52156"/>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49" name="Google Shape;1049;g27b3a2978f5_0_3241"/>
            <p:cNvSpPr/>
            <p:nvPr/>
          </p:nvSpPr>
          <p:spPr>
            <a:xfrm>
              <a:off x="1338739" y="4881906"/>
              <a:ext cx="30186" cy="58145"/>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50" name="Google Shape;1050;g27b3a2978f5_0_3241"/>
            <p:cNvSpPr/>
            <p:nvPr/>
          </p:nvSpPr>
          <p:spPr>
            <a:xfrm>
              <a:off x="1378233" y="4898290"/>
              <a:ext cx="31907" cy="42465"/>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51" name="Google Shape;1051;g27b3a2978f5_0_3241"/>
            <p:cNvSpPr/>
            <p:nvPr/>
          </p:nvSpPr>
          <p:spPr>
            <a:xfrm>
              <a:off x="1415823" y="4888599"/>
              <a:ext cx="20873" cy="52156"/>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52" name="Google Shape;1052;g27b3a2978f5_0_3241"/>
            <p:cNvSpPr/>
            <p:nvPr/>
          </p:nvSpPr>
          <p:spPr>
            <a:xfrm>
              <a:off x="1464457" y="4884897"/>
              <a:ext cx="31221" cy="55153"/>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53" name="Google Shape;1053;g27b3a2978f5_0_3241"/>
            <p:cNvSpPr/>
            <p:nvPr/>
          </p:nvSpPr>
          <p:spPr>
            <a:xfrm>
              <a:off x="1503088" y="4884192"/>
              <a:ext cx="6212" cy="55858"/>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54" name="Google Shape;1054;g27b3a2978f5_0_3241"/>
            <p:cNvSpPr/>
            <p:nvPr/>
          </p:nvSpPr>
          <p:spPr>
            <a:xfrm>
              <a:off x="1518262" y="4898290"/>
              <a:ext cx="30531" cy="42465"/>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55" name="Google Shape;1055;g27b3a2978f5_0_3241"/>
            <p:cNvSpPr/>
            <p:nvPr/>
          </p:nvSpPr>
          <p:spPr>
            <a:xfrm>
              <a:off x="1553792" y="4888599"/>
              <a:ext cx="20696" cy="52156"/>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56" name="Google Shape;1056;g27b3a2978f5_0_3241"/>
            <p:cNvSpPr/>
            <p:nvPr/>
          </p:nvSpPr>
          <p:spPr>
            <a:xfrm>
              <a:off x="1580522" y="4898290"/>
              <a:ext cx="32942" cy="42465"/>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57" name="Google Shape;1057;g27b3a2978f5_0_3241"/>
            <p:cNvSpPr/>
            <p:nvPr/>
          </p:nvSpPr>
          <p:spPr>
            <a:xfrm>
              <a:off x="1622081"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58" name="Google Shape;1058;g27b3a2978f5_0_3241"/>
            <p:cNvSpPr/>
            <p:nvPr/>
          </p:nvSpPr>
          <p:spPr>
            <a:xfrm>
              <a:off x="1661575" y="4898290"/>
              <a:ext cx="30531" cy="42465"/>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59" name="Google Shape;1059;g27b3a2978f5_0_3241"/>
            <p:cNvSpPr/>
            <p:nvPr/>
          </p:nvSpPr>
          <p:spPr>
            <a:xfrm>
              <a:off x="1698480" y="4932999"/>
              <a:ext cx="7765" cy="17448"/>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60" name="Google Shape;1060;g27b3a2978f5_0_3241"/>
            <p:cNvSpPr/>
            <p:nvPr/>
          </p:nvSpPr>
          <p:spPr>
            <a:xfrm>
              <a:off x="913804" y="4977927"/>
              <a:ext cx="37773" cy="56034"/>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61" name="Google Shape;1061;g27b3a2978f5_0_3241"/>
            <p:cNvSpPr/>
            <p:nvPr/>
          </p:nvSpPr>
          <p:spPr>
            <a:xfrm>
              <a:off x="963991" y="4991496"/>
              <a:ext cx="30186" cy="41584"/>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62" name="Google Shape;1062;g27b3a2978f5_0_3241"/>
            <p:cNvSpPr/>
            <p:nvPr/>
          </p:nvSpPr>
          <p:spPr>
            <a:xfrm>
              <a:off x="1004692" y="4974935"/>
              <a:ext cx="32079" cy="59026"/>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63" name="Google Shape;1063;g27b3a2978f5_0_3241"/>
            <p:cNvSpPr/>
            <p:nvPr/>
          </p:nvSpPr>
          <p:spPr>
            <a:xfrm>
              <a:off x="1046769" y="4991496"/>
              <a:ext cx="32947" cy="42465"/>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64" name="Google Shape;1064;g27b3a2978f5_0_3241"/>
            <p:cNvSpPr/>
            <p:nvPr/>
          </p:nvSpPr>
          <p:spPr>
            <a:xfrm>
              <a:off x="1113166" y="4991496"/>
              <a:ext cx="30531" cy="42465"/>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65" name="Google Shape;1065;g27b3a2978f5_0_3241"/>
            <p:cNvSpPr/>
            <p:nvPr/>
          </p:nvSpPr>
          <p:spPr>
            <a:xfrm>
              <a:off x="1149381" y="4981629"/>
              <a:ext cx="20873" cy="52332"/>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66" name="Google Shape;1066;g27b3a2978f5_0_3241"/>
            <p:cNvSpPr/>
            <p:nvPr/>
          </p:nvSpPr>
          <p:spPr>
            <a:xfrm>
              <a:off x="1177319"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67" name="Google Shape;1067;g27b3a2978f5_0_3241"/>
            <p:cNvSpPr/>
            <p:nvPr/>
          </p:nvSpPr>
          <p:spPr>
            <a:xfrm>
              <a:off x="1220776" y="4991496"/>
              <a:ext cx="30186" cy="41584"/>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68" name="Google Shape;1068;g27b3a2978f5_0_3241"/>
            <p:cNvSpPr/>
            <p:nvPr/>
          </p:nvSpPr>
          <p:spPr>
            <a:xfrm>
              <a:off x="1261305" y="4974935"/>
              <a:ext cx="32257" cy="59026"/>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69" name="Google Shape;1069;g27b3a2978f5_0_3241"/>
            <p:cNvSpPr/>
            <p:nvPr/>
          </p:nvSpPr>
          <p:spPr>
            <a:xfrm>
              <a:off x="1303904" y="4991496"/>
              <a:ext cx="30354" cy="42465"/>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70" name="Google Shape;1070;g27b3a2978f5_0_3241"/>
            <p:cNvSpPr/>
            <p:nvPr/>
          </p:nvSpPr>
          <p:spPr>
            <a:xfrm>
              <a:off x="1362018"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71" name="Google Shape;1071;g27b3a2978f5_0_3241"/>
            <p:cNvSpPr/>
            <p:nvPr/>
          </p:nvSpPr>
          <p:spPr>
            <a:xfrm>
              <a:off x="1405480" y="4991496"/>
              <a:ext cx="30181" cy="41584"/>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72" name="Google Shape;1072;g27b3a2978f5_0_3241"/>
            <p:cNvSpPr/>
            <p:nvPr/>
          </p:nvSpPr>
          <p:spPr>
            <a:xfrm>
              <a:off x="1446004" y="4974935"/>
              <a:ext cx="32084" cy="59026"/>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73" name="Google Shape;1073;g27b3a2978f5_0_3241"/>
            <p:cNvSpPr/>
            <p:nvPr/>
          </p:nvSpPr>
          <p:spPr>
            <a:xfrm>
              <a:off x="1508777" y="4977222"/>
              <a:ext cx="40016" cy="56739"/>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74" name="Google Shape;1074;g27b3a2978f5_0_3241"/>
            <p:cNvSpPr/>
            <p:nvPr/>
          </p:nvSpPr>
          <p:spPr>
            <a:xfrm>
              <a:off x="1557583"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75" name="Google Shape;1075;g27b3a2978f5_0_3241"/>
            <p:cNvSpPr/>
            <p:nvPr/>
          </p:nvSpPr>
          <p:spPr>
            <a:xfrm>
              <a:off x="1600873" y="4991496"/>
              <a:ext cx="18630" cy="41584"/>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76" name="Google Shape;1076;g27b3a2978f5_0_3241"/>
            <p:cNvSpPr/>
            <p:nvPr/>
          </p:nvSpPr>
          <p:spPr>
            <a:xfrm>
              <a:off x="1623979" y="4991496"/>
              <a:ext cx="32947" cy="42465"/>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77" name="Google Shape;1077;g27b3a2978f5_0_3241"/>
            <p:cNvSpPr/>
            <p:nvPr/>
          </p:nvSpPr>
          <p:spPr>
            <a:xfrm>
              <a:off x="1664336" y="4991496"/>
              <a:ext cx="30354" cy="42465"/>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078" name="Google Shape;1078;g27b3a2978f5_0_3241"/>
            <p:cNvSpPr/>
            <p:nvPr/>
          </p:nvSpPr>
          <p:spPr>
            <a:xfrm>
              <a:off x="1089024" y="4991496"/>
              <a:ext cx="18630" cy="41584"/>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grpSp>
      <p:sp>
        <p:nvSpPr>
          <p:cNvPr id="1079" name="Google Shape;1079;g27b3a2978f5_0_3241"/>
          <p:cNvSpPr/>
          <p:nvPr/>
        </p:nvSpPr>
        <p:spPr>
          <a:xfrm>
            <a:off x="1327122" y="2367356"/>
            <a:ext cx="5895459" cy="737738"/>
          </a:xfrm>
          <a:custGeom>
            <a:avLst/>
            <a:gdLst/>
            <a:ahLst/>
            <a:cxnLst/>
            <a:rect l="l" t="t" r="r" b="b"/>
            <a:pathLst>
              <a:path w="23790" h="2977" extrusionOk="0">
                <a:moveTo>
                  <a:pt x="5924" y="1"/>
                </a:moveTo>
                <a:cubicBezTo>
                  <a:pt x="4302" y="1"/>
                  <a:pt x="3594" y="733"/>
                  <a:pt x="2921" y="1440"/>
                </a:cubicBezTo>
                <a:cubicBezTo>
                  <a:pt x="2244" y="2145"/>
                  <a:pt x="1609" y="2821"/>
                  <a:pt x="73" y="2821"/>
                </a:cubicBezTo>
                <a:cubicBezTo>
                  <a:pt x="28" y="2821"/>
                  <a:pt x="0" y="2849"/>
                  <a:pt x="0" y="2890"/>
                </a:cubicBezTo>
                <a:cubicBezTo>
                  <a:pt x="0" y="2949"/>
                  <a:pt x="28" y="2976"/>
                  <a:pt x="73" y="2976"/>
                </a:cubicBezTo>
                <a:cubicBezTo>
                  <a:pt x="1681" y="2976"/>
                  <a:pt x="2372" y="2258"/>
                  <a:pt x="3035" y="1554"/>
                </a:cubicBezTo>
                <a:cubicBezTo>
                  <a:pt x="3725" y="836"/>
                  <a:pt x="4371" y="173"/>
                  <a:pt x="5924" y="173"/>
                </a:cubicBezTo>
                <a:cubicBezTo>
                  <a:pt x="7391" y="173"/>
                  <a:pt x="8082" y="836"/>
                  <a:pt x="8831" y="1554"/>
                </a:cubicBezTo>
                <a:cubicBezTo>
                  <a:pt x="9549" y="2258"/>
                  <a:pt x="10312" y="2976"/>
                  <a:pt x="11852" y="2976"/>
                </a:cubicBezTo>
                <a:cubicBezTo>
                  <a:pt x="13419" y="2976"/>
                  <a:pt x="14168" y="2258"/>
                  <a:pt x="14886" y="1554"/>
                </a:cubicBezTo>
                <a:cubicBezTo>
                  <a:pt x="15621" y="836"/>
                  <a:pt x="16298" y="173"/>
                  <a:pt x="17779" y="173"/>
                </a:cubicBezTo>
                <a:cubicBezTo>
                  <a:pt x="19288" y="173"/>
                  <a:pt x="19978" y="850"/>
                  <a:pt x="20713" y="1554"/>
                </a:cubicBezTo>
                <a:cubicBezTo>
                  <a:pt x="21431" y="2258"/>
                  <a:pt x="22167" y="2976"/>
                  <a:pt x="23703" y="2976"/>
                </a:cubicBezTo>
                <a:cubicBezTo>
                  <a:pt x="23748" y="2976"/>
                  <a:pt x="23789" y="2949"/>
                  <a:pt x="23789" y="2907"/>
                </a:cubicBezTo>
                <a:cubicBezTo>
                  <a:pt x="23789" y="2863"/>
                  <a:pt x="23748" y="2821"/>
                  <a:pt x="23703" y="2821"/>
                </a:cubicBezTo>
                <a:cubicBezTo>
                  <a:pt x="22236" y="2821"/>
                  <a:pt x="21545" y="2158"/>
                  <a:pt x="20827" y="1440"/>
                </a:cubicBezTo>
                <a:cubicBezTo>
                  <a:pt x="20109" y="733"/>
                  <a:pt x="19360" y="1"/>
                  <a:pt x="17779" y="1"/>
                </a:cubicBezTo>
                <a:cubicBezTo>
                  <a:pt x="16239" y="1"/>
                  <a:pt x="15490" y="733"/>
                  <a:pt x="14772" y="1440"/>
                </a:cubicBezTo>
                <a:cubicBezTo>
                  <a:pt x="14054" y="2145"/>
                  <a:pt x="13346" y="2821"/>
                  <a:pt x="11852" y="2821"/>
                </a:cubicBezTo>
                <a:cubicBezTo>
                  <a:pt x="10384" y="2821"/>
                  <a:pt x="9680" y="2145"/>
                  <a:pt x="8931" y="1440"/>
                </a:cubicBezTo>
                <a:cubicBezTo>
                  <a:pt x="8213" y="733"/>
                  <a:pt x="7450" y="1"/>
                  <a:pt x="5924" y="1"/>
                </a:cubicBezTo>
                <a:close/>
              </a:path>
            </a:pathLst>
          </a:custGeom>
          <a:solidFill>
            <a:srgbClr val="B268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0" name="Google Shape;1080;g27b3a2978f5_0_3241"/>
          <p:cNvSpPr/>
          <p:nvPr/>
        </p:nvSpPr>
        <p:spPr>
          <a:xfrm>
            <a:off x="5570256" y="2260550"/>
            <a:ext cx="253512" cy="256734"/>
          </a:xfrm>
          <a:custGeom>
            <a:avLst/>
            <a:gdLst/>
            <a:ahLst/>
            <a:cxnLst/>
            <a:rect l="l" t="t" r="r" b="b"/>
            <a:pathLst>
              <a:path w="1023" h="1036" extrusionOk="0">
                <a:moveTo>
                  <a:pt x="505" y="0"/>
                </a:moveTo>
                <a:cubicBezTo>
                  <a:pt x="232" y="0"/>
                  <a:pt x="1" y="231"/>
                  <a:pt x="1" y="518"/>
                </a:cubicBezTo>
                <a:cubicBezTo>
                  <a:pt x="1" y="805"/>
                  <a:pt x="232" y="1036"/>
                  <a:pt x="505" y="1036"/>
                </a:cubicBezTo>
                <a:cubicBezTo>
                  <a:pt x="792" y="1036"/>
                  <a:pt x="1023" y="805"/>
                  <a:pt x="1023" y="518"/>
                </a:cubicBezTo>
                <a:cubicBezTo>
                  <a:pt x="1023" y="231"/>
                  <a:pt x="792" y="0"/>
                  <a:pt x="505" y="0"/>
                </a:cubicBezTo>
                <a:close/>
              </a:path>
            </a:pathLst>
          </a:custGeom>
          <a:solidFill>
            <a:srgbClr val="4E349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1" name="Google Shape;1081;g27b3a2978f5_0_3241"/>
          <p:cNvSpPr/>
          <p:nvPr/>
        </p:nvSpPr>
        <p:spPr>
          <a:xfrm>
            <a:off x="5572856" y="2232299"/>
            <a:ext cx="309766" cy="313235"/>
          </a:xfrm>
          <a:custGeom>
            <a:avLst/>
            <a:gdLst/>
            <a:ahLst/>
            <a:cxnLst/>
            <a:rect l="l" t="t" r="r" b="b"/>
            <a:pathLst>
              <a:path w="1250" h="1264" extrusionOk="0">
                <a:moveTo>
                  <a:pt x="618" y="228"/>
                </a:moveTo>
                <a:cubicBezTo>
                  <a:pt x="849" y="228"/>
                  <a:pt x="1022" y="415"/>
                  <a:pt x="1022" y="632"/>
                </a:cubicBezTo>
                <a:cubicBezTo>
                  <a:pt x="1022" y="846"/>
                  <a:pt x="849" y="1036"/>
                  <a:pt x="618" y="1036"/>
                </a:cubicBezTo>
                <a:cubicBezTo>
                  <a:pt x="404" y="1036"/>
                  <a:pt x="214" y="846"/>
                  <a:pt x="214" y="632"/>
                </a:cubicBezTo>
                <a:cubicBezTo>
                  <a:pt x="214" y="415"/>
                  <a:pt x="404" y="228"/>
                  <a:pt x="618" y="228"/>
                </a:cubicBezTo>
                <a:close/>
                <a:moveTo>
                  <a:pt x="618" y="0"/>
                </a:moveTo>
                <a:cubicBezTo>
                  <a:pt x="273" y="0"/>
                  <a:pt x="0" y="287"/>
                  <a:pt x="0" y="632"/>
                </a:cubicBezTo>
                <a:cubicBezTo>
                  <a:pt x="0" y="977"/>
                  <a:pt x="273" y="1264"/>
                  <a:pt x="618" y="1264"/>
                </a:cubicBezTo>
                <a:cubicBezTo>
                  <a:pt x="977" y="1264"/>
                  <a:pt x="1250" y="977"/>
                  <a:pt x="1250" y="632"/>
                </a:cubicBezTo>
                <a:cubicBezTo>
                  <a:pt x="1250" y="287"/>
                  <a:pt x="977" y="0"/>
                  <a:pt x="618" y="0"/>
                </a:cubicBezTo>
                <a:close/>
              </a:path>
            </a:pathLst>
          </a:custGeom>
          <a:solidFill>
            <a:srgbClr val="4E349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2" name="Google Shape;1082;g27b3a2978f5_0_3241"/>
          <p:cNvSpPr/>
          <p:nvPr/>
        </p:nvSpPr>
        <p:spPr>
          <a:xfrm>
            <a:off x="4121184" y="2959377"/>
            <a:ext cx="256734" cy="252769"/>
          </a:xfrm>
          <a:custGeom>
            <a:avLst/>
            <a:gdLst/>
            <a:ahLst/>
            <a:cxnLst/>
            <a:rect l="l" t="t" r="r" b="b"/>
            <a:pathLst>
              <a:path w="1036" h="1020" extrusionOk="0">
                <a:moveTo>
                  <a:pt x="518" y="1"/>
                </a:moveTo>
                <a:cubicBezTo>
                  <a:pt x="231" y="1"/>
                  <a:pt x="0" y="228"/>
                  <a:pt x="0" y="501"/>
                </a:cubicBezTo>
                <a:cubicBezTo>
                  <a:pt x="0" y="791"/>
                  <a:pt x="231" y="1019"/>
                  <a:pt x="518" y="1019"/>
                </a:cubicBezTo>
                <a:cubicBezTo>
                  <a:pt x="808" y="1019"/>
                  <a:pt x="1036" y="791"/>
                  <a:pt x="1036" y="501"/>
                </a:cubicBezTo>
                <a:cubicBezTo>
                  <a:pt x="1036" y="228"/>
                  <a:pt x="808" y="1"/>
                  <a:pt x="518" y="1"/>
                </a:cubicBezTo>
                <a:close/>
              </a:path>
            </a:pathLst>
          </a:custGeom>
          <a:solidFill>
            <a:srgbClr val="842FA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3" name="Google Shape;1083;g27b3a2978f5_0_3241"/>
          <p:cNvSpPr/>
          <p:nvPr/>
        </p:nvSpPr>
        <p:spPr>
          <a:xfrm>
            <a:off x="4093429" y="2930383"/>
            <a:ext cx="314226" cy="310757"/>
          </a:xfrm>
          <a:custGeom>
            <a:avLst/>
            <a:gdLst/>
            <a:ahLst/>
            <a:cxnLst/>
            <a:rect l="l" t="t" r="r" b="b"/>
            <a:pathLst>
              <a:path w="1268" h="1254" extrusionOk="0">
                <a:moveTo>
                  <a:pt x="632" y="232"/>
                </a:moveTo>
                <a:cubicBezTo>
                  <a:pt x="849" y="232"/>
                  <a:pt x="1036" y="404"/>
                  <a:pt x="1036" y="618"/>
                </a:cubicBezTo>
                <a:cubicBezTo>
                  <a:pt x="1036" y="849"/>
                  <a:pt x="849" y="1022"/>
                  <a:pt x="632" y="1022"/>
                </a:cubicBezTo>
                <a:cubicBezTo>
                  <a:pt x="404" y="1022"/>
                  <a:pt x="231" y="849"/>
                  <a:pt x="231" y="618"/>
                </a:cubicBezTo>
                <a:cubicBezTo>
                  <a:pt x="231" y="404"/>
                  <a:pt x="404" y="232"/>
                  <a:pt x="632" y="232"/>
                </a:cubicBezTo>
                <a:close/>
                <a:moveTo>
                  <a:pt x="632" y="0"/>
                </a:moveTo>
                <a:cubicBezTo>
                  <a:pt x="287" y="0"/>
                  <a:pt x="0" y="273"/>
                  <a:pt x="0" y="618"/>
                </a:cubicBezTo>
                <a:cubicBezTo>
                  <a:pt x="0" y="981"/>
                  <a:pt x="287" y="1253"/>
                  <a:pt x="632" y="1253"/>
                </a:cubicBezTo>
                <a:cubicBezTo>
                  <a:pt x="977" y="1253"/>
                  <a:pt x="1267" y="981"/>
                  <a:pt x="1267" y="618"/>
                </a:cubicBezTo>
                <a:cubicBezTo>
                  <a:pt x="1267" y="273"/>
                  <a:pt x="977" y="0"/>
                  <a:pt x="632" y="0"/>
                </a:cubicBezTo>
                <a:close/>
              </a:path>
            </a:pathLst>
          </a:custGeom>
          <a:solidFill>
            <a:srgbClr val="842FA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4" name="Google Shape;1084;g27b3a2978f5_0_3241"/>
          <p:cNvSpPr/>
          <p:nvPr/>
        </p:nvSpPr>
        <p:spPr>
          <a:xfrm>
            <a:off x="2623914" y="2260550"/>
            <a:ext cx="253512" cy="256734"/>
          </a:xfrm>
          <a:custGeom>
            <a:avLst/>
            <a:gdLst/>
            <a:ahLst/>
            <a:cxnLst/>
            <a:rect l="l" t="t" r="r" b="b"/>
            <a:pathLst>
              <a:path w="1023" h="1036" extrusionOk="0">
                <a:moveTo>
                  <a:pt x="518" y="0"/>
                </a:moveTo>
                <a:cubicBezTo>
                  <a:pt x="232" y="0"/>
                  <a:pt x="1" y="231"/>
                  <a:pt x="1" y="518"/>
                </a:cubicBezTo>
                <a:cubicBezTo>
                  <a:pt x="1" y="805"/>
                  <a:pt x="232" y="1036"/>
                  <a:pt x="518" y="1036"/>
                </a:cubicBezTo>
                <a:cubicBezTo>
                  <a:pt x="795" y="1036"/>
                  <a:pt x="1022" y="805"/>
                  <a:pt x="1022" y="518"/>
                </a:cubicBezTo>
                <a:cubicBezTo>
                  <a:pt x="1022" y="231"/>
                  <a:pt x="795" y="0"/>
                  <a:pt x="518" y="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g27b3a2978f5_0_3241"/>
          <p:cNvSpPr/>
          <p:nvPr/>
        </p:nvSpPr>
        <p:spPr>
          <a:xfrm>
            <a:off x="2617471" y="2232299"/>
            <a:ext cx="310757" cy="313235"/>
          </a:xfrm>
          <a:custGeom>
            <a:avLst/>
            <a:gdLst/>
            <a:ahLst/>
            <a:cxnLst/>
            <a:rect l="l" t="t" r="r" b="b"/>
            <a:pathLst>
              <a:path w="1254" h="1264" extrusionOk="0">
                <a:moveTo>
                  <a:pt x="632" y="228"/>
                </a:moveTo>
                <a:cubicBezTo>
                  <a:pt x="850" y="228"/>
                  <a:pt x="1023" y="415"/>
                  <a:pt x="1023" y="632"/>
                </a:cubicBezTo>
                <a:cubicBezTo>
                  <a:pt x="1023" y="846"/>
                  <a:pt x="850" y="1036"/>
                  <a:pt x="632" y="1036"/>
                </a:cubicBezTo>
                <a:cubicBezTo>
                  <a:pt x="405" y="1036"/>
                  <a:pt x="232" y="846"/>
                  <a:pt x="232" y="632"/>
                </a:cubicBezTo>
                <a:cubicBezTo>
                  <a:pt x="232" y="415"/>
                  <a:pt x="405" y="228"/>
                  <a:pt x="632" y="228"/>
                </a:cubicBezTo>
                <a:close/>
                <a:moveTo>
                  <a:pt x="632" y="0"/>
                </a:moveTo>
                <a:cubicBezTo>
                  <a:pt x="273" y="0"/>
                  <a:pt x="1" y="287"/>
                  <a:pt x="1" y="632"/>
                </a:cubicBezTo>
                <a:cubicBezTo>
                  <a:pt x="1" y="977"/>
                  <a:pt x="273" y="1264"/>
                  <a:pt x="632" y="1264"/>
                </a:cubicBezTo>
                <a:cubicBezTo>
                  <a:pt x="978" y="1264"/>
                  <a:pt x="1254" y="977"/>
                  <a:pt x="1254" y="632"/>
                </a:cubicBezTo>
                <a:cubicBezTo>
                  <a:pt x="1254" y="287"/>
                  <a:pt x="978" y="0"/>
                  <a:pt x="632" y="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6" name="Google Shape;1086;g27b3a2978f5_0_3241"/>
          <p:cNvSpPr/>
          <p:nvPr/>
        </p:nvSpPr>
        <p:spPr>
          <a:xfrm>
            <a:off x="1166293" y="2959377"/>
            <a:ext cx="256734" cy="252769"/>
          </a:xfrm>
          <a:custGeom>
            <a:avLst/>
            <a:gdLst/>
            <a:ahLst/>
            <a:cxnLst/>
            <a:rect l="l" t="t" r="r" b="b"/>
            <a:pathLst>
              <a:path w="1036" h="1020" extrusionOk="0">
                <a:moveTo>
                  <a:pt x="518" y="1"/>
                </a:moveTo>
                <a:cubicBezTo>
                  <a:pt x="231" y="1"/>
                  <a:pt x="0" y="228"/>
                  <a:pt x="0" y="501"/>
                </a:cubicBezTo>
                <a:cubicBezTo>
                  <a:pt x="0" y="791"/>
                  <a:pt x="231" y="1019"/>
                  <a:pt x="518" y="1019"/>
                </a:cubicBezTo>
                <a:cubicBezTo>
                  <a:pt x="808" y="1019"/>
                  <a:pt x="1036" y="791"/>
                  <a:pt x="1036" y="501"/>
                </a:cubicBezTo>
                <a:cubicBezTo>
                  <a:pt x="1036" y="228"/>
                  <a:pt x="808" y="1"/>
                  <a:pt x="518" y="1"/>
                </a:cubicBezTo>
                <a:close/>
              </a:path>
            </a:pathLst>
          </a:custGeom>
          <a:solidFill>
            <a:srgbClr val="B268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7" name="Google Shape;1087;g27b3a2978f5_0_3241"/>
          <p:cNvSpPr/>
          <p:nvPr/>
        </p:nvSpPr>
        <p:spPr>
          <a:xfrm>
            <a:off x="1138043" y="2930383"/>
            <a:ext cx="314226" cy="310757"/>
          </a:xfrm>
          <a:custGeom>
            <a:avLst/>
            <a:gdLst/>
            <a:ahLst/>
            <a:cxnLst/>
            <a:rect l="l" t="t" r="r" b="b"/>
            <a:pathLst>
              <a:path w="1268" h="1254" extrusionOk="0">
                <a:moveTo>
                  <a:pt x="632" y="232"/>
                </a:moveTo>
                <a:cubicBezTo>
                  <a:pt x="849" y="232"/>
                  <a:pt x="1036" y="404"/>
                  <a:pt x="1036" y="618"/>
                </a:cubicBezTo>
                <a:cubicBezTo>
                  <a:pt x="1036" y="849"/>
                  <a:pt x="849" y="1022"/>
                  <a:pt x="632" y="1022"/>
                </a:cubicBezTo>
                <a:cubicBezTo>
                  <a:pt x="418" y="1022"/>
                  <a:pt x="231" y="849"/>
                  <a:pt x="231" y="618"/>
                </a:cubicBezTo>
                <a:cubicBezTo>
                  <a:pt x="231" y="404"/>
                  <a:pt x="418" y="232"/>
                  <a:pt x="632" y="232"/>
                </a:cubicBezTo>
                <a:close/>
                <a:moveTo>
                  <a:pt x="632" y="0"/>
                </a:moveTo>
                <a:cubicBezTo>
                  <a:pt x="287" y="0"/>
                  <a:pt x="0" y="273"/>
                  <a:pt x="0" y="618"/>
                </a:cubicBezTo>
                <a:cubicBezTo>
                  <a:pt x="0" y="981"/>
                  <a:pt x="287" y="1253"/>
                  <a:pt x="632" y="1253"/>
                </a:cubicBezTo>
                <a:cubicBezTo>
                  <a:pt x="977" y="1253"/>
                  <a:pt x="1267" y="981"/>
                  <a:pt x="1267" y="618"/>
                </a:cubicBezTo>
                <a:cubicBezTo>
                  <a:pt x="1267" y="273"/>
                  <a:pt x="977" y="0"/>
                  <a:pt x="632" y="0"/>
                </a:cubicBezTo>
                <a:close/>
              </a:path>
            </a:pathLst>
          </a:custGeom>
          <a:solidFill>
            <a:srgbClr val="B268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8" name="Google Shape;1088;g27b3a2978f5_0_3241"/>
          <p:cNvSpPr/>
          <p:nvPr/>
        </p:nvSpPr>
        <p:spPr>
          <a:xfrm>
            <a:off x="7072604" y="2959377"/>
            <a:ext cx="261194" cy="256982"/>
          </a:xfrm>
          <a:custGeom>
            <a:avLst/>
            <a:gdLst/>
            <a:ahLst/>
            <a:cxnLst/>
            <a:rect l="l" t="t" r="r" b="b"/>
            <a:pathLst>
              <a:path w="1054" h="1037" extrusionOk="0">
                <a:moveTo>
                  <a:pt x="518" y="1"/>
                </a:moveTo>
                <a:cubicBezTo>
                  <a:pt x="231" y="1"/>
                  <a:pt x="0" y="228"/>
                  <a:pt x="0" y="518"/>
                </a:cubicBezTo>
                <a:cubicBezTo>
                  <a:pt x="0" y="805"/>
                  <a:pt x="231" y="1036"/>
                  <a:pt x="518" y="1036"/>
                </a:cubicBezTo>
                <a:cubicBezTo>
                  <a:pt x="808" y="1036"/>
                  <a:pt x="1053" y="805"/>
                  <a:pt x="1053" y="518"/>
                </a:cubicBezTo>
                <a:cubicBezTo>
                  <a:pt x="1053" y="487"/>
                  <a:pt x="1036" y="460"/>
                  <a:pt x="1036" y="446"/>
                </a:cubicBezTo>
                <a:cubicBezTo>
                  <a:pt x="1008" y="215"/>
                  <a:pt x="822" y="28"/>
                  <a:pt x="604" y="1"/>
                </a:cubicBezTo>
                <a:close/>
              </a:path>
            </a:pathLst>
          </a:custGeom>
          <a:solidFill>
            <a:srgbClr val="7AC8C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9" name="Google Shape;1089;g27b3a2978f5_0_3241"/>
          <p:cNvSpPr/>
          <p:nvPr/>
        </p:nvSpPr>
        <p:spPr>
          <a:xfrm>
            <a:off x="7047823" y="2930383"/>
            <a:ext cx="310757" cy="314226"/>
          </a:xfrm>
          <a:custGeom>
            <a:avLst/>
            <a:gdLst/>
            <a:ahLst/>
            <a:cxnLst/>
            <a:rect l="l" t="t" r="r" b="b"/>
            <a:pathLst>
              <a:path w="1254" h="1268" extrusionOk="0">
                <a:moveTo>
                  <a:pt x="618" y="218"/>
                </a:moveTo>
                <a:cubicBezTo>
                  <a:pt x="649" y="218"/>
                  <a:pt x="663" y="218"/>
                  <a:pt x="677" y="232"/>
                </a:cubicBezTo>
                <a:cubicBezTo>
                  <a:pt x="863" y="245"/>
                  <a:pt x="1008" y="390"/>
                  <a:pt x="1036" y="577"/>
                </a:cubicBezTo>
                <a:lnTo>
                  <a:pt x="1036" y="635"/>
                </a:lnTo>
                <a:cubicBezTo>
                  <a:pt x="1036" y="863"/>
                  <a:pt x="849" y="1036"/>
                  <a:pt x="618" y="1036"/>
                </a:cubicBezTo>
                <a:cubicBezTo>
                  <a:pt x="404" y="1036"/>
                  <a:pt x="218" y="863"/>
                  <a:pt x="218" y="635"/>
                </a:cubicBezTo>
                <a:cubicBezTo>
                  <a:pt x="218" y="404"/>
                  <a:pt x="404" y="218"/>
                  <a:pt x="618" y="218"/>
                </a:cubicBezTo>
                <a:close/>
                <a:moveTo>
                  <a:pt x="618" y="0"/>
                </a:moveTo>
                <a:cubicBezTo>
                  <a:pt x="273" y="0"/>
                  <a:pt x="0" y="290"/>
                  <a:pt x="0" y="635"/>
                </a:cubicBezTo>
                <a:cubicBezTo>
                  <a:pt x="0" y="981"/>
                  <a:pt x="273" y="1267"/>
                  <a:pt x="618" y="1267"/>
                </a:cubicBezTo>
                <a:cubicBezTo>
                  <a:pt x="980" y="1267"/>
                  <a:pt x="1253" y="981"/>
                  <a:pt x="1253" y="635"/>
                </a:cubicBezTo>
                <a:lnTo>
                  <a:pt x="1253" y="549"/>
                </a:lnTo>
                <a:cubicBezTo>
                  <a:pt x="1208" y="273"/>
                  <a:pt x="994" y="45"/>
                  <a:pt x="722" y="14"/>
                </a:cubicBezTo>
                <a:cubicBezTo>
                  <a:pt x="677" y="0"/>
                  <a:pt x="649" y="0"/>
                  <a:pt x="618" y="0"/>
                </a:cubicBezTo>
                <a:close/>
              </a:path>
            </a:pathLst>
          </a:custGeom>
          <a:solidFill>
            <a:srgbClr val="7AC8C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090" name="Google Shape;1090;g27b3a2978f5_0_3241"/>
          <p:cNvCxnSpPr/>
          <p:nvPr/>
        </p:nvCxnSpPr>
        <p:spPr>
          <a:xfrm rot="10800000">
            <a:off x="1301525" y="1926750"/>
            <a:ext cx="0" cy="924300"/>
          </a:xfrm>
          <a:prstGeom prst="straightConnector1">
            <a:avLst/>
          </a:prstGeom>
          <a:noFill/>
          <a:ln w="19050" cap="flat" cmpd="sng">
            <a:solidFill>
              <a:srgbClr val="842FAE"/>
            </a:solidFill>
            <a:prstDash val="dot"/>
            <a:round/>
            <a:headEnd type="none" w="sm" len="sm"/>
            <a:tailEnd type="none" w="sm" len="sm"/>
          </a:ln>
        </p:spPr>
      </p:cxnSp>
      <p:cxnSp>
        <p:nvCxnSpPr>
          <p:cNvPr id="1091" name="Google Shape;1091;g27b3a2978f5_0_3241"/>
          <p:cNvCxnSpPr/>
          <p:nvPr/>
        </p:nvCxnSpPr>
        <p:spPr>
          <a:xfrm rot="10800000">
            <a:off x="2778525" y="2625713"/>
            <a:ext cx="0" cy="924300"/>
          </a:xfrm>
          <a:prstGeom prst="straightConnector1">
            <a:avLst/>
          </a:prstGeom>
          <a:noFill/>
          <a:ln w="19050" cap="flat" cmpd="sng">
            <a:solidFill>
              <a:srgbClr val="7878B9"/>
            </a:solidFill>
            <a:prstDash val="dot"/>
            <a:round/>
            <a:headEnd type="none" w="sm" len="sm"/>
            <a:tailEnd type="none" w="sm" len="sm"/>
          </a:ln>
        </p:spPr>
      </p:cxnSp>
      <p:cxnSp>
        <p:nvCxnSpPr>
          <p:cNvPr id="1092" name="Google Shape;1092;g27b3a2978f5_0_3241"/>
          <p:cNvCxnSpPr/>
          <p:nvPr/>
        </p:nvCxnSpPr>
        <p:spPr>
          <a:xfrm rot="10800000">
            <a:off x="4256850" y="1842513"/>
            <a:ext cx="0" cy="924300"/>
          </a:xfrm>
          <a:prstGeom prst="straightConnector1">
            <a:avLst/>
          </a:prstGeom>
          <a:noFill/>
          <a:ln w="19050" cap="flat" cmpd="sng">
            <a:solidFill>
              <a:srgbClr val="842FAE"/>
            </a:solidFill>
            <a:prstDash val="dot"/>
            <a:round/>
            <a:headEnd type="none" w="sm" len="sm"/>
            <a:tailEnd type="none" w="sm" len="sm"/>
          </a:ln>
        </p:spPr>
      </p:cxnSp>
      <p:cxnSp>
        <p:nvCxnSpPr>
          <p:cNvPr id="1093" name="Google Shape;1093;g27b3a2978f5_0_3241"/>
          <p:cNvCxnSpPr/>
          <p:nvPr/>
        </p:nvCxnSpPr>
        <p:spPr>
          <a:xfrm rot="10800000">
            <a:off x="5727738" y="2623600"/>
            <a:ext cx="0" cy="924300"/>
          </a:xfrm>
          <a:prstGeom prst="straightConnector1">
            <a:avLst/>
          </a:prstGeom>
          <a:noFill/>
          <a:ln w="19050" cap="flat" cmpd="sng">
            <a:solidFill>
              <a:srgbClr val="4E3494"/>
            </a:solidFill>
            <a:prstDash val="dot"/>
            <a:round/>
            <a:headEnd type="none" w="sm" len="sm"/>
            <a:tailEnd type="none" w="sm" len="sm"/>
          </a:ln>
        </p:spPr>
      </p:cxnSp>
      <p:sp>
        <p:nvSpPr>
          <p:cNvPr id="1094" name="Google Shape;1094;g27b3a2978f5_0_3241"/>
          <p:cNvSpPr/>
          <p:nvPr/>
        </p:nvSpPr>
        <p:spPr>
          <a:xfrm>
            <a:off x="2171700" y="3604175"/>
            <a:ext cx="1190700" cy="393600"/>
          </a:xfrm>
          <a:prstGeom prst="roundRect">
            <a:avLst>
              <a:gd name="adj" fmla="val 16667"/>
            </a:avLst>
          </a:pr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5" name="Google Shape;1095;g27b3a2978f5_0_3241"/>
          <p:cNvSpPr txBox="1">
            <a:spLocks noGrp="1"/>
          </p:cNvSpPr>
          <p:nvPr>
            <p:ph type="subTitle" idx="1"/>
          </p:nvPr>
        </p:nvSpPr>
        <p:spPr>
          <a:xfrm>
            <a:off x="2410000" y="3367663"/>
            <a:ext cx="725700" cy="2571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chemeClr val="lt1"/>
              </a:buClr>
              <a:buSzPts val="1100"/>
              <a:buNone/>
              <a:defRPr b="1">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96" name="Google Shape;1096;g27b3a2978f5_0_3241"/>
          <p:cNvSpPr txBox="1">
            <a:spLocks noGrp="1"/>
          </p:cNvSpPr>
          <p:nvPr>
            <p:ph type="subTitle" idx="2"/>
          </p:nvPr>
        </p:nvSpPr>
        <p:spPr>
          <a:xfrm>
            <a:off x="2330475" y="3887325"/>
            <a:ext cx="1790700" cy="7758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1100"/>
              <a:buNone/>
              <a:defRPr/>
            </a:lvl1pPr>
            <a:lvl2pPr lvl="1" algn="l" rtl="0">
              <a:lnSpc>
                <a:spcPct val="115000"/>
              </a:lnSpc>
              <a:spcBef>
                <a:spcPts val="0"/>
              </a:spcBef>
              <a:spcAft>
                <a:spcPts val="0"/>
              </a:spcAft>
              <a:buSzPts val="1100"/>
              <a:buNone/>
              <a:defRPr/>
            </a:lvl2pPr>
            <a:lvl3pPr lvl="2" algn="l" rtl="0">
              <a:lnSpc>
                <a:spcPct val="115000"/>
              </a:lnSpc>
              <a:spcBef>
                <a:spcPts val="0"/>
              </a:spcBef>
              <a:spcAft>
                <a:spcPts val="0"/>
              </a:spcAft>
              <a:buSzPts val="1100"/>
              <a:buNone/>
              <a:defRPr/>
            </a:lvl3pPr>
            <a:lvl4pPr lvl="3" algn="l" rtl="0">
              <a:lnSpc>
                <a:spcPct val="115000"/>
              </a:lnSpc>
              <a:spcBef>
                <a:spcPts val="0"/>
              </a:spcBef>
              <a:spcAft>
                <a:spcPts val="0"/>
              </a:spcAft>
              <a:buSzPts val="1100"/>
              <a:buNone/>
              <a:defRPr/>
            </a:lvl4pPr>
            <a:lvl5pPr lvl="4" algn="l" rtl="0">
              <a:lnSpc>
                <a:spcPct val="115000"/>
              </a:lnSpc>
              <a:spcBef>
                <a:spcPts val="0"/>
              </a:spcBef>
              <a:spcAft>
                <a:spcPts val="0"/>
              </a:spcAft>
              <a:buSzPts val="1100"/>
              <a:buNone/>
              <a:defRPr/>
            </a:lvl5pPr>
            <a:lvl6pPr lvl="5" algn="l" rtl="0">
              <a:lnSpc>
                <a:spcPct val="115000"/>
              </a:lnSpc>
              <a:spcBef>
                <a:spcPts val="0"/>
              </a:spcBef>
              <a:spcAft>
                <a:spcPts val="0"/>
              </a:spcAft>
              <a:buSzPts val="1100"/>
              <a:buNone/>
              <a:defRPr/>
            </a:lvl6pPr>
            <a:lvl7pPr lvl="6" algn="l" rtl="0">
              <a:lnSpc>
                <a:spcPct val="115000"/>
              </a:lnSpc>
              <a:spcBef>
                <a:spcPts val="0"/>
              </a:spcBef>
              <a:spcAft>
                <a:spcPts val="0"/>
              </a:spcAft>
              <a:buSzPts val="1100"/>
              <a:buNone/>
              <a:defRPr/>
            </a:lvl7pPr>
            <a:lvl8pPr lvl="7" algn="l" rtl="0">
              <a:lnSpc>
                <a:spcPct val="115000"/>
              </a:lnSpc>
              <a:spcBef>
                <a:spcPts val="0"/>
              </a:spcBef>
              <a:spcAft>
                <a:spcPts val="0"/>
              </a:spcAft>
              <a:buSzPts val="1100"/>
              <a:buNone/>
              <a:defRPr/>
            </a:lvl8pPr>
            <a:lvl9pPr lvl="8" algn="l" rtl="0">
              <a:lnSpc>
                <a:spcPct val="115000"/>
              </a:lnSpc>
              <a:spcBef>
                <a:spcPts val="0"/>
              </a:spcBef>
              <a:spcAft>
                <a:spcPts val="0"/>
              </a:spcAft>
              <a:buSzPts val="1100"/>
              <a:buNone/>
              <a:defRPr/>
            </a:lvl9pPr>
          </a:lstStyle>
          <a:p>
            <a:endParaRPr/>
          </a:p>
        </p:txBody>
      </p:sp>
      <p:sp>
        <p:nvSpPr>
          <p:cNvPr id="1097" name="Google Shape;1097;g27b3a2978f5_0_3241"/>
          <p:cNvSpPr txBox="1">
            <a:spLocks noGrp="1"/>
          </p:cNvSpPr>
          <p:nvPr>
            <p:ph type="subTitle" idx="3"/>
          </p:nvPr>
        </p:nvSpPr>
        <p:spPr>
          <a:xfrm>
            <a:off x="986900" y="1387925"/>
            <a:ext cx="725700" cy="2571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chemeClr val="lt1"/>
              </a:buClr>
              <a:buSzPts val="1100"/>
              <a:buNone/>
              <a:defRPr b="1">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98" name="Google Shape;1098;g27b3a2978f5_0_3241"/>
          <p:cNvSpPr txBox="1">
            <a:spLocks noGrp="1"/>
          </p:cNvSpPr>
          <p:nvPr>
            <p:ph type="subTitle" idx="4"/>
          </p:nvPr>
        </p:nvSpPr>
        <p:spPr>
          <a:xfrm>
            <a:off x="917325" y="836125"/>
            <a:ext cx="1861200" cy="6972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1100"/>
              <a:buNone/>
              <a:defRPr/>
            </a:lvl1pPr>
            <a:lvl2pPr lvl="1" algn="l" rtl="0">
              <a:lnSpc>
                <a:spcPct val="115000"/>
              </a:lnSpc>
              <a:spcBef>
                <a:spcPts val="0"/>
              </a:spcBef>
              <a:spcAft>
                <a:spcPts val="0"/>
              </a:spcAft>
              <a:buSzPts val="1100"/>
              <a:buNone/>
              <a:defRPr/>
            </a:lvl2pPr>
            <a:lvl3pPr lvl="2" algn="l" rtl="0">
              <a:lnSpc>
                <a:spcPct val="115000"/>
              </a:lnSpc>
              <a:spcBef>
                <a:spcPts val="0"/>
              </a:spcBef>
              <a:spcAft>
                <a:spcPts val="0"/>
              </a:spcAft>
              <a:buSzPts val="1100"/>
              <a:buNone/>
              <a:defRPr/>
            </a:lvl3pPr>
            <a:lvl4pPr lvl="3" algn="l" rtl="0">
              <a:lnSpc>
                <a:spcPct val="115000"/>
              </a:lnSpc>
              <a:spcBef>
                <a:spcPts val="0"/>
              </a:spcBef>
              <a:spcAft>
                <a:spcPts val="0"/>
              </a:spcAft>
              <a:buSzPts val="1100"/>
              <a:buNone/>
              <a:defRPr/>
            </a:lvl4pPr>
            <a:lvl5pPr lvl="4" algn="l" rtl="0">
              <a:lnSpc>
                <a:spcPct val="115000"/>
              </a:lnSpc>
              <a:spcBef>
                <a:spcPts val="0"/>
              </a:spcBef>
              <a:spcAft>
                <a:spcPts val="0"/>
              </a:spcAft>
              <a:buSzPts val="1100"/>
              <a:buNone/>
              <a:defRPr/>
            </a:lvl5pPr>
            <a:lvl6pPr lvl="5" algn="l" rtl="0">
              <a:lnSpc>
                <a:spcPct val="115000"/>
              </a:lnSpc>
              <a:spcBef>
                <a:spcPts val="0"/>
              </a:spcBef>
              <a:spcAft>
                <a:spcPts val="0"/>
              </a:spcAft>
              <a:buSzPts val="1100"/>
              <a:buNone/>
              <a:defRPr/>
            </a:lvl6pPr>
            <a:lvl7pPr lvl="6" algn="l" rtl="0">
              <a:lnSpc>
                <a:spcPct val="115000"/>
              </a:lnSpc>
              <a:spcBef>
                <a:spcPts val="0"/>
              </a:spcBef>
              <a:spcAft>
                <a:spcPts val="0"/>
              </a:spcAft>
              <a:buSzPts val="1100"/>
              <a:buNone/>
              <a:defRPr/>
            </a:lvl7pPr>
            <a:lvl8pPr lvl="7" algn="l" rtl="0">
              <a:lnSpc>
                <a:spcPct val="115000"/>
              </a:lnSpc>
              <a:spcBef>
                <a:spcPts val="0"/>
              </a:spcBef>
              <a:spcAft>
                <a:spcPts val="0"/>
              </a:spcAft>
              <a:buSzPts val="1100"/>
              <a:buNone/>
              <a:defRPr/>
            </a:lvl8pPr>
            <a:lvl9pPr lvl="8" algn="l" rtl="0">
              <a:lnSpc>
                <a:spcPct val="115000"/>
              </a:lnSpc>
              <a:spcBef>
                <a:spcPts val="0"/>
              </a:spcBef>
              <a:spcAft>
                <a:spcPts val="0"/>
              </a:spcAft>
              <a:buSzPts val="1100"/>
              <a:buNone/>
              <a:defRPr/>
            </a:lvl9pPr>
          </a:lstStyle>
          <a:p>
            <a:endParaRPr/>
          </a:p>
        </p:txBody>
      </p:sp>
      <p:sp>
        <p:nvSpPr>
          <p:cNvPr id="1099" name="Google Shape;1099;g27b3a2978f5_0_3241"/>
          <p:cNvSpPr txBox="1">
            <a:spLocks noGrp="1"/>
          </p:cNvSpPr>
          <p:nvPr>
            <p:ph type="subTitle" idx="5"/>
          </p:nvPr>
        </p:nvSpPr>
        <p:spPr>
          <a:xfrm>
            <a:off x="4862275" y="3524425"/>
            <a:ext cx="725700" cy="2571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chemeClr val="lt1"/>
              </a:buClr>
              <a:buSzPts val="1100"/>
              <a:buNone/>
              <a:defRPr b="1">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00" name="Google Shape;1100;g27b3a2978f5_0_3241"/>
          <p:cNvSpPr txBox="1">
            <a:spLocks noGrp="1"/>
          </p:cNvSpPr>
          <p:nvPr>
            <p:ph type="subTitle" idx="6"/>
          </p:nvPr>
        </p:nvSpPr>
        <p:spPr>
          <a:xfrm>
            <a:off x="5262525" y="3887325"/>
            <a:ext cx="1790700" cy="7758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1100"/>
              <a:buNone/>
              <a:defRPr/>
            </a:lvl1pPr>
            <a:lvl2pPr lvl="1" algn="l" rtl="0">
              <a:lnSpc>
                <a:spcPct val="115000"/>
              </a:lnSpc>
              <a:spcBef>
                <a:spcPts val="0"/>
              </a:spcBef>
              <a:spcAft>
                <a:spcPts val="0"/>
              </a:spcAft>
              <a:buSzPts val="1100"/>
              <a:buNone/>
              <a:defRPr/>
            </a:lvl2pPr>
            <a:lvl3pPr lvl="2" algn="l" rtl="0">
              <a:lnSpc>
                <a:spcPct val="115000"/>
              </a:lnSpc>
              <a:spcBef>
                <a:spcPts val="0"/>
              </a:spcBef>
              <a:spcAft>
                <a:spcPts val="0"/>
              </a:spcAft>
              <a:buSzPts val="1100"/>
              <a:buNone/>
              <a:defRPr/>
            </a:lvl3pPr>
            <a:lvl4pPr lvl="3" algn="l" rtl="0">
              <a:lnSpc>
                <a:spcPct val="115000"/>
              </a:lnSpc>
              <a:spcBef>
                <a:spcPts val="0"/>
              </a:spcBef>
              <a:spcAft>
                <a:spcPts val="0"/>
              </a:spcAft>
              <a:buSzPts val="1100"/>
              <a:buNone/>
              <a:defRPr/>
            </a:lvl4pPr>
            <a:lvl5pPr lvl="4" algn="l" rtl="0">
              <a:lnSpc>
                <a:spcPct val="115000"/>
              </a:lnSpc>
              <a:spcBef>
                <a:spcPts val="0"/>
              </a:spcBef>
              <a:spcAft>
                <a:spcPts val="0"/>
              </a:spcAft>
              <a:buSzPts val="1100"/>
              <a:buNone/>
              <a:defRPr/>
            </a:lvl5pPr>
            <a:lvl6pPr lvl="5" algn="l" rtl="0">
              <a:lnSpc>
                <a:spcPct val="115000"/>
              </a:lnSpc>
              <a:spcBef>
                <a:spcPts val="0"/>
              </a:spcBef>
              <a:spcAft>
                <a:spcPts val="0"/>
              </a:spcAft>
              <a:buSzPts val="1100"/>
              <a:buNone/>
              <a:defRPr/>
            </a:lvl6pPr>
            <a:lvl7pPr lvl="6" algn="l" rtl="0">
              <a:lnSpc>
                <a:spcPct val="115000"/>
              </a:lnSpc>
              <a:spcBef>
                <a:spcPts val="0"/>
              </a:spcBef>
              <a:spcAft>
                <a:spcPts val="0"/>
              </a:spcAft>
              <a:buSzPts val="1100"/>
              <a:buNone/>
              <a:defRPr/>
            </a:lvl7pPr>
            <a:lvl8pPr lvl="7" algn="l" rtl="0">
              <a:lnSpc>
                <a:spcPct val="115000"/>
              </a:lnSpc>
              <a:spcBef>
                <a:spcPts val="0"/>
              </a:spcBef>
              <a:spcAft>
                <a:spcPts val="0"/>
              </a:spcAft>
              <a:buSzPts val="1100"/>
              <a:buNone/>
              <a:defRPr/>
            </a:lvl8pPr>
            <a:lvl9pPr lvl="8" algn="l" rtl="0">
              <a:lnSpc>
                <a:spcPct val="115000"/>
              </a:lnSpc>
              <a:spcBef>
                <a:spcPts val="0"/>
              </a:spcBef>
              <a:spcAft>
                <a:spcPts val="0"/>
              </a:spcAft>
              <a:buSzPts val="1100"/>
              <a:buNone/>
              <a:defRPr/>
            </a:lvl9pPr>
          </a:lstStyle>
          <a:p>
            <a:endParaRPr/>
          </a:p>
        </p:txBody>
      </p:sp>
      <p:sp>
        <p:nvSpPr>
          <p:cNvPr id="1101" name="Google Shape;1101;g27b3a2978f5_0_3241"/>
          <p:cNvSpPr txBox="1">
            <a:spLocks noGrp="1"/>
          </p:cNvSpPr>
          <p:nvPr>
            <p:ph type="subTitle" idx="7"/>
          </p:nvPr>
        </p:nvSpPr>
        <p:spPr>
          <a:xfrm>
            <a:off x="3904063" y="1276225"/>
            <a:ext cx="725700" cy="2571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chemeClr val="lt1"/>
              </a:buClr>
              <a:buSzPts val="1100"/>
              <a:buNone/>
              <a:defRPr b="1">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02" name="Google Shape;1102;g27b3a2978f5_0_3241"/>
          <p:cNvSpPr txBox="1">
            <a:spLocks noGrp="1"/>
          </p:cNvSpPr>
          <p:nvPr>
            <p:ph type="subTitle" idx="8"/>
          </p:nvPr>
        </p:nvSpPr>
        <p:spPr>
          <a:xfrm>
            <a:off x="3869275" y="836125"/>
            <a:ext cx="1954500" cy="6972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1100"/>
              <a:buNone/>
              <a:defRPr/>
            </a:lvl1pPr>
            <a:lvl2pPr lvl="1" algn="l" rtl="0">
              <a:lnSpc>
                <a:spcPct val="115000"/>
              </a:lnSpc>
              <a:spcBef>
                <a:spcPts val="0"/>
              </a:spcBef>
              <a:spcAft>
                <a:spcPts val="0"/>
              </a:spcAft>
              <a:buSzPts val="1100"/>
              <a:buNone/>
              <a:defRPr/>
            </a:lvl2pPr>
            <a:lvl3pPr lvl="2" algn="l" rtl="0">
              <a:lnSpc>
                <a:spcPct val="115000"/>
              </a:lnSpc>
              <a:spcBef>
                <a:spcPts val="0"/>
              </a:spcBef>
              <a:spcAft>
                <a:spcPts val="0"/>
              </a:spcAft>
              <a:buSzPts val="1100"/>
              <a:buNone/>
              <a:defRPr/>
            </a:lvl3pPr>
            <a:lvl4pPr lvl="3" algn="l" rtl="0">
              <a:lnSpc>
                <a:spcPct val="115000"/>
              </a:lnSpc>
              <a:spcBef>
                <a:spcPts val="0"/>
              </a:spcBef>
              <a:spcAft>
                <a:spcPts val="0"/>
              </a:spcAft>
              <a:buSzPts val="1100"/>
              <a:buNone/>
              <a:defRPr/>
            </a:lvl4pPr>
            <a:lvl5pPr lvl="4" algn="l" rtl="0">
              <a:lnSpc>
                <a:spcPct val="115000"/>
              </a:lnSpc>
              <a:spcBef>
                <a:spcPts val="0"/>
              </a:spcBef>
              <a:spcAft>
                <a:spcPts val="0"/>
              </a:spcAft>
              <a:buSzPts val="1100"/>
              <a:buNone/>
              <a:defRPr/>
            </a:lvl5pPr>
            <a:lvl6pPr lvl="5" algn="l" rtl="0">
              <a:lnSpc>
                <a:spcPct val="115000"/>
              </a:lnSpc>
              <a:spcBef>
                <a:spcPts val="0"/>
              </a:spcBef>
              <a:spcAft>
                <a:spcPts val="0"/>
              </a:spcAft>
              <a:buSzPts val="1100"/>
              <a:buNone/>
              <a:defRPr/>
            </a:lvl6pPr>
            <a:lvl7pPr lvl="6" algn="l" rtl="0">
              <a:lnSpc>
                <a:spcPct val="115000"/>
              </a:lnSpc>
              <a:spcBef>
                <a:spcPts val="0"/>
              </a:spcBef>
              <a:spcAft>
                <a:spcPts val="0"/>
              </a:spcAft>
              <a:buSzPts val="1100"/>
              <a:buNone/>
              <a:defRPr/>
            </a:lvl7pPr>
            <a:lvl8pPr lvl="7" algn="l" rtl="0">
              <a:lnSpc>
                <a:spcPct val="115000"/>
              </a:lnSpc>
              <a:spcBef>
                <a:spcPts val="0"/>
              </a:spcBef>
              <a:spcAft>
                <a:spcPts val="0"/>
              </a:spcAft>
              <a:buSzPts val="1100"/>
              <a:buNone/>
              <a:defRPr/>
            </a:lvl8pPr>
            <a:lvl9pPr lvl="8" algn="l" rtl="0">
              <a:lnSpc>
                <a:spcPct val="115000"/>
              </a:lnSpc>
              <a:spcBef>
                <a:spcPts val="0"/>
              </a:spcBef>
              <a:spcAft>
                <a:spcPts val="0"/>
              </a:spcAft>
              <a:buSzPts val="1100"/>
              <a:buNone/>
              <a:defRPr/>
            </a:lvl9pPr>
          </a:lstStyle>
          <a:p>
            <a:endParaRPr/>
          </a:p>
        </p:txBody>
      </p:sp>
      <p:cxnSp>
        <p:nvCxnSpPr>
          <p:cNvPr id="1103" name="Google Shape;1103;g27b3a2978f5_0_3241"/>
          <p:cNvCxnSpPr/>
          <p:nvPr/>
        </p:nvCxnSpPr>
        <p:spPr>
          <a:xfrm rot="10800000">
            <a:off x="7208800" y="1911263"/>
            <a:ext cx="0" cy="924300"/>
          </a:xfrm>
          <a:prstGeom prst="straightConnector1">
            <a:avLst/>
          </a:prstGeom>
          <a:noFill/>
          <a:ln w="19050" cap="flat" cmpd="sng">
            <a:solidFill>
              <a:srgbClr val="7AC8CB"/>
            </a:solidFill>
            <a:prstDash val="dot"/>
            <a:round/>
            <a:headEnd type="none" w="sm" len="sm"/>
            <a:tailEnd type="none" w="sm" len="sm"/>
          </a:ln>
        </p:spPr>
      </p:cxnSp>
      <p:sp>
        <p:nvSpPr>
          <p:cNvPr id="1104" name="Google Shape;1104;g27b3a2978f5_0_3241"/>
          <p:cNvSpPr txBox="1">
            <a:spLocks noGrp="1"/>
          </p:cNvSpPr>
          <p:nvPr>
            <p:ph type="subTitle" idx="9"/>
          </p:nvPr>
        </p:nvSpPr>
        <p:spPr>
          <a:xfrm>
            <a:off x="6890800" y="1559375"/>
            <a:ext cx="1656900" cy="1671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chemeClr val="lt1"/>
              </a:buClr>
              <a:buSzPts val="1100"/>
              <a:buNone/>
              <a:defRPr b="1">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05" name="Google Shape;1105;g27b3a2978f5_0_3241"/>
          <p:cNvSpPr txBox="1">
            <a:spLocks noGrp="1"/>
          </p:cNvSpPr>
          <p:nvPr>
            <p:ph type="subTitle" idx="13"/>
          </p:nvPr>
        </p:nvSpPr>
        <p:spPr>
          <a:xfrm>
            <a:off x="6821225" y="836125"/>
            <a:ext cx="1861200" cy="6972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1100"/>
              <a:buNone/>
              <a:defRPr/>
            </a:lvl1pPr>
            <a:lvl2pPr lvl="1" algn="l" rtl="0">
              <a:lnSpc>
                <a:spcPct val="115000"/>
              </a:lnSpc>
              <a:spcBef>
                <a:spcPts val="0"/>
              </a:spcBef>
              <a:spcAft>
                <a:spcPts val="0"/>
              </a:spcAft>
              <a:buSzPts val="1100"/>
              <a:buNone/>
              <a:defRPr/>
            </a:lvl2pPr>
            <a:lvl3pPr lvl="2" algn="l" rtl="0">
              <a:lnSpc>
                <a:spcPct val="115000"/>
              </a:lnSpc>
              <a:spcBef>
                <a:spcPts val="0"/>
              </a:spcBef>
              <a:spcAft>
                <a:spcPts val="0"/>
              </a:spcAft>
              <a:buSzPts val="1100"/>
              <a:buNone/>
              <a:defRPr/>
            </a:lvl3pPr>
            <a:lvl4pPr lvl="3" algn="l" rtl="0">
              <a:lnSpc>
                <a:spcPct val="115000"/>
              </a:lnSpc>
              <a:spcBef>
                <a:spcPts val="0"/>
              </a:spcBef>
              <a:spcAft>
                <a:spcPts val="0"/>
              </a:spcAft>
              <a:buSzPts val="1100"/>
              <a:buNone/>
              <a:defRPr/>
            </a:lvl4pPr>
            <a:lvl5pPr lvl="4" algn="l" rtl="0">
              <a:lnSpc>
                <a:spcPct val="115000"/>
              </a:lnSpc>
              <a:spcBef>
                <a:spcPts val="0"/>
              </a:spcBef>
              <a:spcAft>
                <a:spcPts val="0"/>
              </a:spcAft>
              <a:buSzPts val="1100"/>
              <a:buNone/>
              <a:defRPr/>
            </a:lvl5pPr>
            <a:lvl6pPr lvl="5" algn="l" rtl="0">
              <a:lnSpc>
                <a:spcPct val="115000"/>
              </a:lnSpc>
              <a:spcBef>
                <a:spcPts val="0"/>
              </a:spcBef>
              <a:spcAft>
                <a:spcPts val="0"/>
              </a:spcAft>
              <a:buSzPts val="1100"/>
              <a:buNone/>
              <a:defRPr/>
            </a:lvl6pPr>
            <a:lvl7pPr lvl="6" algn="l" rtl="0">
              <a:lnSpc>
                <a:spcPct val="115000"/>
              </a:lnSpc>
              <a:spcBef>
                <a:spcPts val="0"/>
              </a:spcBef>
              <a:spcAft>
                <a:spcPts val="0"/>
              </a:spcAft>
              <a:buSzPts val="1100"/>
              <a:buNone/>
              <a:defRPr/>
            </a:lvl7pPr>
            <a:lvl8pPr lvl="7" algn="l" rtl="0">
              <a:lnSpc>
                <a:spcPct val="115000"/>
              </a:lnSpc>
              <a:spcBef>
                <a:spcPts val="0"/>
              </a:spcBef>
              <a:spcAft>
                <a:spcPts val="0"/>
              </a:spcAft>
              <a:buSzPts val="1100"/>
              <a:buNone/>
              <a:defRPr/>
            </a:lvl8pPr>
            <a:lvl9pPr lvl="8" algn="l" rtl="0">
              <a:lnSpc>
                <a:spcPct val="115000"/>
              </a:lnSpc>
              <a:spcBef>
                <a:spcPts val="0"/>
              </a:spcBef>
              <a:spcAft>
                <a:spcPts val="0"/>
              </a:spcAft>
              <a:buSzPts val="1100"/>
              <a:buNone/>
              <a:defRPr/>
            </a:lvl9pPr>
          </a:lstStyle>
          <a:p>
            <a:endParaRPr/>
          </a:p>
        </p:txBody>
      </p:sp>
      <p:sp>
        <p:nvSpPr>
          <p:cNvPr id="1106" name="Google Shape;1106;g27b3a2978f5_0_3241"/>
          <p:cNvSpPr/>
          <p:nvPr/>
        </p:nvSpPr>
        <p:spPr>
          <a:xfrm flipH="1">
            <a:off x="-2111150" y="3204131"/>
            <a:ext cx="4184400" cy="3932400"/>
          </a:xfrm>
          <a:prstGeom prst="pie">
            <a:avLst>
              <a:gd name="adj1" fmla="val 10784017"/>
              <a:gd name="adj2" fmla="val 16209695"/>
            </a:avLst>
          </a:prstGeom>
          <a:gradFill>
            <a:gsLst>
              <a:gs pos="0">
                <a:srgbClr val="842FAE"/>
              </a:gs>
              <a:gs pos="100000">
                <a:srgbClr val="B268D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07" name="Google Shape;1107;g27b3a2978f5_0_3241"/>
          <p:cNvGrpSpPr/>
          <p:nvPr/>
        </p:nvGrpSpPr>
        <p:grpSpPr>
          <a:xfrm>
            <a:off x="389714" y="4764079"/>
            <a:ext cx="1451540" cy="229128"/>
            <a:chOff x="262788" y="4847368"/>
            <a:chExt cx="1443457" cy="217781"/>
          </a:xfrm>
        </p:grpSpPr>
        <p:sp>
          <p:nvSpPr>
            <p:cNvPr id="1108" name="Google Shape;1108;g27b3a2978f5_0_3241"/>
            <p:cNvSpPr/>
            <p:nvPr/>
          </p:nvSpPr>
          <p:spPr>
            <a:xfrm>
              <a:off x="611837" y="4848955"/>
              <a:ext cx="41052" cy="183425"/>
            </a:xfrm>
            <a:custGeom>
              <a:avLst/>
              <a:gdLst/>
              <a:ahLst/>
              <a:cxnLst/>
              <a:rect l="l" t="t" r="r" b="b"/>
              <a:pathLst>
                <a:path w="8089" h="35376" extrusionOk="0">
                  <a:moveTo>
                    <a:pt x="0" y="35375"/>
                  </a:moveTo>
                  <a:lnTo>
                    <a:pt x="8088" y="35375"/>
                  </a:lnTo>
                  <a:lnTo>
                    <a:pt x="8088" y="1"/>
                  </a:lnTo>
                  <a:lnTo>
                    <a:pt x="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09" name="Google Shape;1109;g27b3a2978f5_0_3241"/>
            <p:cNvSpPr/>
            <p:nvPr/>
          </p:nvSpPr>
          <p:spPr>
            <a:xfrm>
              <a:off x="670991" y="4848955"/>
              <a:ext cx="41219" cy="183425"/>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10" name="Google Shape;1110;g27b3a2978f5_0_3241"/>
            <p:cNvSpPr/>
            <p:nvPr/>
          </p:nvSpPr>
          <p:spPr>
            <a:xfrm>
              <a:off x="554926" y="4848955"/>
              <a:ext cx="41052" cy="183425"/>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11" name="Google Shape;1111;g27b3a2978f5_0_3241"/>
            <p:cNvSpPr/>
            <p:nvPr/>
          </p:nvSpPr>
          <p:spPr>
            <a:xfrm>
              <a:off x="262788" y="4847368"/>
              <a:ext cx="104164" cy="186769"/>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12" name="Google Shape;1112;g27b3a2978f5_0_3241"/>
            <p:cNvSpPr/>
            <p:nvPr/>
          </p:nvSpPr>
          <p:spPr>
            <a:xfrm>
              <a:off x="384020" y="4882782"/>
              <a:ext cx="153493" cy="149598"/>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13" name="Google Shape;1113;g27b3a2978f5_0_3241"/>
            <p:cNvSpPr/>
            <p:nvPr/>
          </p:nvSpPr>
          <p:spPr>
            <a:xfrm>
              <a:off x="727384" y="4881906"/>
              <a:ext cx="98475" cy="152408"/>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14" name="Google Shape;1114;g27b3a2978f5_0_3241"/>
            <p:cNvSpPr/>
            <p:nvPr/>
          </p:nvSpPr>
          <p:spPr>
            <a:xfrm>
              <a:off x="870865" y="4848074"/>
              <a:ext cx="5694" cy="217075"/>
            </a:xfrm>
            <a:custGeom>
              <a:avLst/>
              <a:gdLst/>
              <a:ahLst/>
              <a:cxnLst/>
              <a:rect l="l" t="t" r="r" b="b"/>
              <a:pathLst>
                <a:path w="1122" h="41866" extrusionOk="0">
                  <a:moveTo>
                    <a:pt x="1" y="41866"/>
                  </a:moveTo>
                  <a:lnTo>
                    <a:pt x="1122" y="41866"/>
                  </a:lnTo>
                  <a:lnTo>
                    <a:pt x="1122" y="1"/>
                  </a:lnTo>
                  <a:lnTo>
                    <a:pt x="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15" name="Google Shape;1115;g27b3a2978f5_0_3241"/>
            <p:cNvSpPr/>
            <p:nvPr/>
          </p:nvSpPr>
          <p:spPr>
            <a:xfrm>
              <a:off x="909668" y="4884897"/>
              <a:ext cx="41392" cy="55153"/>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16" name="Google Shape;1116;g27b3a2978f5_0_3241"/>
            <p:cNvSpPr/>
            <p:nvPr/>
          </p:nvSpPr>
          <p:spPr>
            <a:xfrm>
              <a:off x="952608" y="4898290"/>
              <a:ext cx="32947" cy="42465"/>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17" name="Google Shape;1117;g27b3a2978f5_0_3241"/>
            <p:cNvSpPr/>
            <p:nvPr/>
          </p:nvSpPr>
          <p:spPr>
            <a:xfrm>
              <a:off x="991929" y="4898290"/>
              <a:ext cx="32429" cy="42465"/>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18" name="Google Shape;1118;g27b3a2978f5_0_3241"/>
            <p:cNvSpPr/>
            <p:nvPr/>
          </p:nvSpPr>
          <p:spPr>
            <a:xfrm>
              <a:off x="1033148" y="4881906"/>
              <a:ext cx="30181" cy="58145"/>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19" name="Google Shape;1119;g27b3a2978f5_0_3241"/>
            <p:cNvSpPr/>
            <p:nvPr/>
          </p:nvSpPr>
          <p:spPr>
            <a:xfrm>
              <a:off x="1074707"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20" name="Google Shape;1120;g27b3a2978f5_0_3241"/>
            <p:cNvSpPr/>
            <p:nvPr/>
          </p:nvSpPr>
          <p:spPr>
            <a:xfrm>
              <a:off x="1113856" y="4898290"/>
              <a:ext cx="35703" cy="42465"/>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21" name="Google Shape;1121;g27b3a2978f5_0_3241"/>
            <p:cNvSpPr/>
            <p:nvPr/>
          </p:nvSpPr>
          <p:spPr>
            <a:xfrm>
              <a:off x="1159211" y="4881906"/>
              <a:ext cx="4491" cy="58145"/>
            </a:xfrm>
            <a:custGeom>
              <a:avLst/>
              <a:gdLst/>
              <a:ahLst/>
              <a:cxnLst/>
              <a:rect l="l" t="t" r="r" b="b"/>
              <a:pathLst>
                <a:path w="885" h="11214" extrusionOk="0">
                  <a:moveTo>
                    <a:pt x="1" y="11214"/>
                  </a:moveTo>
                  <a:lnTo>
                    <a:pt x="884" y="11214"/>
                  </a:lnTo>
                  <a:lnTo>
                    <a:pt x="884" y="0"/>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22" name="Google Shape;1122;g27b3a2978f5_0_3241"/>
            <p:cNvSpPr/>
            <p:nvPr/>
          </p:nvSpPr>
          <p:spPr>
            <a:xfrm>
              <a:off x="1173182" y="4898290"/>
              <a:ext cx="35703" cy="42465"/>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23" name="Google Shape;1123;g27b3a2978f5_0_3241"/>
            <p:cNvSpPr/>
            <p:nvPr/>
          </p:nvSpPr>
          <p:spPr>
            <a:xfrm>
              <a:off x="1216295" y="4898290"/>
              <a:ext cx="32252" cy="58150"/>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24" name="Google Shape;1124;g27b3a2978f5_0_3241"/>
            <p:cNvSpPr/>
            <p:nvPr/>
          </p:nvSpPr>
          <p:spPr>
            <a:xfrm>
              <a:off x="1255443" y="4899172"/>
              <a:ext cx="33632" cy="5744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25" name="Google Shape;1125;g27b3a2978f5_0_3241"/>
            <p:cNvSpPr/>
            <p:nvPr/>
          </p:nvSpPr>
          <p:spPr>
            <a:xfrm>
              <a:off x="1309421" y="4888599"/>
              <a:ext cx="20873" cy="52156"/>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26" name="Google Shape;1126;g27b3a2978f5_0_3241"/>
            <p:cNvSpPr/>
            <p:nvPr/>
          </p:nvSpPr>
          <p:spPr>
            <a:xfrm>
              <a:off x="1338739" y="4881906"/>
              <a:ext cx="30186" cy="58145"/>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27" name="Google Shape;1127;g27b3a2978f5_0_3241"/>
            <p:cNvSpPr/>
            <p:nvPr/>
          </p:nvSpPr>
          <p:spPr>
            <a:xfrm>
              <a:off x="1378233" y="4898290"/>
              <a:ext cx="31907" cy="42465"/>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28" name="Google Shape;1128;g27b3a2978f5_0_3241"/>
            <p:cNvSpPr/>
            <p:nvPr/>
          </p:nvSpPr>
          <p:spPr>
            <a:xfrm>
              <a:off x="1415823" y="4888599"/>
              <a:ext cx="20873" cy="52156"/>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29" name="Google Shape;1129;g27b3a2978f5_0_3241"/>
            <p:cNvSpPr/>
            <p:nvPr/>
          </p:nvSpPr>
          <p:spPr>
            <a:xfrm>
              <a:off x="1464457" y="4884897"/>
              <a:ext cx="31221" cy="55153"/>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30" name="Google Shape;1130;g27b3a2978f5_0_3241"/>
            <p:cNvSpPr/>
            <p:nvPr/>
          </p:nvSpPr>
          <p:spPr>
            <a:xfrm>
              <a:off x="1503088" y="4884192"/>
              <a:ext cx="6212" cy="55858"/>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31" name="Google Shape;1131;g27b3a2978f5_0_3241"/>
            <p:cNvSpPr/>
            <p:nvPr/>
          </p:nvSpPr>
          <p:spPr>
            <a:xfrm>
              <a:off x="1518262" y="4898290"/>
              <a:ext cx="30531" cy="42465"/>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32" name="Google Shape;1132;g27b3a2978f5_0_3241"/>
            <p:cNvSpPr/>
            <p:nvPr/>
          </p:nvSpPr>
          <p:spPr>
            <a:xfrm>
              <a:off x="1553792" y="4888599"/>
              <a:ext cx="20696" cy="52156"/>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33" name="Google Shape;1133;g27b3a2978f5_0_3241"/>
            <p:cNvSpPr/>
            <p:nvPr/>
          </p:nvSpPr>
          <p:spPr>
            <a:xfrm>
              <a:off x="1580522" y="4898290"/>
              <a:ext cx="32942" cy="42465"/>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34" name="Google Shape;1134;g27b3a2978f5_0_3241"/>
            <p:cNvSpPr/>
            <p:nvPr/>
          </p:nvSpPr>
          <p:spPr>
            <a:xfrm>
              <a:off x="1622081"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35" name="Google Shape;1135;g27b3a2978f5_0_3241"/>
            <p:cNvSpPr/>
            <p:nvPr/>
          </p:nvSpPr>
          <p:spPr>
            <a:xfrm>
              <a:off x="1661575" y="4898290"/>
              <a:ext cx="30531" cy="42465"/>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36" name="Google Shape;1136;g27b3a2978f5_0_3241"/>
            <p:cNvSpPr/>
            <p:nvPr/>
          </p:nvSpPr>
          <p:spPr>
            <a:xfrm>
              <a:off x="1698480" y="4932999"/>
              <a:ext cx="7765" cy="17448"/>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37" name="Google Shape;1137;g27b3a2978f5_0_3241"/>
            <p:cNvSpPr/>
            <p:nvPr/>
          </p:nvSpPr>
          <p:spPr>
            <a:xfrm>
              <a:off x="913804" y="4977927"/>
              <a:ext cx="37773" cy="56034"/>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38" name="Google Shape;1138;g27b3a2978f5_0_3241"/>
            <p:cNvSpPr/>
            <p:nvPr/>
          </p:nvSpPr>
          <p:spPr>
            <a:xfrm>
              <a:off x="963991" y="4991496"/>
              <a:ext cx="30186" cy="41584"/>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39" name="Google Shape;1139;g27b3a2978f5_0_3241"/>
            <p:cNvSpPr/>
            <p:nvPr/>
          </p:nvSpPr>
          <p:spPr>
            <a:xfrm>
              <a:off x="1004692" y="4974935"/>
              <a:ext cx="32079" cy="59026"/>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40" name="Google Shape;1140;g27b3a2978f5_0_3241"/>
            <p:cNvSpPr/>
            <p:nvPr/>
          </p:nvSpPr>
          <p:spPr>
            <a:xfrm>
              <a:off x="1046769" y="4991496"/>
              <a:ext cx="32947" cy="42465"/>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41" name="Google Shape;1141;g27b3a2978f5_0_3241"/>
            <p:cNvSpPr/>
            <p:nvPr/>
          </p:nvSpPr>
          <p:spPr>
            <a:xfrm>
              <a:off x="1113166" y="4991496"/>
              <a:ext cx="30531" cy="42465"/>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42" name="Google Shape;1142;g27b3a2978f5_0_3241"/>
            <p:cNvSpPr/>
            <p:nvPr/>
          </p:nvSpPr>
          <p:spPr>
            <a:xfrm>
              <a:off x="1149381" y="4981629"/>
              <a:ext cx="20873" cy="52332"/>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43" name="Google Shape;1143;g27b3a2978f5_0_3241"/>
            <p:cNvSpPr/>
            <p:nvPr/>
          </p:nvSpPr>
          <p:spPr>
            <a:xfrm>
              <a:off x="1177319"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44" name="Google Shape;1144;g27b3a2978f5_0_3241"/>
            <p:cNvSpPr/>
            <p:nvPr/>
          </p:nvSpPr>
          <p:spPr>
            <a:xfrm>
              <a:off x="1220776" y="4991496"/>
              <a:ext cx="30186" cy="41584"/>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45" name="Google Shape;1145;g27b3a2978f5_0_3241"/>
            <p:cNvSpPr/>
            <p:nvPr/>
          </p:nvSpPr>
          <p:spPr>
            <a:xfrm>
              <a:off x="1261305" y="4974935"/>
              <a:ext cx="32257" cy="59026"/>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46" name="Google Shape;1146;g27b3a2978f5_0_3241"/>
            <p:cNvSpPr/>
            <p:nvPr/>
          </p:nvSpPr>
          <p:spPr>
            <a:xfrm>
              <a:off x="1303904" y="4991496"/>
              <a:ext cx="30354" cy="42465"/>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47" name="Google Shape;1147;g27b3a2978f5_0_3241"/>
            <p:cNvSpPr/>
            <p:nvPr/>
          </p:nvSpPr>
          <p:spPr>
            <a:xfrm>
              <a:off x="1362018"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48" name="Google Shape;1148;g27b3a2978f5_0_3241"/>
            <p:cNvSpPr/>
            <p:nvPr/>
          </p:nvSpPr>
          <p:spPr>
            <a:xfrm>
              <a:off x="1405480" y="4991496"/>
              <a:ext cx="30181" cy="41584"/>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49" name="Google Shape;1149;g27b3a2978f5_0_3241"/>
            <p:cNvSpPr/>
            <p:nvPr/>
          </p:nvSpPr>
          <p:spPr>
            <a:xfrm>
              <a:off x="1446004" y="4974935"/>
              <a:ext cx="32084" cy="59026"/>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50" name="Google Shape;1150;g27b3a2978f5_0_3241"/>
            <p:cNvSpPr/>
            <p:nvPr/>
          </p:nvSpPr>
          <p:spPr>
            <a:xfrm>
              <a:off x="1508777" y="4977222"/>
              <a:ext cx="40016" cy="56739"/>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51" name="Google Shape;1151;g27b3a2978f5_0_3241"/>
            <p:cNvSpPr/>
            <p:nvPr/>
          </p:nvSpPr>
          <p:spPr>
            <a:xfrm>
              <a:off x="1557583"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52" name="Google Shape;1152;g27b3a2978f5_0_3241"/>
            <p:cNvSpPr/>
            <p:nvPr/>
          </p:nvSpPr>
          <p:spPr>
            <a:xfrm>
              <a:off x="1600873" y="4991496"/>
              <a:ext cx="18630" cy="41584"/>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53" name="Google Shape;1153;g27b3a2978f5_0_3241"/>
            <p:cNvSpPr/>
            <p:nvPr/>
          </p:nvSpPr>
          <p:spPr>
            <a:xfrm>
              <a:off x="1623979" y="4991496"/>
              <a:ext cx="32947" cy="42465"/>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54" name="Google Shape;1154;g27b3a2978f5_0_3241"/>
            <p:cNvSpPr/>
            <p:nvPr/>
          </p:nvSpPr>
          <p:spPr>
            <a:xfrm>
              <a:off x="1664336" y="4991496"/>
              <a:ext cx="30354" cy="42465"/>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55" name="Google Shape;1155;g27b3a2978f5_0_3241"/>
            <p:cNvSpPr/>
            <p:nvPr/>
          </p:nvSpPr>
          <p:spPr>
            <a:xfrm>
              <a:off x="1089024" y="4991496"/>
              <a:ext cx="18630" cy="41584"/>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grpSp>
      <p:sp>
        <p:nvSpPr>
          <p:cNvPr id="1156" name="Google Shape;1156;g27b3a2978f5_0_3241"/>
          <p:cNvSpPr/>
          <p:nvPr/>
        </p:nvSpPr>
        <p:spPr>
          <a:xfrm>
            <a:off x="3671563" y="1453825"/>
            <a:ext cx="1190700" cy="393600"/>
          </a:xfrm>
          <a:prstGeom prst="roundRect">
            <a:avLst>
              <a:gd name="adj" fmla="val 16667"/>
            </a:avLst>
          </a:pr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7" name="Google Shape;1157;g27b3a2978f5_0_3241"/>
          <p:cNvSpPr/>
          <p:nvPr/>
        </p:nvSpPr>
        <p:spPr>
          <a:xfrm>
            <a:off x="5191125" y="3604175"/>
            <a:ext cx="1190700" cy="393600"/>
          </a:xfrm>
          <a:prstGeom prst="roundRect">
            <a:avLst>
              <a:gd name="adj" fmla="val 16667"/>
            </a:avLst>
          </a:pr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8" name="Google Shape;1158;g27b3a2978f5_0_3241"/>
          <p:cNvSpPr/>
          <p:nvPr/>
        </p:nvSpPr>
        <p:spPr>
          <a:xfrm>
            <a:off x="6588750" y="1645025"/>
            <a:ext cx="1190700" cy="393600"/>
          </a:xfrm>
          <a:prstGeom prst="roundRect">
            <a:avLst>
              <a:gd name="adj" fmla="val 16667"/>
            </a:avLst>
          </a:pr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2">
  <p:cSld name="CUSTOM_3_1_1">
    <p:spTree>
      <p:nvGrpSpPr>
        <p:cNvPr id="1" name="Shape 1159"/>
        <p:cNvGrpSpPr/>
        <p:nvPr/>
      </p:nvGrpSpPr>
      <p:grpSpPr>
        <a:xfrm>
          <a:off x="0" y="0"/>
          <a:ext cx="0" cy="0"/>
          <a:chOff x="0" y="0"/>
          <a:chExt cx="0" cy="0"/>
        </a:xfrm>
      </p:grpSpPr>
      <p:sp>
        <p:nvSpPr>
          <p:cNvPr id="1160" name="Google Shape;1160;g27b3a2978f5_0_33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
              <a:t>‹#›</a:t>
            </a:fld>
            <a:endParaRPr/>
          </a:p>
        </p:txBody>
      </p:sp>
      <p:sp>
        <p:nvSpPr>
          <p:cNvPr id="1161" name="Google Shape;1161;g27b3a2978f5_0_3378"/>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
              <a:t>‹#›</a:t>
            </a:fld>
            <a:endParaRPr/>
          </a:p>
        </p:txBody>
      </p:sp>
      <p:sp>
        <p:nvSpPr>
          <p:cNvPr id="1162" name="Google Shape;1162;g27b3a2978f5_0_3378"/>
          <p:cNvSpPr txBox="1"/>
          <p:nvPr/>
        </p:nvSpPr>
        <p:spPr>
          <a:xfrm>
            <a:off x="2108863" y="4770013"/>
            <a:ext cx="4229400" cy="1800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en" sz="600" b="0" i="0" u="none" strike="noStrike" cap="none">
                <a:solidFill>
                  <a:srgbClr val="7878B9"/>
                </a:solidFill>
                <a:latin typeface="Roboto Light"/>
                <a:ea typeface="Roboto Light"/>
                <a:cs typeface="Roboto Light"/>
                <a:sym typeface="Roboto Light"/>
              </a:rPr>
              <a:t>© 2022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7878B9"/>
              </a:solidFill>
              <a:latin typeface="Roboto Light"/>
              <a:ea typeface="Roboto Light"/>
              <a:cs typeface="Roboto Light"/>
              <a:sym typeface="Roboto Light"/>
            </a:endParaRPr>
          </a:p>
        </p:txBody>
      </p:sp>
      <p:grpSp>
        <p:nvGrpSpPr>
          <p:cNvPr id="1163" name="Google Shape;1163;g27b3a2978f5_0_3378"/>
          <p:cNvGrpSpPr/>
          <p:nvPr/>
        </p:nvGrpSpPr>
        <p:grpSpPr>
          <a:xfrm>
            <a:off x="389714" y="4764079"/>
            <a:ext cx="1451540" cy="229128"/>
            <a:chOff x="262788" y="4847368"/>
            <a:chExt cx="1443457" cy="217781"/>
          </a:xfrm>
        </p:grpSpPr>
        <p:sp>
          <p:nvSpPr>
            <p:cNvPr id="1164" name="Google Shape;1164;g27b3a2978f5_0_3378"/>
            <p:cNvSpPr/>
            <p:nvPr/>
          </p:nvSpPr>
          <p:spPr>
            <a:xfrm>
              <a:off x="611837" y="4848955"/>
              <a:ext cx="41052" cy="183425"/>
            </a:xfrm>
            <a:custGeom>
              <a:avLst/>
              <a:gdLst/>
              <a:ahLst/>
              <a:cxnLst/>
              <a:rect l="l" t="t" r="r" b="b"/>
              <a:pathLst>
                <a:path w="8089" h="35376" extrusionOk="0">
                  <a:moveTo>
                    <a:pt x="0" y="35375"/>
                  </a:moveTo>
                  <a:lnTo>
                    <a:pt x="8088" y="35375"/>
                  </a:lnTo>
                  <a:lnTo>
                    <a:pt x="8088" y="1"/>
                  </a:lnTo>
                  <a:lnTo>
                    <a:pt x="0"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65" name="Google Shape;1165;g27b3a2978f5_0_3378"/>
            <p:cNvSpPr/>
            <p:nvPr/>
          </p:nvSpPr>
          <p:spPr>
            <a:xfrm>
              <a:off x="670991" y="4848955"/>
              <a:ext cx="41219" cy="183425"/>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66" name="Google Shape;1166;g27b3a2978f5_0_3378"/>
            <p:cNvSpPr/>
            <p:nvPr/>
          </p:nvSpPr>
          <p:spPr>
            <a:xfrm>
              <a:off x="554926" y="4848955"/>
              <a:ext cx="41052" cy="183425"/>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67" name="Google Shape;1167;g27b3a2978f5_0_3378"/>
            <p:cNvSpPr/>
            <p:nvPr/>
          </p:nvSpPr>
          <p:spPr>
            <a:xfrm>
              <a:off x="262788" y="4847368"/>
              <a:ext cx="104164" cy="186769"/>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68" name="Google Shape;1168;g27b3a2978f5_0_3378"/>
            <p:cNvSpPr/>
            <p:nvPr/>
          </p:nvSpPr>
          <p:spPr>
            <a:xfrm>
              <a:off x="384020" y="4882782"/>
              <a:ext cx="153493" cy="149598"/>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69" name="Google Shape;1169;g27b3a2978f5_0_3378"/>
            <p:cNvSpPr/>
            <p:nvPr/>
          </p:nvSpPr>
          <p:spPr>
            <a:xfrm>
              <a:off x="727384" y="4881906"/>
              <a:ext cx="98475" cy="152408"/>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70" name="Google Shape;1170;g27b3a2978f5_0_3378"/>
            <p:cNvSpPr/>
            <p:nvPr/>
          </p:nvSpPr>
          <p:spPr>
            <a:xfrm>
              <a:off x="870865" y="4848074"/>
              <a:ext cx="5694" cy="217075"/>
            </a:xfrm>
            <a:custGeom>
              <a:avLst/>
              <a:gdLst/>
              <a:ahLst/>
              <a:cxnLst/>
              <a:rect l="l" t="t" r="r" b="b"/>
              <a:pathLst>
                <a:path w="1122" h="41866" extrusionOk="0">
                  <a:moveTo>
                    <a:pt x="1" y="41866"/>
                  </a:moveTo>
                  <a:lnTo>
                    <a:pt x="1122" y="41866"/>
                  </a:lnTo>
                  <a:lnTo>
                    <a:pt x="1122" y="1"/>
                  </a:lnTo>
                  <a:lnTo>
                    <a:pt x="1"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71" name="Google Shape;1171;g27b3a2978f5_0_3378"/>
            <p:cNvSpPr/>
            <p:nvPr/>
          </p:nvSpPr>
          <p:spPr>
            <a:xfrm>
              <a:off x="909668" y="4884897"/>
              <a:ext cx="41392" cy="55153"/>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72" name="Google Shape;1172;g27b3a2978f5_0_3378"/>
            <p:cNvSpPr/>
            <p:nvPr/>
          </p:nvSpPr>
          <p:spPr>
            <a:xfrm>
              <a:off x="952608" y="4898290"/>
              <a:ext cx="32947" cy="42465"/>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73" name="Google Shape;1173;g27b3a2978f5_0_3378"/>
            <p:cNvSpPr/>
            <p:nvPr/>
          </p:nvSpPr>
          <p:spPr>
            <a:xfrm>
              <a:off x="991929" y="4898290"/>
              <a:ext cx="32429" cy="42465"/>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74" name="Google Shape;1174;g27b3a2978f5_0_3378"/>
            <p:cNvSpPr/>
            <p:nvPr/>
          </p:nvSpPr>
          <p:spPr>
            <a:xfrm>
              <a:off x="1033148" y="4881906"/>
              <a:ext cx="30181" cy="58145"/>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75" name="Google Shape;1175;g27b3a2978f5_0_3378"/>
            <p:cNvSpPr/>
            <p:nvPr/>
          </p:nvSpPr>
          <p:spPr>
            <a:xfrm>
              <a:off x="1074707"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76" name="Google Shape;1176;g27b3a2978f5_0_3378"/>
            <p:cNvSpPr/>
            <p:nvPr/>
          </p:nvSpPr>
          <p:spPr>
            <a:xfrm>
              <a:off x="1113856" y="4898290"/>
              <a:ext cx="35703" cy="42465"/>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77" name="Google Shape;1177;g27b3a2978f5_0_3378"/>
            <p:cNvSpPr/>
            <p:nvPr/>
          </p:nvSpPr>
          <p:spPr>
            <a:xfrm>
              <a:off x="1159211" y="4881906"/>
              <a:ext cx="4491" cy="58145"/>
            </a:xfrm>
            <a:custGeom>
              <a:avLst/>
              <a:gdLst/>
              <a:ahLst/>
              <a:cxnLst/>
              <a:rect l="l" t="t" r="r" b="b"/>
              <a:pathLst>
                <a:path w="885" h="11214" extrusionOk="0">
                  <a:moveTo>
                    <a:pt x="1" y="11214"/>
                  </a:moveTo>
                  <a:lnTo>
                    <a:pt x="884" y="11214"/>
                  </a:lnTo>
                  <a:lnTo>
                    <a:pt x="884" y="0"/>
                  </a:lnTo>
                  <a:lnTo>
                    <a:pt x="1"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78" name="Google Shape;1178;g27b3a2978f5_0_3378"/>
            <p:cNvSpPr/>
            <p:nvPr/>
          </p:nvSpPr>
          <p:spPr>
            <a:xfrm>
              <a:off x="1173182" y="4898290"/>
              <a:ext cx="35703" cy="42465"/>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79" name="Google Shape;1179;g27b3a2978f5_0_3378"/>
            <p:cNvSpPr/>
            <p:nvPr/>
          </p:nvSpPr>
          <p:spPr>
            <a:xfrm>
              <a:off x="1216295" y="4898290"/>
              <a:ext cx="32252" cy="58150"/>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80" name="Google Shape;1180;g27b3a2978f5_0_3378"/>
            <p:cNvSpPr/>
            <p:nvPr/>
          </p:nvSpPr>
          <p:spPr>
            <a:xfrm>
              <a:off x="1255443" y="4899172"/>
              <a:ext cx="33632" cy="5744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81" name="Google Shape;1181;g27b3a2978f5_0_3378"/>
            <p:cNvSpPr/>
            <p:nvPr/>
          </p:nvSpPr>
          <p:spPr>
            <a:xfrm>
              <a:off x="1309421" y="4888599"/>
              <a:ext cx="20873" cy="52156"/>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82" name="Google Shape;1182;g27b3a2978f5_0_3378"/>
            <p:cNvSpPr/>
            <p:nvPr/>
          </p:nvSpPr>
          <p:spPr>
            <a:xfrm>
              <a:off x="1338739" y="4881906"/>
              <a:ext cx="30186" cy="58145"/>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83" name="Google Shape;1183;g27b3a2978f5_0_3378"/>
            <p:cNvSpPr/>
            <p:nvPr/>
          </p:nvSpPr>
          <p:spPr>
            <a:xfrm>
              <a:off x="1378233" y="4898290"/>
              <a:ext cx="31907" cy="42465"/>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84" name="Google Shape;1184;g27b3a2978f5_0_3378"/>
            <p:cNvSpPr/>
            <p:nvPr/>
          </p:nvSpPr>
          <p:spPr>
            <a:xfrm>
              <a:off x="1415823" y="4888599"/>
              <a:ext cx="20873" cy="52156"/>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85" name="Google Shape;1185;g27b3a2978f5_0_3378"/>
            <p:cNvSpPr/>
            <p:nvPr/>
          </p:nvSpPr>
          <p:spPr>
            <a:xfrm>
              <a:off x="1464457" y="4884897"/>
              <a:ext cx="31221" cy="55153"/>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86" name="Google Shape;1186;g27b3a2978f5_0_3378"/>
            <p:cNvSpPr/>
            <p:nvPr/>
          </p:nvSpPr>
          <p:spPr>
            <a:xfrm>
              <a:off x="1503088" y="4884192"/>
              <a:ext cx="6212" cy="55858"/>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87" name="Google Shape;1187;g27b3a2978f5_0_3378"/>
            <p:cNvSpPr/>
            <p:nvPr/>
          </p:nvSpPr>
          <p:spPr>
            <a:xfrm>
              <a:off x="1518262" y="4898290"/>
              <a:ext cx="30531" cy="42465"/>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88" name="Google Shape;1188;g27b3a2978f5_0_3378"/>
            <p:cNvSpPr/>
            <p:nvPr/>
          </p:nvSpPr>
          <p:spPr>
            <a:xfrm>
              <a:off x="1553792" y="4888599"/>
              <a:ext cx="20696" cy="52156"/>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89" name="Google Shape;1189;g27b3a2978f5_0_3378"/>
            <p:cNvSpPr/>
            <p:nvPr/>
          </p:nvSpPr>
          <p:spPr>
            <a:xfrm>
              <a:off x="1580522" y="4898290"/>
              <a:ext cx="32942" cy="42465"/>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90" name="Google Shape;1190;g27b3a2978f5_0_3378"/>
            <p:cNvSpPr/>
            <p:nvPr/>
          </p:nvSpPr>
          <p:spPr>
            <a:xfrm>
              <a:off x="1622081"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91" name="Google Shape;1191;g27b3a2978f5_0_3378"/>
            <p:cNvSpPr/>
            <p:nvPr/>
          </p:nvSpPr>
          <p:spPr>
            <a:xfrm>
              <a:off x="1661575" y="4898290"/>
              <a:ext cx="30531" cy="42465"/>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92" name="Google Shape;1192;g27b3a2978f5_0_3378"/>
            <p:cNvSpPr/>
            <p:nvPr/>
          </p:nvSpPr>
          <p:spPr>
            <a:xfrm>
              <a:off x="1698480" y="4932999"/>
              <a:ext cx="7765" cy="17448"/>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93" name="Google Shape;1193;g27b3a2978f5_0_3378"/>
            <p:cNvSpPr/>
            <p:nvPr/>
          </p:nvSpPr>
          <p:spPr>
            <a:xfrm>
              <a:off x="913804" y="4977927"/>
              <a:ext cx="37773" cy="56034"/>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94" name="Google Shape;1194;g27b3a2978f5_0_3378"/>
            <p:cNvSpPr/>
            <p:nvPr/>
          </p:nvSpPr>
          <p:spPr>
            <a:xfrm>
              <a:off x="963991" y="4991496"/>
              <a:ext cx="30186" cy="41584"/>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95" name="Google Shape;1195;g27b3a2978f5_0_3378"/>
            <p:cNvSpPr/>
            <p:nvPr/>
          </p:nvSpPr>
          <p:spPr>
            <a:xfrm>
              <a:off x="1004692" y="4974935"/>
              <a:ext cx="32079" cy="59026"/>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96" name="Google Shape;1196;g27b3a2978f5_0_3378"/>
            <p:cNvSpPr/>
            <p:nvPr/>
          </p:nvSpPr>
          <p:spPr>
            <a:xfrm>
              <a:off x="1046769" y="4991496"/>
              <a:ext cx="32947" cy="42465"/>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97" name="Google Shape;1197;g27b3a2978f5_0_3378"/>
            <p:cNvSpPr/>
            <p:nvPr/>
          </p:nvSpPr>
          <p:spPr>
            <a:xfrm>
              <a:off x="1113166" y="4991496"/>
              <a:ext cx="30531" cy="42465"/>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98" name="Google Shape;1198;g27b3a2978f5_0_3378"/>
            <p:cNvSpPr/>
            <p:nvPr/>
          </p:nvSpPr>
          <p:spPr>
            <a:xfrm>
              <a:off x="1149381" y="4981629"/>
              <a:ext cx="20873" cy="52332"/>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199" name="Google Shape;1199;g27b3a2978f5_0_3378"/>
            <p:cNvSpPr/>
            <p:nvPr/>
          </p:nvSpPr>
          <p:spPr>
            <a:xfrm>
              <a:off x="1177319"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00" name="Google Shape;1200;g27b3a2978f5_0_3378"/>
            <p:cNvSpPr/>
            <p:nvPr/>
          </p:nvSpPr>
          <p:spPr>
            <a:xfrm>
              <a:off x="1220776" y="4991496"/>
              <a:ext cx="30186" cy="41584"/>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01" name="Google Shape;1201;g27b3a2978f5_0_3378"/>
            <p:cNvSpPr/>
            <p:nvPr/>
          </p:nvSpPr>
          <p:spPr>
            <a:xfrm>
              <a:off x="1261305" y="4974935"/>
              <a:ext cx="32257" cy="59026"/>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02" name="Google Shape;1202;g27b3a2978f5_0_3378"/>
            <p:cNvSpPr/>
            <p:nvPr/>
          </p:nvSpPr>
          <p:spPr>
            <a:xfrm>
              <a:off x="1303904" y="4991496"/>
              <a:ext cx="30354" cy="42465"/>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03" name="Google Shape;1203;g27b3a2978f5_0_3378"/>
            <p:cNvSpPr/>
            <p:nvPr/>
          </p:nvSpPr>
          <p:spPr>
            <a:xfrm>
              <a:off x="1362018"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04" name="Google Shape;1204;g27b3a2978f5_0_3378"/>
            <p:cNvSpPr/>
            <p:nvPr/>
          </p:nvSpPr>
          <p:spPr>
            <a:xfrm>
              <a:off x="1405480" y="4991496"/>
              <a:ext cx="30181" cy="41584"/>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05" name="Google Shape;1205;g27b3a2978f5_0_3378"/>
            <p:cNvSpPr/>
            <p:nvPr/>
          </p:nvSpPr>
          <p:spPr>
            <a:xfrm>
              <a:off x="1446004" y="4974935"/>
              <a:ext cx="32084" cy="59026"/>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06" name="Google Shape;1206;g27b3a2978f5_0_3378"/>
            <p:cNvSpPr/>
            <p:nvPr/>
          </p:nvSpPr>
          <p:spPr>
            <a:xfrm>
              <a:off x="1508777" y="4977222"/>
              <a:ext cx="40016" cy="56739"/>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07" name="Google Shape;1207;g27b3a2978f5_0_3378"/>
            <p:cNvSpPr/>
            <p:nvPr/>
          </p:nvSpPr>
          <p:spPr>
            <a:xfrm>
              <a:off x="1557583"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08" name="Google Shape;1208;g27b3a2978f5_0_3378"/>
            <p:cNvSpPr/>
            <p:nvPr/>
          </p:nvSpPr>
          <p:spPr>
            <a:xfrm>
              <a:off x="1600873" y="4991496"/>
              <a:ext cx="18630" cy="41584"/>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09" name="Google Shape;1209;g27b3a2978f5_0_3378"/>
            <p:cNvSpPr/>
            <p:nvPr/>
          </p:nvSpPr>
          <p:spPr>
            <a:xfrm>
              <a:off x="1623979" y="4991496"/>
              <a:ext cx="32947" cy="42465"/>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10" name="Google Shape;1210;g27b3a2978f5_0_3378"/>
            <p:cNvSpPr/>
            <p:nvPr/>
          </p:nvSpPr>
          <p:spPr>
            <a:xfrm>
              <a:off x="1664336" y="4991496"/>
              <a:ext cx="30354" cy="42465"/>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11" name="Google Shape;1211;g27b3a2978f5_0_3378"/>
            <p:cNvSpPr/>
            <p:nvPr/>
          </p:nvSpPr>
          <p:spPr>
            <a:xfrm>
              <a:off x="1089024" y="4991496"/>
              <a:ext cx="18630" cy="41584"/>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grpSp>
      <p:sp>
        <p:nvSpPr>
          <p:cNvPr id="1212" name="Google Shape;1212;g27b3a2978f5_0_3378"/>
          <p:cNvSpPr/>
          <p:nvPr/>
        </p:nvSpPr>
        <p:spPr>
          <a:xfrm>
            <a:off x="6605875" y="-69575"/>
            <a:ext cx="2538000" cy="5213100"/>
          </a:xfrm>
          <a:prstGeom prst="rect">
            <a:avLst/>
          </a:prstGeom>
          <a:solidFill>
            <a:srgbClr val="842FA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3" name="Google Shape;1213;g27b3a2978f5_0_3378"/>
          <p:cNvSpPr/>
          <p:nvPr/>
        </p:nvSpPr>
        <p:spPr>
          <a:xfrm>
            <a:off x="1558800" y="1391250"/>
            <a:ext cx="6026400" cy="2361000"/>
          </a:xfrm>
          <a:prstGeom prst="roundRect">
            <a:avLst>
              <a:gd name="adj" fmla="val 6823"/>
            </a:avLst>
          </a:prstGeom>
          <a:solidFill>
            <a:srgbClr val="4E349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14" name="Google Shape;1214;g27b3a2978f5_0_3378"/>
          <p:cNvCxnSpPr/>
          <p:nvPr/>
        </p:nvCxnSpPr>
        <p:spPr>
          <a:xfrm>
            <a:off x="1757725" y="3083625"/>
            <a:ext cx="5691000" cy="0"/>
          </a:xfrm>
          <a:prstGeom prst="straightConnector1">
            <a:avLst/>
          </a:prstGeom>
          <a:noFill/>
          <a:ln w="19050" cap="flat" cmpd="sng">
            <a:solidFill>
              <a:schemeClr val="lt1"/>
            </a:solidFill>
            <a:prstDash val="solid"/>
            <a:round/>
            <a:headEnd type="none" w="sm" len="sm"/>
            <a:tailEnd type="none" w="sm" len="sm"/>
          </a:ln>
        </p:spPr>
      </p:cxnSp>
      <p:sp>
        <p:nvSpPr>
          <p:cNvPr id="1215" name="Google Shape;1215;g27b3a2978f5_0_3378"/>
          <p:cNvSpPr txBox="1">
            <a:spLocks noGrp="1"/>
          </p:cNvSpPr>
          <p:nvPr>
            <p:ph type="sldNum" idx="3"/>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
              <a:t>‹#›</a:t>
            </a:fld>
            <a:endParaRPr/>
          </a:p>
        </p:txBody>
      </p:sp>
      <p:sp>
        <p:nvSpPr>
          <p:cNvPr id="1216" name="Google Shape;1216;g27b3a2978f5_0_3378"/>
          <p:cNvSpPr txBox="1">
            <a:spLocks noGrp="1"/>
          </p:cNvSpPr>
          <p:nvPr>
            <p:ph type="subTitle" idx="1"/>
          </p:nvPr>
        </p:nvSpPr>
        <p:spPr>
          <a:xfrm>
            <a:off x="1689650" y="1461350"/>
            <a:ext cx="5759100" cy="1401000"/>
          </a:xfrm>
          <a:prstGeom prst="rect">
            <a:avLst/>
          </a:prstGeom>
          <a:noFill/>
          <a:ln>
            <a:noFill/>
          </a:ln>
        </p:spPr>
        <p:txBody>
          <a:bodyPr spcFirstLastPara="1" wrap="square" lIns="91425" tIns="91425" rIns="91425" bIns="91425" anchor="ctr" anchorCtr="0">
            <a:normAutofit/>
          </a:bodyPr>
          <a:lstStyle>
            <a:lvl1pPr lvl="0" algn="l" rtl="0">
              <a:lnSpc>
                <a:spcPct val="115000"/>
              </a:lnSpc>
              <a:spcBef>
                <a:spcPts val="0"/>
              </a:spcBef>
              <a:spcAft>
                <a:spcPts val="0"/>
              </a:spcAft>
              <a:buClr>
                <a:schemeClr val="lt1"/>
              </a:buClr>
              <a:buSzPts val="2200"/>
              <a:buFont typeface="Roboto Medium"/>
              <a:buNone/>
              <a:defRPr sz="2200">
                <a:solidFill>
                  <a:schemeClr val="lt1"/>
                </a:solidFill>
                <a:latin typeface="Roboto Medium"/>
                <a:ea typeface="Roboto Medium"/>
                <a:cs typeface="Roboto Medium"/>
                <a:sym typeface="Roboto Medium"/>
              </a:defRPr>
            </a:lvl1pPr>
            <a:lvl2pPr lvl="1" algn="l" rtl="0">
              <a:lnSpc>
                <a:spcPct val="115000"/>
              </a:lnSpc>
              <a:spcBef>
                <a:spcPts val="0"/>
              </a:spcBef>
              <a:spcAft>
                <a:spcPts val="0"/>
              </a:spcAft>
              <a:buClr>
                <a:schemeClr val="lt1"/>
              </a:buClr>
              <a:buSzPts val="2200"/>
              <a:buFont typeface="Roboto Medium"/>
              <a:buNone/>
              <a:defRPr sz="2200">
                <a:solidFill>
                  <a:schemeClr val="lt1"/>
                </a:solidFill>
                <a:latin typeface="Roboto Medium"/>
                <a:ea typeface="Roboto Medium"/>
                <a:cs typeface="Roboto Medium"/>
                <a:sym typeface="Roboto Medium"/>
              </a:defRPr>
            </a:lvl2pPr>
            <a:lvl3pPr lvl="2" algn="l" rtl="0">
              <a:lnSpc>
                <a:spcPct val="115000"/>
              </a:lnSpc>
              <a:spcBef>
                <a:spcPts val="0"/>
              </a:spcBef>
              <a:spcAft>
                <a:spcPts val="0"/>
              </a:spcAft>
              <a:buClr>
                <a:schemeClr val="lt1"/>
              </a:buClr>
              <a:buSzPts val="2200"/>
              <a:buFont typeface="Roboto Medium"/>
              <a:buNone/>
              <a:defRPr sz="2200">
                <a:solidFill>
                  <a:schemeClr val="lt1"/>
                </a:solidFill>
                <a:latin typeface="Roboto Medium"/>
                <a:ea typeface="Roboto Medium"/>
                <a:cs typeface="Roboto Medium"/>
                <a:sym typeface="Roboto Medium"/>
              </a:defRPr>
            </a:lvl3pPr>
            <a:lvl4pPr lvl="3" algn="l" rtl="0">
              <a:lnSpc>
                <a:spcPct val="115000"/>
              </a:lnSpc>
              <a:spcBef>
                <a:spcPts val="0"/>
              </a:spcBef>
              <a:spcAft>
                <a:spcPts val="0"/>
              </a:spcAft>
              <a:buClr>
                <a:schemeClr val="lt1"/>
              </a:buClr>
              <a:buSzPts val="2200"/>
              <a:buFont typeface="Roboto Medium"/>
              <a:buNone/>
              <a:defRPr sz="2200">
                <a:solidFill>
                  <a:schemeClr val="lt1"/>
                </a:solidFill>
                <a:latin typeface="Roboto Medium"/>
                <a:ea typeface="Roboto Medium"/>
                <a:cs typeface="Roboto Medium"/>
                <a:sym typeface="Roboto Medium"/>
              </a:defRPr>
            </a:lvl4pPr>
            <a:lvl5pPr lvl="4" algn="l" rtl="0">
              <a:lnSpc>
                <a:spcPct val="115000"/>
              </a:lnSpc>
              <a:spcBef>
                <a:spcPts val="0"/>
              </a:spcBef>
              <a:spcAft>
                <a:spcPts val="0"/>
              </a:spcAft>
              <a:buClr>
                <a:schemeClr val="lt1"/>
              </a:buClr>
              <a:buSzPts val="2200"/>
              <a:buFont typeface="Roboto Medium"/>
              <a:buNone/>
              <a:defRPr sz="2200">
                <a:solidFill>
                  <a:schemeClr val="lt1"/>
                </a:solidFill>
                <a:latin typeface="Roboto Medium"/>
                <a:ea typeface="Roboto Medium"/>
                <a:cs typeface="Roboto Medium"/>
                <a:sym typeface="Roboto Medium"/>
              </a:defRPr>
            </a:lvl5pPr>
            <a:lvl6pPr lvl="5" algn="l" rtl="0">
              <a:lnSpc>
                <a:spcPct val="115000"/>
              </a:lnSpc>
              <a:spcBef>
                <a:spcPts val="0"/>
              </a:spcBef>
              <a:spcAft>
                <a:spcPts val="0"/>
              </a:spcAft>
              <a:buClr>
                <a:schemeClr val="lt1"/>
              </a:buClr>
              <a:buSzPts val="2200"/>
              <a:buFont typeface="Roboto Medium"/>
              <a:buNone/>
              <a:defRPr sz="2200">
                <a:solidFill>
                  <a:schemeClr val="lt1"/>
                </a:solidFill>
                <a:latin typeface="Roboto Medium"/>
                <a:ea typeface="Roboto Medium"/>
                <a:cs typeface="Roboto Medium"/>
                <a:sym typeface="Roboto Medium"/>
              </a:defRPr>
            </a:lvl6pPr>
            <a:lvl7pPr lvl="6" algn="l" rtl="0">
              <a:lnSpc>
                <a:spcPct val="115000"/>
              </a:lnSpc>
              <a:spcBef>
                <a:spcPts val="0"/>
              </a:spcBef>
              <a:spcAft>
                <a:spcPts val="0"/>
              </a:spcAft>
              <a:buClr>
                <a:schemeClr val="lt1"/>
              </a:buClr>
              <a:buSzPts val="2200"/>
              <a:buFont typeface="Roboto Medium"/>
              <a:buNone/>
              <a:defRPr sz="2200">
                <a:solidFill>
                  <a:schemeClr val="lt1"/>
                </a:solidFill>
                <a:latin typeface="Roboto Medium"/>
                <a:ea typeface="Roboto Medium"/>
                <a:cs typeface="Roboto Medium"/>
                <a:sym typeface="Roboto Medium"/>
              </a:defRPr>
            </a:lvl7pPr>
            <a:lvl8pPr lvl="7" algn="l" rtl="0">
              <a:lnSpc>
                <a:spcPct val="115000"/>
              </a:lnSpc>
              <a:spcBef>
                <a:spcPts val="0"/>
              </a:spcBef>
              <a:spcAft>
                <a:spcPts val="0"/>
              </a:spcAft>
              <a:buClr>
                <a:schemeClr val="lt1"/>
              </a:buClr>
              <a:buSzPts val="2200"/>
              <a:buFont typeface="Roboto Medium"/>
              <a:buNone/>
              <a:defRPr sz="2200">
                <a:solidFill>
                  <a:schemeClr val="lt1"/>
                </a:solidFill>
                <a:latin typeface="Roboto Medium"/>
                <a:ea typeface="Roboto Medium"/>
                <a:cs typeface="Roboto Medium"/>
                <a:sym typeface="Roboto Medium"/>
              </a:defRPr>
            </a:lvl8pPr>
            <a:lvl9pPr lvl="8" algn="l" rtl="0">
              <a:lnSpc>
                <a:spcPct val="115000"/>
              </a:lnSpc>
              <a:spcBef>
                <a:spcPts val="0"/>
              </a:spcBef>
              <a:spcAft>
                <a:spcPts val="0"/>
              </a:spcAft>
              <a:buClr>
                <a:schemeClr val="lt1"/>
              </a:buClr>
              <a:buSzPts val="2200"/>
              <a:buFont typeface="Roboto Medium"/>
              <a:buNone/>
              <a:defRPr sz="2200">
                <a:solidFill>
                  <a:schemeClr val="lt1"/>
                </a:solidFill>
                <a:latin typeface="Roboto Medium"/>
                <a:ea typeface="Roboto Medium"/>
                <a:cs typeface="Roboto Medium"/>
                <a:sym typeface="Roboto Medium"/>
              </a:defRPr>
            </a:lvl9pPr>
          </a:lstStyle>
          <a:p>
            <a:endParaRPr/>
          </a:p>
        </p:txBody>
      </p:sp>
      <p:sp>
        <p:nvSpPr>
          <p:cNvPr id="1217" name="Google Shape;1217;g27b3a2978f5_0_3378"/>
          <p:cNvSpPr txBox="1">
            <a:spLocks noGrp="1"/>
          </p:cNvSpPr>
          <p:nvPr>
            <p:ph type="subTitle" idx="4"/>
          </p:nvPr>
        </p:nvSpPr>
        <p:spPr>
          <a:xfrm>
            <a:off x="1689650" y="3083625"/>
            <a:ext cx="5759100" cy="668700"/>
          </a:xfrm>
          <a:prstGeom prst="rect">
            <a:avLst/>
          </a:prstGeom>
          <a:noFill/>
          <a:ln>
            <a:noFill/>
          </a:ln>
        </p:spPr>
        <p:txBody>
          <a:bodyPr spcFirstLastPara="1" wrap="square" lIns="91425" tIns="91425" rIns="91425" bIns="91425" anchor="ctr" anchorCtr="0">
            <a:normAutofit/>
          </a:bodyPr>
          <a:lstStyle>
            <a:lvl1pPr lvl="0" algn="l" rtl="0">
              <a:lnSpc>
                <a:spcPct val="115000"/>
              </a:lnSpc>
              <a:spcBef>
                <a:spcPts val="0"/>
              </a:spcBef>
              <a:spcAft>
                <a:spcPts val="0"/>
              </a:spcAft>
              <a:buClr>
                <a:schemeClr val="lt1"/>
              </a:buClr>
              <a:buSzPts val="1500"/>
              <a:buFont typeface="Roboto Medium"/>
              <a:buNone/>
              <a:defRPr sz="1500">
                <a:solidFill>
                  <a:schemeClr val="lt1"/>
                </a:solidFill>
                <a:latin typeface="Roboto Medium"/>
                <a:ea typeface="Roboto Medium"/>
                <a:cs typeface="Roboto Medium"/>
                <a:sym typeface="Roboto Medium"/>
              </a:defRPr>
            </a:lvl1pPr>
            <a:lvl2pPr lvl="1" algn="l" rtl="0">
              <a:lnSpc>
                <a:spcPct val="115000"/>
              </a:lnSpc>
              <a:spcBef>
                <a:spcPts val="0"/>
              </a:spcBef>
              <a:spcAft>
                <a:spcPts val="0"/>
              </a:spcAft>
              <a:buClr>
                <a:schemeClr val="lt1"/>
              </a:buClr>
              <a:buSzPts val="1500"/>
              <a:buFont typeface="Roboto Medium"/>
              <a:buNone/>
              <a:defRPr sz="1500">
                <a:solidFill>
                  <a:schemeClr val="lt1"/>
                </a:solidFill>
                <a:latin typeface="Roboto Medium"/>
                <a:ea typeface="Roboto Medium"/>
                <a:cs typeface="Roboto Medium"/>
                <a:sym typeface="Roboto Medium"/>
              </a:defRPr>
            </a:lvl2pPr>
            <a:lvl3pPr lvl="2" algn="l" rtl="0">
              <a:lnSpc>
                <a:spcPct val="115000"/>
              </a:lnSpc>
              <a:spcBef>
                <a:spcPts val="0"/>
              </a:spcBef>
              <a:spcAft>
                <a:spcPts val="0"/>
              </a:spcAft>
              <a:buClr>
                <a:schemeClr val="lt1"/>
              </a:buClr>
              <a:buSzPts val="1500"/>
              <a:buFont typeface="Roboto Medium"/>
              <a:buNone/>
              <a:defRPr sz="1500">
                <a:solidFill>
                  <a:schemeClr val="lt1"/>
                </a:solidFill>
                <a:latin typeface="Roboto Medium"/>
                <a:ea typeface="Roboto Medium"/>
                <a:cs typeface="Roboto Medium"/>
                <a:sym typeface="Roboto Medium"/>
              </a:defRPr>
            </a:lvl3pPr>
            <a:lvl4pPr lvl="3" algn="l" rtl="0">
              <a:lnSpc>
                <a:spcPct val="115000"/>
              </a:lnSpc>
              <a:spcBef>
                <a:spcPts val="0"/>
              </a:spcBef>
              <a:spcAft>
                <a:spcPts val="0"/>
              </a:spcAft>
              <a:buClr>
                <a:schemeClr val="lt1"/>
              </a:buClr>
              <a:buSzPts val="1500"/>
              <a:buFont typeface="Roboto Medium"/>
              <a:buNone/>
              <a:defRPr sz="1500">
                <a:solidFill>
                  <a:schemeClr val="lt1"/>
                </a:solidFill>
                <a:latin typeface="Roboto Medium"/>
                <a:ea typeface="Roboto Medium"/>
                <a:cs typeface="Roboto Medium"/>
                <a:sym typeface="Roboto Medium"/>
              </a:defRPr>
            </a:lvl4pPr>
            <a:lvl5pPr lvl="4" algn="l" rtl="0">
              <a:lnSpc>
                <a:spcPct val="115000"/>
              </a:lnSpc>
              <a:spcBef>
                <a:spcPts val="0"/>
              </a:spcBef>
              <a:spcAft>
                <a:spcPts val="0"/>
              </a:spcAft>
              <a:buClr>
                <a:schemeClr val="lt1"/>
              </a:buClr>
              <a:buSzPts val="1500"/>
              <a:buFont typeface="Roboto Medium"/>
              <a:buNone/>
              <a:defRPr sz="1500">
                <a:solidFill>
                  <a:schemeClr val="lt1"/>
                </a:solidFill>
                <a:latin typeface="Roboto Medium"/>
                <a:ea typeface="Roboto Medium"/>
                <a:cs typeface="Roboto Medium"/>
                <a:sym typeface="Roboto Medium"/>
              </a:defRPr>
            </a:lvl5pPr>
            <a:lvl6pPr lvl="5" algn="l" rtl="0">
              <a:lnSpc>
                <a:spcPct val="115000"/>
              </a:lnSpc>
              <a:spcBef>
                <a:spcPts val="0"/>
              </a:spcBef>
              <a:spcAft>
                <a:spcPts val="0"/>
              </a:spcAft>
              <a:buClr>
                <a:schemeClr val="lt1"/>
              </a:buClr>
              <a:buSzPts val="1500"/>
              <a:buFont typeface="Roboto Medium"/>
              <a:buNone/>
              <a:defRPr sz="1500">
                <a:solidFill>
                  <a:schemeClr val="lt1"/>
                </a:solidFill>
                <a:latin typeface="Roboto Medium"/>
                <a:ea typeface="Roboto Medium"/>
                <a:cs typeface="Roboto Medium"/>
                <a:sym typeface="Roboto Medium"/>
              </a:defRPr>
            </a:lvl6pPr>
            <a:lvl7pPr lvl="6" algn="l" rtl="0">
              <a:lnSpc>
                <a:spcPct val="115000"/>
              </a:lnSpc>
              <a:spcBef>
                <a:spcPts val="0"/>
              </a:spcBef>
              <a:spcAft>
                <a:spcPts val="0"/>
              </a:spcAft>
              <a:buClr>
                <a:schemeClr val="lt1"/>
              </a:buClr>
              <a:buSzPts val="1500"/>
              <a:buFont typeface="Roboto Medium"/>
              <a:buNone/>
              <a:defRPr sz="1500">
                <a:solidFill>
                  <a:schemeClr val="lt1"/>
                </a:solidFill>
                <a:latin typeface="Roboto Medium"/>
                <a:ea typeface="Roboto Medium"/>
                <a:cs typeface="Roboto Medium"/>
                <a:sym typeface="Roboto Medium"/>
              </a:defRPr>
            </a:lvl7pPr>
            <a:lvl8pPr lvl="7" algn="l" rtl="0">
              <a:lnSpc>
                <a:spcPct val="115000"/>
              </a:lnSpc>
              <a:spcBef>
                <a:spcPts val="0"/>
              </a:spcBef>
              <a:spcAft>
                <a:spcPts val="0"/>
              </a:spcAft>
              <a:buClr>
                <a:schemeClr val="lt1"/>
              </a:buClr>
              <a:buSzPts val="1500"/>
              <a:buFont typeface="Roboto Medium"/>
              <a:buNone/>
              <a:defRPr sz="1500">
                <a:solidFill>
                  <a:schemeClr val="lt1"/>
                </a:solidFill>
                <a:latin typeface="Roboto Medium"/>
                <a:ea typeface="Roboto Medium"/>
                <a:cs typeface="Roboto Medium"/>
                <a:sym typeface="Roboto Medium"/>
              </a:defRPr>
            </a:lvl8pPr>
            <a:lvl9pPr lvl="8" algn="l" rtl="0">
              <a:lnSpc>
                <a:spcPct val="115000"/>
              </a:lnSpc>
              <a:spcBef>
                <a:spcPts val="0"/>
              </a:spcBef>
              <a:spcAft>
                <a:spcPts val="0"/>
              </a:spcAft>
              <a:buClr>
                <a:schemeClr val="lt1"/>
              </a:buClr>
              <a:buSzPts val="1500"/>
              <a:buFont typeface="Roboto Medium"/>
              <a:buNone/>
              <a:defRPr sz="1500">
                <a:solidFill>
                  <a:schemeClr val="lt1"/>
                </a:solidFill>
                <a:latin typeface="Roboto Medium"/>
                <a:ea typeface="Roboto Medium"/>
                <a:cs typeface="Roboto Medium"/>
                <a:sym typeface="Roboto Medium"/>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p:cSld name="CUSTOM_5">
    <p:spTree>
      <p:nvGrpSpPr>
        <p:cNvPr id="1" name="Shape 1218"/>
        <p:cNvGrpSpPr/>
        <p:nvPr/>
      </p:nvGrpSpPr>
      <p:grpSpPr>
        <a:xfrm>
          <a:off x="0" y="0"/>
          <a:ext cx="0" cy="0"/>
          <a:chOff x="0" y="0"/>
          <a:chExt cx="0" cy="0"/>
        </a:xfrm>
      </p:grpSpPr>
      <p:sp>
        <p:nvSpPr>
          <p:cNvPr id="1219" name="Google Shape;1219;g27b3a2978f5_0_34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
              <a:t>‹#›</a:t>
            </a:fld>
            <a:endParaRPr/>
          </a:p>
        </p:txBody>
      </p:sp>
      <p:sp>
        <p:nvSpPr>
          <p:cNvPr id="1220" name="Google Shape;1220;g27b3a2978f5_0_3437"/>
          <p:cNvSpPr/>
          <p:nvPr/>
        </p:nvSpPr>
        <p:spPr>
          <a:xfrm>
            <a:off x="0" y="0"/>
            <a:ext cx="9138300" cy="1327500"/>
          </a:xfrm>
          <a:prstGeom prst="roundRect">
            <a:avLst>
              <a:gd name="adj" fmla="val 0"/>
            </a:avLst>
          </a:prstGeom>
          <a:gradFill>
            <a:gsLst>
              <a:gs pos="0">
                <a:srgbClr val="842FAE"/>
              </a:gs>
              <a:gs pos="100000">
                <a:srgbClr val="B268D7"/>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21" name="Google Shape;1221;g27b3a2978f5_0_3437"/>
          <p:cNvPicPr preferRelativeResize="0"/>
          <p:nvPr/>
        </p:nvPicPr>
        <p:blipFill rotWithShape="1">
          <a:blip r:embed="rId2">
            <a:alphaModFix/>
          </a:blip>
          <a:srcRect l="54439"/>
          <a:stretch/>
        </p:blipFill>
        <p:spPr>
          <a:xfrm>
            <a:off x="4904114" y="2970"/>
            <a:ext cx="4239887" cy="1327370"/>
          </a:xfrm>
          <a:prstGeom prst="rect">
            <a:avLst/>
          </a:prstGeom>
          <a:noFill/>
          <a:ln>
            <a:noFill/>
          </a:ln>
        </p:spPr>
      </p:pic>
      <p:sp>
        <p:nvSpPr>
          <p:cNvPr id="1222" name="Google Shape;1222;g27b3a2978f5_0_3437"/>
          <p:cNvSpPr txBox="1"/>
          <p:nvPr/>
        </p:nvSpPr>
        <p:spPr>
          <a:xfrm>
            <a:off x="572750" y="233550"/>
            <a:ext cx="3118500" cy="3078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2600"/>
              <a:buFont typeface="Arial"/>
              <a:buNone/>
            </a:pPr>
            <a:endParaRPr sz="2000" b="1" i="0" u="none" strike="noStrike" cap="none">
              <a:solidFill>
                <a:srgbClr val="FFFFFF"/>
              </a:solidFill>
              <a:latin typeface="Roboto"/>
              <a:ea typeface="Roboto"/>
              <a:cs typeface="Roboto"/>
              <a:sym typeface="Roboto"/>
            </a:endParaRPr>
          </a:p>
        </p:txBody>
      </p:sp>
      <p:sp>
        <p:nvSpPr>
          <p:cNvPr id="1223" name="Google Shape;1223;g27b3a2978f5_0_3437"/>
          <p:cNvSpPr txBox="1">
            <a:spLocks noGrp="1"/>
          </p:cNvSpPr>
          <p:nvPr>
            <p:ph type="title"/>
          </p:nvPr>
        </p:nvSpPr>
        <p:spPr>
          <a:xfrm>
            <a:off x="539238" y="389350"/>
            <a:ext cx="3126600" cy="647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1pPr>
            <a:lvl2pPr lvl="1"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2pPr>
            <a:lvl3pPr lvl="2"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3pPr>
            <a:lvl4pPr lvl="3"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4pPr>
            <a:lvl5pPr lvl="4"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5pPr>
            <a:lvl6pPr lvl="5"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6pPr>
            <a:lvl7pPr lvl="6"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7pPr>
            <a:lvl8pPr lvl="7"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8pPr>
            <a:lvl9pPr lvl="8"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9pPr>
          </a:lstStyle>
          <a:p>
            <a:endParaRPr/>
          </a:p>
        </p:txBody>
      </p:sp>
      <p:sp>
        <p:nvSpPr>
          <p:cNvPr id="1224" name="Google Shape;1224;g27b3a2978f5_0_3437"/>
          <p:cNvSpPr txBox="1">
            <a:spLocks noGrp="1"/>
          </p:cNvSpPr>
          <p:nvPr>
            <p:ph type="subTitle" idx="1"/>
          </p:nvPr>
        </p:nvSpPr>
        <p:spPr>
          <a:xfrm>
            <a:off x="646400" y="1535225"/>
            <a:ext cx="3878400" cy="807900"/>
          </a:xfrm>
          <a:prstGeom prst="rect">
            <a:avLst/>
          </a:prstGeom>
          <a:noFill/>
          <a:ln>
            <a:noFill/>
          </a:ln>
        </p:spPr>
        <p:txBody>
          <a:bodyPr spcFirstLastPara="1" wrap="square" lIns="91425" tIns="91425" rIns="91425" bIns="91425" anchor="t" anchorCtr="0">
            <a:normAutofit/>
          </a:bodyPr>
          <a:lstStyle>
            <a:lvl1pPr lvl="0" algn="l" rtl="0">
              <a:lnSpc>
                <a:spcPct val="115000"/>
              </a:lnSpc>
              <a:spcBef>
                <a:spcPts val="0"/>
              </a:spcBef>
              <a:spcAft>
                <a:spcPts val="0"/>
              </a:spcAft>
              <a:buSzPts val="1600"/>
              <a:buFont typeface="Roboto Medium"/>
              <a:buNone/>
              <a:defRPr sz="1600">
                <a:latin typeface="Roboto Medium"/>
                <a:ea typeface="Roboto Medium"/>
                <a:cs typeface="Roboto Medium"/>
                <a:sym typeface="Roboto Medium"/>
              </a:defRPr>
            </a:lvl1pPr>
            <a:lvl2pPr lvl="1" algn="l" rtl="0">
              <a:lnSpc>
                <a:spcPct val="115000"/>
              </a:lnSpc>
              <a:spcBef>
                <a:spcPts val="0"/>
              </a:spcBef>
              <a:spcAft>
                <a:spcPts val="0"/>
              </a:spcAft>
              <a:buSzPts val="1100"/>
              <a:buNone/>
              <a:defRPr/>
            </a:lvl2pPr>
            <a:lvl3pPr lvl="2" algn="l" rtl="0">
              <a:lnSpc>
                <a:spcPct val="115000"/>
              </a:lnSpc>
              <a:spcBef>
                <a:spcPts val="0"/>
              </a:spcBef>
              <a:spcAft>
                <a:spcPts val="0"/>
              </a:spcAft>
              <a:buSzPts val="1100"/>
              <a:buNone/>
              <a:defRPr/>
            </a:lvl3pPr>
            <a:lvl4pPr lvl="3" algn="l" rtl="0">
              <a:lnSpc>
                <a:spcPct val="115000"/>
              </a:lnSpc>
              <a:spcBef>
                <a:spcPts val="0"/>
              </a:spcBef>
              <a:spcAft>
                <a:spcPts val="0"/>
              </a:spcAft>
              <a:buSzPts val="1100"/>
              <a:buNone/>
              <a:defRPr/>
            </a:lvl4pPr>
            <a:lvl5pPr lvl="4" algn="l" rtl="0">
              <a:lnSpc>
                <a:spcPct val="115000"/>
              </a:lnSpc>
              <a:spcBef>
                <a:spcPts val="0"/>
              </a:spcBef>
              <a:spcAft>
                <a:spcPts val="0"/>
              </a:spcAft>
              <a:buSzPts val="1100"/>
              <a:buNone/>
              <a:defRPr/>
            </a:lvl5pPr>
            <a:lvl6pPr lvl="5" algn="l" rtl="0">
              <a:lnSpc>
                <a:spcPct val="115000"/>
              </a:lnSpc>
              <a:spcBef>
                <a:spcPts val="0"/>
              </a:spcBef>
              <a:spcAft>
                <a:spcPts val="0"/>
              </a:spcAft>
              <a:buSzPts val="1100"/>
              <a:buNone/>
              <a:defRPr/>
            </a:lvl6pPr>
            <a:lvl7pPr lvl="6" algn="l" rtl="0">
              <a:lnSpc>
                <a:spcPct val="115000"/>
              </a:lnSpc>
              <a:spcBef>
                <a:spcPts val="0"/>
              </a:spcBef>
              <a:spcAft>
                <a:spcPts val="0"/>
              </a:spcAft>
              <a:buSzPts val="1100"/>
              <a:buNone/>
              <a:defRPr/>
            </a:lvl7pPr>
            <a:lvl8pPr lvl="7" algn="l" rtl="0">
              <a:lnSpc>
                <a:spcPct val="115000"/>
              </a:lnSpc>
              <a:spcBef>
                <a:spcPts val="0"/>
              </a:spcBef>
              <a:spcAft>
                <a:spcPts val="0"/>
              </a:spcAft>
              <a:buSzPts val="1100"/>
              <a:buNone/>
              <a:defRPr/>
            </a:lvl8pPr>
            <a:lvl9pPr lvl="8" algn="l" rtl="0">
              <a:lnSpc>
                <a:spcPct val="115000"/>
              </a:lnSpc>
              <a:spcBef>
                <a:spcPts val="0"/>
              </a:spcBef>
              <a:spcAft>
                <a:spcPts val="0"/>
              </a:spcAft>
              <a:buSzPts val="1100"/>
              <a:buNone/>
              <a:defRPr/>
            </a:lvl9pPr>
          </a:lstStyle>
          <a:p>
            <a:endParaRPr/>
          </a:p>
        </p:txBody>
      </p:sp>
      <p:sp>
        <p:nvSpPr>
          <p:cNvPr id="1225" name="Google Shape;1225;g27b3a2978f5_0_3437"/>
          <p:cNvSpPr txBox="1">
            <a:spLocks noGrp="1"/>
          </p:cNvSpPr>
          <p:nvPr>
            <p:ph type="body" idx="2"/>
          </p:nvPr>
        </p:nvSpPr>
        <p:spPr>
          <a:xfrm>
            <a:off x="646400" y="2387875"/>
            <a:ext cx="3878400" cy="2158500"/>
          </a:xfrm>
          <a:prstGeom prst="rect">
            <a:avLst/>
          </a:prstGeom>
          <a:noFill/>
          <a:ln>
            <a:noFill/>
          </a:ln>
        </p:spPr>
        <p:txBody>
          <a:bodyPr spcFirstLastPara="1" wrap="square" lIns="91425" tIns="91425" rIns="91425" bIns="91425" anchor="t" anchorCtr="0">
            <a:normAutofit/>
          </a:bodyPr>
          <a:lstStyle>
            <a:lvl1pPr marL="457200" lvl="0" indent="-298450" algn="l" rtl="0">
              <a:lnSpc>
                <a:spcPct val="115000"/>
              </a:lnSpc>
              <a:spcBef>
                <a:spcPts val="0"/>
              </a:spcBef>
              <a:spcAft>
                <a:spcPts val="0"/>
              </a:spcAft>
              <a:buSzPts val="1100"/>
              <a:buChar char="●"/>
              <a:defRPr/>
            </a:lvl1pPr>
            <a:lvl2pPr marL="914400" lvl="1" indent="-298450" algn="l" rtl="0">
              <a:lnSpc>
                <a:spcPct val="115000"/>
              </a:lnSpc>
              <a:spcBef>
                <a:spcPts val="0"/>
              </a:spcBef>
              <a:spcAft>
                <a:spcPts val="0"/>
              </a:spcAft>
              <a:buSzPts val="1100"/>
              <a:buChar char="○"/>
              <a:defRPr/>
            </a:lvl2pPr>
            <a:lvl3pPr marL="1371600" lvl="2" indent="-298450" algn="l" rtl="0">
              <a:lnSpc>
                <a:spcPct val="115000"/>
              </a:lnSpc>
              <a:spcBef>
                <a:spcPts val="0"/>
              </a:spcBef>
              <a:spcAft>
                <a:spcPts val="0"/>
              </a:spcAft>
              <a:buSzPts val="1100"/>
              <a:buChar char="■"/>
              <a:defRPr/>
            </a:lvl3pPr>
            <a:lvl4pPr marL="1828800" lvl="3" indent="-298450" algn="l" rtl="0">
              <a:lnSpc>
                <a:spcPct val="115000"/>
              </a:lnSpc>
              <a:spcBef>
                <a:spcPts val="0"/>
              </a:spcBef>
              <a:spcAft>
                <a:spcPts val="0"/>
              </a:spcAft>
              <a:buSzPts val="1100"/>
              <a:buChar char="●"/>
              <a:defRPr/>
            </a:lvl4pPr>
            <a:lvl5pPr marL="2286000" lvl="4" indent="-298450" algn="l" rtl="0">
              <a:lnSpc>
                <a:spcPct val="115000"/>
              </a:lnSpc>
              <a:spcBef>
                <a:spcPts val="0"/>
              </a:spcBef>
              <a:spcAft>
                <a:spcPts val="0"/>
              </a:spcAft>
              <a:buSzPts val="1100"/>
              <a:buChar char="○"/>
              <a:defRPr/>
            </a:lvl5pPr>
            <a:lvl6pPr marL="2743200" lvl="5" indent="-298450" algn="l" rtl="0">
              <a:lnSpc>
                <a:spcPct val="115000"/>
              </a:lnSpc>
              <a:spcBef>
                <a:spcPts val="0"/>
              </a:spcBef>
              <a:spcAft>
                <a:spcPts val="0"/>
              </a:spcAft>
              <a:buSzPts val="1100"/>
              <a:buChar char="■"/>
              <a:defRPr/>
            </a:lvl6pPr>
            <a:lvl7pPr marL="3200400" lvl="6" indent="-298450" algn="l" rtl="0">
              <a:lnSpc>
                <a:spcPct val="115000"/>
              </a:lnSpc>
              <a:spcBef>
                <a:spcPts val="0"/>
              </a:spcBef>
              <a:spcAft>
                <a:spcPts val="0"/>
              </a:spcAft>
              <a:buSzPts val="1100"/>
              <a:buChar char="●"/>
              <a:defRPr/>
            </a:lvl7pPr>
            <a:lvl8pPr marL="3657600" lvl="7" indent="-298450" algn="l" rtl="0">
              <a:lnSpc>
                <a:spcPct val="115000"/>
              </a:lnSpc>
              <a:spcBef>
                <a:spcPts val="0"/>
              </a:spcBef>
              <a:spcAft>
                <a:spcPts val="0"/>
              </a:spcAft>
              <a:buSzPts val="1100"/>
              <a:buChar char="○"/>
              <a:defRPr/>
            </a:lvl8pPr>
            <a:lvl9pPr marL="4114800" lvl="8" indent="-298450" algn="l" rtl="0">
              <a:lnSpc>
                <a:spcPct val="115000"/>
              </a:lnSpc>
              <a:spcBef>
                <a:spcPts val="0"/>
              </a:spcBef>
              <a:spcAft>
                <a:spcPts val="0"/>
              </a:spcAft>
              <a:buSzPts val="1100"/>
              <a:buChar char="■"/>
              <a:defRPr/>
            </a:lvl9pPr>
          </a:lstStyle>
          <a:p>
            <a:endParaRPr/>
          </a:p>
        </p:txBody>
      </p:sp>
      <p:sp>
        <p:nvSpPr>
          <p:cNvPr id="1226" name="Google Shape;1226;g27b3a2978f5_0_3437"/>
          <p:cNvSpPr txBox="1"/>
          <p:nvPr/>
        </p:nvSpPr>
        <p:spPr>
          <a:xfrm>
            <a:off x="4378400" y="4788663"/>
            <a:ext cx="4229400" cy="1800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en" sz="600" b="0" i="0" u="none" strike="noStrike" cap="none">
                <a:solidFill>
                  <a:srgbClr val="7878B9"/>
                </a:solidFill>
                <a:latin typeface="Roboto Light"/>
                <a:ea typeface="Roboto Light"/>
                <a:cs typeface="Roboto Light"/>
                <a:sym typeface="Roboto Light"/>
              </a:rPr>
              <a:t>© 2022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7878B9"/>
              </a:solidFill>
              <a:latin typeface="Roboto Light"/>
              <a:ea typeface="Roboto Light"/>
              <a:cs typeface="Roboto Light"/>
              <a:sym typeface="Roboto Light"/>
            </a:endParaRPr>
          </a:p>
        </p:txBody>
      </p:sp>
      <p:grpSp>
        <p:nvGrpSpPr>
          <p:cNvPr id="1227" name="Google Shape;1227;g27b3a2978f5_0_3437"/>
          <p:cNvGrpSpPr/>
          <p:nvPr/>
        </p:nvGrpSpPr>
        <p:grpSpPr>
          <a:xfrm>
            <a:off x="389714" y="4764079"/>
            <a:ext cx="1451540" cy="229128"/>
            <a:chOff x="262788" y="4847368"/>
            <a:chExt cx="1443457" cy="217781"/>
          </a:xfrm>
        </p:grpSpPr>
        <p:sp>
          <p:nvSpPr>
            <p:cNvPr id="1228" name="Google Shape;1228;g27b3a2978f5_0_3437"/>
            <p:cNvSpPr/>
            <p:nvPr/>
          </p:nvSpPr>
          <p:spPr>
            <a:xfrm>
              <a:off x="611837" y="4848955"/>
              <a:ext cx="41052" cy="183425"/>
            </a:xfrm>
            <a:custGeom>
              <a:avLst/>
              <a:gdLst/>
              <a:ahLst/>
              <a:cxnLst/>
              <a:rect l="l" t="t" r="r" b="b"/>
              <a:pathLst>
                <a:path w="8089" h="35376" extrusionOk="0">
                  <a:moveTo>
                    <a:pt x="0" y="35375"/>
                  </a:moveTo>
                  <a:lnTo>
                    <a:pt x="8088" y="35375"/>
                  </a:lnTo>
                  <a:lnTo>
                    <a:pt x="8088" y="1"/>
                  </a:lnTo>
                  <a:lnTo>
                    <a:pt x="0"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29" name="Google Shape;1229;g27b3a2978f5_0_3437"/>
            <p:cNvSpPr/>
            <p:nvPr/>
          </p:nvSpPr>
          <p:spPr>
            <a:xfrm>
              <a:off x="670991" y="4848955"/>
              <a:ext cx="41219" cy="183425"/>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30" name="Google Shape;1230;g27b3a2978f5_0_3437"/>
            <p:cNvSpPr/>
            <p:nvPr/>
          </p:nvSpPr>
          <p:spPr>
            <a:xfrm>
              <a:off x="554926" y="4848955"/>
              <a:ext cx="41052" cy="183425"/>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31" name="Google Shape;1231;g27b3a2978f5_0_3437"/>
            <p:cNvSpPr/>
            <p:nvPr/>
          </p:nvSpPr>
          <p:spPr>
            <a:xfrm>
              <a:off x="262788" y="4847368"/>
              <a:ext cx="104164" cy="186769"/>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32" name="Google Shape;1232;g27b3a2978f5_0_3437"/>
            <p:cNvSpPr/>
            <p:nvPr/>
          </p:nvSpPr>
          <p:spPr>
            <a:xfrm>
              <a:off x="384020" y="4882782"/>
              <a:ext cx="153493" cy="149598"/>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33" name="Google Shape;1233;g27b3a2978f5_0_3437"/>
            <p:cNvSpPr/>
            <p:nvPr/>
          </p:nvSpPr>
          <p:spPr>
            <a:xfrm>
              <a:off x="727384" y="4881906"/>
              <a:ext cx="98475" cy="152408"/>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34" name="Google Shape;1234;g27b3a2978f5_0_3437"/>
            <p:cNvSpPr/>
            <p:nvPr/>
          </p:nvSpPr>
          <p:spPr>
            <a:xfrm>
              <a:off x="870865" y="4848074"/>
              <a:ext cx="5694" cy="217075"/>
            </a:xfrm>
            <a:custGeom>
              <a:avLst/>
              <a:gdLst/>
              <a:ahLst/>
              <a:cxnLst/>
              <a:rect l="l" t="t" r="r" b="b"/>
              <a:pathLst>
                <a:path w="1122" h="41866" extrusionOk="0">
                  <a:moveTo>
                    <a:pt x="1" y="41866"/>
                  </a:moveTo>
                  <a:lnTo>
                    <a:pt x="1122" y="41866"/>
                  </a:lnTo>
                  <a:lnTo>
                    <a:pt x="1122" y="1"/>
                  </a:lnTo>
                  <a:lnTo>
                    <a:pt x="1"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35" name="Google Shape;1235;g27b3a2978f5_0_3437"/>
            <p:cNvSpPr/>
            <p:nvPr/>
          </p:nvSpPr>
          <p:spPr>
            <a:xfrm>
              <a:off x="909668" y="4884897"/>
              <a:ext cx="41392" cy="55153"/>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36" name="Google Shape;1236;g27b3a2978f5_0_3437"/>
            <p:cNvSpPr/>
            <p:nvPr/>
          </p:nvSpPr>
          <p:spPr>
            <a:xfrm>
              <a:off x="952608" y="4898290"/>
              <a:ext cx="32947" cy="42465"/>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37" name="Google Shape;1237;g27b3a2978f5_0_3437"/>
            <p:cNvSpPr/>
            <p:nvPr/>
          </p:nvSpPr>
          <p:spPr>
            <a:xfrm>
              <a:off x="991929" y="4898290"/>
              <a:ext cx="32429" cy="42465"/>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38" name="Google Shape;1238;g27b3a2978f5_0_3437"/>
            <p:cNvSpPr/>
            <p:nvPr/>
          </p:nvSpPr>
          <p:spPr>
            <a:xfrm>
              <a:off x="1033148" y="4881906"/>
              <a:ext cx="30181" cy="58145"/>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39" name="Google Shape;1239;g27b3a2978f5_0_3437"/>
            <p:cNvSpPr/>
            <p:nvPr/>
          </p:nvSpPr>
          <p:spPr>
            <a:xfrm>
              <a:off x="1074707"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40" name="Google Shape;1240;g27b3a2978f5_0_3437"/>
            <p:cNvSpPr/>
            <p:nvPr/>
          </p:nvSpPr>
          <p:spPr>
            <a:xfrm>
              <a:off x="1113856" y="4898290"/>
              <a:ext cx="35703" cy="42465"/>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41" name="Google Shape;1241;g27b3a2978f5_0_3437"/>
            <p:cNvSpPr/>
            <p:nvPr/>
          </p:nvSpPr>
          <p:spPr>
            <a:xfrm>
              <a:off x="1159211" y="4881906"/>
              <a:ext cx="4491" cy="58145"/>
            </a:xfrm>
            <a:custGeom>
              <a:avLst/>
              <a:gdLst/>
              <a:ahLst/>
              <a:cxnLst/>
              <a:rect l="l" t="t" r="r" b="b"/>
              <a:pathLst>
                <a:path w="885" h="11214" extrusionOk="0">
                  <a:moveTo>
                    <a:pt x="1" y="11214"/>
                  </a:moveTo>
                  <a:lnTo>
                    <a:pt x="884" y="11214"/>
                  </a:lnTo>
                  <a:lnTo>
                    <a:pt x="884" y="0"/>
                  </a:lnTo>
                  <a:lnTo>
                    <a:pt x="1"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42" name="Google Shape;1242;g27b3a2978f5_0_3437"/>
            <p:cNvSpPr/>
            <p:nvPr/>
          </p:nvSpPr>
          <p:spPr>
            <a:xfrm>
              <a:off x="1173182" y="4898290"/>
              <a:ext cx="35703" cy="42465"/>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43" name="Google Shape;1243;g27b3a2978f5_0_3437"/>
            <p:cNvSpPr/>
            <p:nvPr/>
          </p:nvSpPr>
          <p:spPr>
            <a:xfrm>
              <a:off x="1216295" y="4898290"/>
              <a:ext cx="32252" cy="58150"/>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44" name="Google Shape;1244;g27b3a2978f5_0_3437"/>
            <p:cNvSpPr/>
            <p:nvPr/>
          </p:nvSpPr>
          <p:spPr>
            <a:xfrm>
              <a:off x="1255443" y="4899172"/>
              <a:ext cx="33632" cy="5744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45" name="Google Shape;1245;g27b3a2978f5_0_3437"/>
            <p:cNvSpPr/>
            <p:nvPr/>
          </p:nvSpPr>
          <p:spPr>
            <a:xfrm>
              <a:off x="1309421" y="4888599"/>
              <a:ext cx="20873" cy="52156"/>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46" name="Google Shape;1246;g27b3a2978f5_0_3437"/>
            <p:cNvSpPr/>
            <p:nvPr/>
          </p:nvSpPr>
          <p:spPr>
            <a:xfrm>
              <a:off x="1338739" y="4881906"/>
              <a:ext cx="30186" cy="58145"/>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47" name="Google Shape;1247;g27b3a2978f5_0_3437"/>
            <p:cNvSpPr/>
            <p:nvPr/>
          </p:nvSpPr>
          <p:spPr>
            <a:xfrm>
              <a:off x="1378233" y="4898290"/>
              <a:ext cx="31907" cy="42465"/>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48" name="Google Shape;1248;g27b3a2978f5_0_3437"/>
            <p:cNvSpPr/>
            <p:nvPr/>
          </p:nvSpPr>
          <p:spPr>
            <a:xfrm>
              <a:off x="1415823" y="4888599"/>
              <a:ext cx="20873" cy="52156"/>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49" name="Google Shape;1249;g27b3a2978f5_0_3437"/>
            <p:cNvSpPr/>
            <p:nvPr/>
          </p:nvSpPr>
          <p:spPr>
            <a:xfrm>
              <a:off x="1464457" y="4884897"/>
              <a:ext cx="31221" cy="55153"/>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50" name="Google Shape;1250;g27b3a2978f5_0_3437"/>
            <p:cNvSpPr/>
            <p:nvPr/>
          </p:nvSpPr>
          <p:spPr>
            <a:xfrm>
              <a:off x="1503088" y="4884192"/>
              <a:ext cx="6212" cy="55858"/>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51" name="Google Shape;1251;g27b3a2978f5_0_3437"/>
            <p:cNvSpPr/>
            <p:nvPr/>
          </p:nvSpPr>
          <p:spPr>
            <a:xfrm>
              <a:off x="1518262" y="4898290"/>
              <a:ext cx="30531" cy="42465"/>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52" name="Google Shape;1252;g27b3a2978f5_0_3437"/>
            <p:cNvSpPr/>
            <p:nvPr/>
          </p:nvSpPr>
          <p:spPr>
            <a:xfrm>
              <a:off x="1553792" y="4888599"/>
              <a:ext cx="20696" cy="52156"/>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53" name="Google Shape;1253;g27b3a2978f5_0_3437"/>
            <p:cNvSpPr/>
            <p:nvPr/>
          </p:nvSpPr>
          <p:spPr>
            <a:xfrm>
              <a:off x="1580522" y="4898290"/>
              <a:ext cx="32942" cy="42465"/>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54" name="Google Shape;1254;g27b3a2978f5_0_3437"/>
            <p:cNvSpPr/>
            <p:nvPr/>
          </p:nvSpPr>
          <p:spPr>
            <a:xfrm>
              <a:off x="1622081"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55" name="Google Shape;1255;g27b3a2978f5_0_3437"/>
            <p:cNvSpPr/>
            <p:nvPr/>
          </p:nvSpPr>
          <p:spPr>
            <a:xfrm>
              <a:off x="1661575" y="4898290"/>
              <a:ext cx="30531" cy="42465"/>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56" name="Google Shape;1256;g27b3a2978f5_0_3437"/>
            <p:cNvSpPr/>
            <p:nvPr/>
          </p:nvSpPr>
          <p:spPr>
            <a:xfrm>
              <a:off x="1698480" y="4932999"/>
              <a:ext cx="7765" cy="17448"/>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57" name="Google Shape;1257;g27b3a2978f5_0_3437"/>
            <p:cNvSpPr/>
            <p:nvPr/>
          </p:nvSpPr>
          <p:spPr>
            <a:xfrm>
              <a:off x="913804" y="4977927"/>
              <a:ext cx="37773" cy="56034"/>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58" name="Google Shape;1258;g27b3a2978f5_0_3437"/>
            <p:cNvSpPr/>
            <p:nvPr/>
          </p:nvSpPr>
          <p:spPr>
            <a:xfrm>
              <a:off x="963991" y="4991496"/>
              <a:ext cx="30186" cy="41584"/>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59" name="Google Shape;1259;g27b3a2978f5_0_3437"/>
            <p:cNvSpPr/>
            <p:nvPr/>
          </p:nvSpPr>
          <p:spPr>
            <a:xfrm>
              <a:off x="1004692" y="4974935"/>
              <a:ext cx="32079" cy="59026"/>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60" name="Google Shape;1260;g27b3a2978f5_0_3437"/>
            <p:cNvSpPr/>
            <p:nvPr/>
          </p:nvSpPr>
          <p:spPr>
            <a:xfrm>
              <a:off x="1046769" y="4991496"/>
              <a:ext cx="32947" cy="42465"/>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61" name="Google Shape;1261;g27b3a2978f5_0_3437"/>
            <p:cNvSpPr/>
            <p:nvPr/>
          </p:nvSpPr>
          <p:spPr>
            <a:xfrm>
              <a:off x="1113166" y="4991496"/>
              <a:ext cx="30531" cy="42465"/>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62" name="Google Shape;1262;g27b3a2978f5_0_3437"/>
            <p:cNvSpPr/>
            <p:nvPr/>
          </p:nvSpPr>
          <p:spPr>
            <a:xfrm>
              <a:off x="1149381" y="4981629"/>
              <a:ext cx="20873" cy="52332"/>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63" name="Google Shape;1263;g27b3a2978f5_0_3437"/>
            <p:cNvSpPr/>
            <p:nvPr/>
          </p:nvSpPr>
          <p:spPr>
            <a:xfrm>
              <a:off x="1177319"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64" name="Google Shape;1264;g27b3a2978f5_0_3437"/>
            <p:cNvSpPr/>
            <p:nvPr/>
          </p:nvSpPr>
          <p:spPr>
            <a:xfrm>
              <a:off x="1220776" y="4991496"/>
              <a:ext cx="30186" cy="41584"/>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65" name="Google Shape;1265;g27b3a2978f5_0_3437"/>
            <p:cNvSpPr/>
            <p:nvPr/>
          </p:nvSpPr>
          <p:spPr>
            <a:xfrm>
              <a:off x="1261305" y="4974935"/>
              <a:ext cx="32257" cy="59026"/>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66" name="Google Shape;1266;g27b3a2978f5_0_3437"/>
            <p:cNvSpPr/>
            <p:nvPr/>
          </p:nvSpPr>
          <p:spPr>
            <a:xfrm>
              <a:off x="1303904" y="4991496"/>
              <a:ext cx="30354" cy="42465"/>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67" name="Google Shape;1267;g27b3a2978f5_0_3437"/>
            <p:cNvSpPr/>
            <p:nvPr/>
          </p:nvSpPr>
          <p:spPr>
            <a:xfrm>
              <a:off x="1362018"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68" name="Google Shape;1268;g27b3a2978f5_0_3437"/>
            <p:cNvSpPr/>
            <p:nvPr/>
          </p:nvSpPr>
          <p:spPr>
            <a:xfrm>
              <a:off x="1405480" y="4991496"/>
              <a:ext cx="30181" cy="41584"/>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69" name="Google Shape;1269;g27b3a2978f5_0_3437"/>
            <p:cNvSpPr/>
            <p:nvPr/>
          </p:nvSpPr>
          <p:spPr>
            <a:xfrm>
              <a:off x="1446004" y="4974935"/>
              <a:ext cx="32084" cy="59026"/>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70" name="Google Shape;1270;g27b3a2978f5_0_3437"/>
            <p:cNvSpPr/>
            <p:nvPr/>
          </p:nvSpPr>
          <p:spPr>
            <a:xfrm>
              <a:off x="1508777" y="4977222"/>
              <a:ext cx="40016" cy="56739"/>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71" name="Google Shape;1271;g27b3a2978f5_0_3437"/>
            <p:cNvSpPr/>
            <p:nvPr/>
          </p:nvSpPr>
          <p:spPr>
            <a:xfrm>
              <a:off x="1557583"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72" name="Google Shape;1272;g27b3a2978f5_0_3437"/>
            <p:cNvSpPr/>
            <p:nvPr/>
          </p:nvSpPr>
          <p:spPr>
            <a:xfrm>
              <a:off x="1600873" y="4991496"/>
              <a:ext cx="18630" cy="41584"/>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73" name="Google Shape;1273;g27b3a2978f5_0_3437"/>
            <p:cNvSpPr/>
            <p:nvPr/>
          </p:nvSpPr>
          <p:spPr>
            <a:xfrm>
              <a:off x="1623979" y="4991496"/>
              <a:ext cx="32947" cy="42465"/>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74" name="Google Shape;1274;g27b3a2978f5_0_3437"/>
            <p:cNvSpPr/>
            <p:nvPr/>
          </p:nvSpPr>
          <p:spPr>
            <a:xfrm>
              <a:off x="1664336" y="4991496"/>
              <a:ext cx="30354" cy="42465"/>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75" name="Google Shape;1275;g27b3a2978f5_0_3437"/>
            <p:cNvSpPr/>
            <p:nvPr/>
          </p:nvSpPr>
          <p:spPr>
            <a:xfrm>
              <a:off x="1089024" y="4991496"/>
              <a:ext cx="18630" cy="41584"/>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escription + Bullet Points">
  <p:cSld name="SECTION_HEADER_4">
    <p:bg>
      <p:bgPr>
        <a:solidFill>
          <a:srgbClr val="FEFEFE"/>
        </a:solidFill>
        <a:effectLst/>
      </p:bgPr>
    </p:bg>
    <p:spTree>
      <p:nvGrpSpPr>
        <p:cNvPr id="1" name="Shape 1276"/>
        <p:cNvGrpSpPr/>
        <p:nvPr/>
      </p:nvGrpSpPr>
      <p:grpSpPr>
        <a:xfrm>
          <a:off x="0" y="0"/>
          <a:ext cx="0" cy="0"/>
          <a:chOff x="0" y="0"/>
          <a:chExt cx="0" cy="0"/>
        </a:xfrm>
      </p:grpSpPr>
      <p:sp>
        <p:nvSpPr>
          <p:cNvPr id="1277" name="Google Shape;1277;g27b3a2978f5_0_349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
              <a:t>‹#›</a:t>
            </a:fld>
            <a:endParaRPr/>
          </a:p>
        </p:txBody>
      </p:sp>
      <p:sp>
        <p:nvSpPr>
          <p:cNvPr id="1278" name="Google Shape;1278;g27b3a2978f5_0_3495"/>
          <p:cNvSpPr/>
          <p:nvPr/>
        </p:nvSpPr>
        <p:spPr>
          <a:xfrm flipH="1">
            <a:off x="-2847900" y="2511625"/>
            <a:ext cx="5658000" cy="5317500"/>
          </a:xfrm>
          <a:prstGeom prst="pie">
            <a:avLst>
              <a:gd name="adj1" fmla="val 10784017"/>
              <a:gd name="adj2" fmla="val 16209695"/>
            </a:avLst>
          </a:prstGeom>
          <a:gradFill>
            <a:gsLst>
              <a:gs pos="0">
                <a:srgbClr val="842FAE"/>
              </a:gs>
              <a:gs pos="100000">
                <a:srgbClr val="B268D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9" name="Google Shape;1279;g27b3a2978f5_0_3495"/>
          <p:cNvSpPr/>
          <p:nvPr/>
        </p:nvSpPr>
        <p:spPr>
          <a:xfrm>
            <a:off x="986925" y="1322775"/>
            <a:ext cx="3126600" cy="3126600"/>
          </a:xfrm>
          <a:prstGeom prst="roundRect">
            <a:avLst>
              <a:gd name="adj" fmla="val 4918"/>
            </a:avLst>
          </a:prstGeom>
          <a:solidFill>
            <a:srgbClr val="FFFFFF"/>
          </a:solidFill>
          <a:ln w="9525" cap="flat" cmpd="sng">
            <a:solidFill>
              <a:schemeClr val="lt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0" name="Google Shape;1280;g27b3a2978f5_0_3495"/>
          <p:cNvSpPr/>
          <p:nvPr/>
        </p:nvSpPr>
        <p:spPr>
          <a:xfrm>
            <a:off x="3770719" y="1735931"/>
            <a:ext cx="737700" cy="717900"/>
          </a:xfrm>
          <a:prstGeom prst="roundRect">
            <a:avLst>
              <a:gd name="adj" fmla="val 10446"/>
            </a:avLst>
          </a:prstGeom>
          <a:solidFill>
            <a:srgbClr val="842FA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1" name="Google Shape;1281;g27b3a2978f5_0_3495"/>
          <p:cNvSpPr/>
          <p:nvPr/>
        </p:nvSpPr>
        <p:spPr>
          <a:xfrm rot="10800000" flipH="1">
            <a:off x="8188325" y="-986250"/>
            <a:ext cx="2059500" cy="1935600"/>
          </a:xfrm>
          <a:prstGeom prst="pie">
            <a:avLst>
              <a:gd name="adj1" fmla="val 10774026"/>
              <a:gd name="adj2" fmla="val 16209695"/>
            </a:avLst>
          </a:prstGeom>
          <a:gradFill>
            <a:gsLst>
              <a:gs pos="0">
                <a:srgbClr val="842FAE"/>
              </a:gs>
              <a:gs pos="100000">
                <a:srgbClr val="B268D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82" name="Google Shape;1282;g27b3a2978f5_0_3495"/>
          <p:cNvPicPr preferRelativeResize="0"/>
          <p:nvPr/>
        </p:nvPicPr>
        <p:blipFill rotWithShape="1">
          <a:blip r:embed="rId2">
            <a:alphaModFix/>
          </a:blip>
          <a:srcRect/>
          <a:stretch/>
        </p:blipFill>
        <p:spPr>
          <a:xfrm>
            <a:off x="1166306" y="2294294"/>
            <a:ext cx="233869" cy="176700"/>
          </a:xfrm>
          <a:prstGeom prst="rect">
            <a:avLst/>
          </a:prstGeom>
          <a:noFill/>
          <a:ln>
            <a:noFill/>
          </a:ln>
        </p:spPr>
      </p:pic>
      <p:sp>
        <p:nvSpPr>
          <p:cNvPr id="1283" name="Google Shape;1283;g27b3a2978f5_0_3495"/>
          <p:cNvSpPr txBox="1">
            <a:spLocks noGrp="1"/>
          </p:cNvSpPr>
          <p:nvPr>
            <p:ph type="title"/>
          </p:nvPr>
        </p:nvSpPr>
        <p:spPr>
          <a:xfrm>
            <a:off x="539238" y="228600"/>
            <a:ext cx="3126600" cy="647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4E3494"/>
              </a:buClr>
              <a:buSzPts val="2000"/>
              <a:buFont typeface="Roboto"/>
              <a:buNone/>
              <a:defRPr sz="2000" b="1">
                <a:solidFill>
                  <a:srgbClr val="4E3494"/>
                </a:solidFill>
                <a:latin typeface="Roboto"/>
                <a:ea typeface="Roboto"/>
                <a:cs typeface="Roboto"/>
                <a:sym typeface="Roboto"/>
              </a:defRPr>
            </a:lvl1pPr>
            <a:lvl2pPr lvl="1" algn="l" rtl="0">
              <a:lnSpc>
                <a:spcPct val="100000"/>
              </a:lnSpc>
              <a:spcBef>
                <a:spcPts val="0"/>
              </a:spcBef>
              <a:spcAft>
                <a:spcPts val="0"/>
              </a:spcAft>
              <a:buClr>
                <a:srgbClr val="4E3494"/>
              </a:buClr>
              <a:buSzPts val="2000"/>
              <a:buFont typeface="Roboto"/>
              <a:buNone/>
              <a:defRPr sz="2000" b="1">
                <a:solidFill>
                  <a:srgbClr val="4E3494"/>
                </a:solidFill>
                <a:latin typeface="Roboto"/>
                <a:ea typeface="Roboto"/>
                <a:cs typeface="Roboto"/>
                <a:sym typeface="Roboto"/>
              </a:defRPr>
            </a:lvl2pPr>
            <a:lvl3pPr lvl="2" algn="l" rtl="0">
              <a:lnSpc>
                <a:spcPct val="100000"/>
              </a:lnSpc>
              <a:spcBef>
                <a:spcPts val="0"/>
              </a:spcBef>
              <a:spcAft>
                <a:spcPts val="0"/>
              </a:spcAft>
              <a:buClr>
                <a:srgbClr val="4E3494"/>
              </a:buClr>
              <a:buSzPts val="2000"/>
              <a:buFont typeface="Roboto"/>
              <a:buNone/>
              <a:defRPr sz="2000" b="1">
                <a:solidFill>
                  <a:srgbClr val="4E3494"/>
                </a:solidFill>
                <a:latin typeface="Roboto"/>
                <a:ea typeface="Roboto"/>
                <a:cs typeface="Roboto"/>
                <a:sym typeface="Roboto"/>
              </a:defRPr>
            </a:lvl3pPr>
            <a:lvl4pPr lvl="3" algn="l" rtl="0">
              <a:lnSpc>
                <a:spcPct val="100000"/>
              </a:lnSpc>
              <a:spcBef>
                <a:spcPts val="0"/>
              </a:spcBef>
              <a:spcAft>
                <a:spcPts val="0"/>
              </a:spcAft>
              <a:buClr>
                <a:srgbClr val="4E3494"/>
              </a:buClr>
              <a:buSzPts val="2000"/>
              <a:buFont typeface="Roboto"/>
              <a:buNone/>
              <a:defRPr sz="2000" b="1">
                <a:solidFill>
                  <a:srgbClr val="4E3494"/>
                </a:solidFill>
                <a:latin typeface="Roboto"/>
                <a:ea typeface="Roboto"/>
                <a:cs typeface="Roboto"/>
                <a:sym typeface="Roboto"/>
              </a:defRPr>
            </a:lvl4pPr>
            <a:lvl5pPr lvl="4" algn="l" rtl="0">
              <a:lnSpc>
                <a:spcPct val="100000"/>
              </a:lnSpc>
              <a:spcBef>
                <a:spcPts val="0"/>
              </a:spcBef>
              <a:spcAft>
                <a:spcPts val="0"/>
              </a:spcAft>
              <a:buClr>
                <a:srgbClr val="4E3494"/>
              </a:buClr>
              <a:buSzPts val="2000"/>
              <a:buFont typeface="Roboto"/>
              <a:buNone/>
              <a:defRPr sz="2000" b="1">
                <a:solidFill>
                  <a:srgbClr val="4E3494"/>
                </a:solidFill>
                <a:latin typeface="Roboto"/>
                <a:ea typeface="Roboto"/>
                <a:cs typeface="Roboto"/>
                <a:sym typeface="Roboto"/>
              </a:defRPr>
            </a:lvl5pPr>
            <a:lvl6pPr lvl="5" algn="l" rtl="0">
              <a:lnSpc>
                <a:spcPct val="100000"/>
              </a:lnSpc>
              <a:spcBef>
                <a:spcPts val="0"/>
              </a:spcBef>
              <a:spcAft>
                <a:spcPts val="0"/>
              </a:spcAft>
              <a:buClr>
                <a:srgbClr val="4E3494"/>
              </a:buClr>
              <a:buSzPts val="2000"/>
              <a:buFont typeface="Roboto"/>
              <a:buNone/>
              <a:defRPr sz="2000" b="1">
                <a:solidFill>
                  <a:srgbClr val="4E3494"/>
                </a:solidFill>
                <a:latin typeface="Roboto"/>
                <a:ea typeface="Roboto"/>
                <a:cs typeface="Roboto"/>
                <a:sym typeface="Roboto"/>
              </a:defRPr>
            </a:lvl6pPr>
            <a:lvl7pPr lvl="6" algn="l" rtl="0">
              <a:lnSpc>
                <a:spcPct val="100000"/>
              </a:lnSpc>
              <a:spcBef>
                <a:spcPts val="0"/>
              </a:spcBef>
              <a:spcAft>
                <a:spcPts val="0"/>
              </a:spcAft>
              <a:buClr>
                <a:srgbClr val="4E3494"/>
              </a:buClr>
              <a:buSzPts val="2000"/>
              <a:buFont typeface="Roboto"/>
              <a:buNone/>
              <a:defRPr sz="2000" b="1">
                <a:solidFill>
                  <a:srgbClr val="4E3494"/>
                </a:solidFill>
                <a:latin typeface="Roboto"/>
                <a:ea typeface="Roboto"/>
                <a:cs typeface="Roboto"/>
                <a:sym typeface="Roboto"/>
              </a:defRPr>
            </a:lvl7pPr>
            <a:lvl8pPr lvl="7" algn="l" rtl="0">
              <a:lnSpc>
                <a:spcPct val="100000"/>
              </a:lnSpc>
              <a:spcBef>
                <a:spcPts val="0"/>
              </a:spcBef>
              <a:spcAft>
                <a:spcPts val="0"/>
              </a:spcAft>
              <a:buClr>
                <a:srgbClr val="4E3494"/>
              </a:buClr>
              <a:buSzPts val="2000"/>
              <a:buFont typeface="Roboto"/>
              <a:buNone/>
              <a:defRPr sz="2000" b="1">
                <a:solidFill>
                  <a:srgbClr val="4E3494"/>
                </a:solidFill>
                <a:latin typeface="Roboto"/>
                <a:ea typeface="Roboto"/>
                <a:cs typeface="Roboto"/>
                <a:sym typeface="Roboto"/>
              </a:defRPr>
            </a:lvl8pPr>
            <a:lvl9pPr lvl="8" algn="l" rtl="0">
              <a:lnSpc>
                <a:spcPct val="100000"/>
              </a:lnSpc>
              <a:spcBef>
                <a:spcPts val="0"/>
              </a:spcBef>
              <a:spcAft>
                <a:spcPts val="0"/>
              </a:spcAft>
              <a:buClr>
                <a:srgbClr val="4E3494"/>
              </a:buClr>
              <a:buSzPts val="2000"/>
              <a:buFont typeface="Roboto"/>
              <a:buNone/>
              <a:defRPr sz="2000" b="1">
                <a:solidFill>
                  <a:srgbClr val="4E3494"/>
                </a:solidFill>
                <a:latin typeface="Roboto"/>
                <a:ea typeface="Roboto"/>
                <a:cs typeface="Roboto"/>
                <a:sym typeface="Roboto"/>
              </a:defRPr>
            </a:lvl9pPr>
          </a:lstStyle>
          <a:p>
            <a:endParaRPr/>
          </a:p>
        </p:txBody>
      </p:sp>
      <p:sp>
        <p:nvSpPr>
          <p:cNvPr id="1284" name="Google Shape;1284;g27b3a2978f5_0_3495"/>
          <p:cNvSpPr txBox="1">
            <a:spLocks noGrp="1"/>
          </p:cNvSpPr>
          <p:nvPr>
            <p:ph type="subTitle" idx="1"/>
          </p:nvPr>
        </p:nvSpPr>
        <p:spPr>
          <a:xfrm>
            <a:off x="5399825" y="610500"/>
            <a:ext cx="2788500" cy="9309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4E3494"/>
              </a:buClr>
              <a:buSzPts val="2000"/>
              <a:buFont typeface="Roboto Medium"/>
              <a:buNone/>
              <a:defRPr sz="2000">
                <a:solidFill>
                  <a:srgbClr val="4E3494"/>
                </a:solidFill>
                <a:latin typeface="Roboto Medium"/>
                <a:ea typeface="Roboto Medium"/>
                <a:cs typeface="Roboto Medium"/>
                <a:sym typeface="Roboto Medium"/>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85" name="Google Shape;1285;g27b3a2978f5_0_3495"/>
          <p:cNvSpPr txBox="1">
            <a:spLocks noGrp="1"/>
          </p:cNvSpPr>
          <p:nvPr>
            <p:ph type="subTitle" idx="2"/>
          </p:nvPr>
        </p:nvSpPr>
        <p:spPr>
          <a:xfrm>
            <a:off x="1072800" y="1322775"/>
            <a:ext cx="2788500" cy="7758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4E3494"/>
              </a:buClr>
              <a:buSzPts val="2000"/>
              <a:buFont typeface="Roboto Medium"/>
              <a:buNone/>
              <a:defRPr sz="2000">
                <a:solidFill>
                  <a:srgbClr val="4E3494"/>
                </a:solidFill>
                <a:latin typeface="Roboto Medium"/>
                <a:ea typeface="Roboto Medium"/>
                <a:cs typeface="Roboto Medium"/>
                <a:sym typeface="Roboto Medium"/>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86" name="Google Shape;1286;g27b3a2978f5_0_3495"/>
          <p:cNvSpPr txBox="1">
            <a:spLocks noGrp="1"/>
          </p:cNvSpPr>
          <p:nvPr>
            <p:ph type="body" idx="3"/>
          </p:nvPr>
        </p:nvSpPr>
        <p:spPr>
          <a:xfrm>
            <a:off x="1313475" y="2198775"/>
            <a:ext cx="2595900" cy="1935600"/>
          </a:xfrm>
          <a:prstGeom prst="rect">
            <a:avLst/>
          </a:prstGeom>
          <a:noFill/>
          <a:ln>
            <a:noFill/>
          </a:ln>
        </p:spPr>
        <p:txBody>
          <a:bodyPr spcFirstLastPara="1" wrap="square" lIns="91425" tIns="91425" rIns="91425" bIns="91425" anchor="t" anchorCtr="0">
            <a:normAutofit/>
          </a:bodyPr>
          <a:lstStyle>
            <a:lvl1pPr marL="457200" lvl="0"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1pPr>
            <a:lvl2pPr marL="914400" lvl="1"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2pPr>
            <a:lvl3pPr marL="1371600" lvl="2"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3pPr>
            <a:lvl4pPr marL="1828800" lvl="3"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4pPr>
            <a:lvl5pPr marL="2286000" lvl="4"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5pPr>
            <a:lvl6pPr marL="2743200" lvl="5"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6pPr>
            <a:lvl7pPr marL="3200400" lvl="6"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7pPr>
            <a:lvl8pPr marL="3657600" lvl="7"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8pPr>
            <a:lvl9pPr marL="4114800" lvl="8"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9pPr>
          </a:lstStyle>
          <a:p>
            <a:endParaRPr/>
          </a:p>
        </p:txBody>
      </p:sp>
      <p:sp>
        <p:nvSpPr>
          <p:cNvPr id="1287" name="Google Shape;1287;g27b3a2978f5_0_3495"/>
          <p:cNvSpPr>
            <a:spLocks noGrp="1"/>
          </p:cNvSpPr>
          <p:nvPr>
            <p:ph type="pic" idx="4"/>
          </p:nvPr>
        </p:nvSpPr>
        <p:spPr>
          <a:xfrm>
            <a:off x="3770725" y="1735925"/>
            <a:ext cx="737700" cy="717900"/>
          </a:xfrm>
          <a:prstGeom prst="roundRect">
            <a:avLst>
              <a:gd name="adj" fmla="val 6791"/>
            </a:avLst>
          </a:prstGeom>
          <a:noFill/>
          <a:ln>
            <a:noFill/>
          </a:ln>
        </p:spPr>
      </p:sp>
      <p:grpSp>
        <p:nvGrpSpPr>
          <p:cNvPr id="1288" name="Google Shape;1288;g27b3a2978f5_0_3495"/>
          <p:cNvGrpSpPr/>
          <p:nvPr/>
        </p:nvGrpSpPr>
        <p:grpSpPr>
          <a:xfrm>
            <a:off x="389714" y="4764079"/>
            <a:ext cx="1451540" cy="229128"/>
            <a:chOff x="262788" y="4847368"/>
            <a:chExt cx="1443457" cy="217781"/>
          </a:xfrm>
        </p:grpSpPr>
        <p:sp>
          <p:nvSpPr>
            <p:cNvPr id="1289" name="Google Shape;1289;g27b3a2978f5_0_3495"/>
            <p:cNvSpPr/>
            <p:nvPr/>
          </p:nvSpPr>
          <p:spPr>
            <a:xfrm>
              <a:off x="611837" y="4848955"/>
              <a:ext cx="41052" cy="183425"/>
            </a:xfrm>
            <a:custGeom>
              <a:avLst/>
              <a:gdLst/>
              <a:ahLst/>
              <a:cxnLst/>
              <a:rect l="l" t="t" r="r" b="b"/>
              <a:pathLst>
                <a:path w="8089" h="35376" extrusionOk="0">
                  <a:moveTo>
                    <a:pt x="0" y="35375"/>
                  </a:moveTo>
                  <a:lnTo>
                    <a:pt x="8088" y="35375"/>
                  </a:lnTo>
                  <a:lnTo>
                    <a:pt x="8088" y="1"/>
                  </a:lnTo>
                  <a:lnTo>
                    <a:pt x="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90" name="Google Shape;1290;g27b3a2978f5_0_3495"/>
            <p:cNvSpPr/>
            <p:nvPr/>
          </p:nvSpPr>
          <p:spPr>
            <a:xfrm>
              <a:off x="670991" y="4848955"/>
              <a:ext cx="41219" cy="183425"/>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91" name="Google Shape;1291;g27b3a2978f5_0_3495"/>
            <p:cNvSpPr/>
            <p:nvPr/>
          </p:nvSpPr>
          <p:spPr>
            <a:xfrm>
              <a:off x="554926" y="4848955"/>
              <a:ext cx="41052" cy="183425"/>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92" name="Google Shape;1292;g27b3a2978f5_0_3495"/>
            <p:cNvSpPr/>
            <p:nvPr/>
          </p:nvSpPr>
          <p:spPr>
            <a:xfrm>
              <a:off x="262788" y="4847368"/>
              <a:ext cx="104164" cy="186769"/>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93" name="Google Shape;1293;g27b3a2978f5_0_3495"/>
            <p:cNvSpPr/>
            <p:nvPr/>
          </p:nvSpPr>
          <p:spPr>
            <a:xfrm>
              <a:off x="384020" y="4882782"/>
              <a:ext cx="153493" cy="149598"/>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94" name="Google Shape;1294;g27b3a2978f5_0_3495"/>
            <p:cNvSpPr/>
            <p:nvPr/>
          </p:nvSpPr>
          <p:spPr>
            <a:xfrm>
              <a:off x="727384" y="4881906"/>
              <a:ext cx="98475" cy="152408"/>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95" name="Google Shape;1295;g27b3a2978f5_0_3495"/>
            <p:cNvSpPr/>
            <p:nvPr/>
          </p:nvSpPr>
          <p:spPr>
            <a:xfrm>
              <a:off x="870865" y="4848074"/>
              <a:ext cx="5694" cy="217075"/>
            </a:xfrm>
            <a:custGeom>
              <a:avLst/>
              <a:gdLst/>
              <a:ahLst/>
              <a:cxnLst/>
              <a:rect l="l" t="t" r="r" b="b"/>
              <a:pathLst>
                <a:path w="1122" h="41866" extrusionOk="0">
                  <a:moveTo>
                    <a:pt x="1" y="41866"/>
                  </a:moveTo>
                  <a:lnTo>
                    <a:pt x="1122" y="41866"/>
                  </a:lnTo>
                  <a:lnTo>
                    <a:pt x="1122" y="1"/>
                  </a:lnTo>
                  <a:lnTo>
                    <a:pt x="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96" name="Google Shape;1296;g27b3a2978f5_0_3495"/>
            <p:cNvSpPr/>
            <p:nvPr/>
          </p:nvSpPr>
          <p:spPr>
            <a:xfrm>
              <a:off x="909668" y="4884897"/>
              <a:ext cx="41392" cy="55153"/>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97" name="Google Shape;1297;g27b3a2978f5_0_3495"/>
            <p:cNvSpPr/>
            <p:nvPr/>
          </p:nvSpPr>
          <p:spPr>
            <a:xfrm>
              <a:off x="952608" y="4898290"/>
              <a:ext cx="32947" cy="42465"/>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98" name="Google Shape;1298;g27b3a2978f5_0_3495"/>
            <p:cNvSpPr/>
            <p:nvPr/>
          </p:nvSpPr>
          <p:spPr>
            <a:xfrm>
              <a:off x="991929" y="4898290"/>
              <a:ext cx="32429" cy="42465"/>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299" name="Google Shape;1299;g27b3a2978f5_0_3495"/>
            <p:cNvSpPr/>
            <p:nvPr/>
          </p:nvSpPr>
          <p:spPr>
            <a:xfrm>
              <a:off x="1033148" y="4881906"/>
              <a:ext cx="30181" cy="58145"/>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00" name="Google Shape;1300;g27b3a2978f5_0_3495"/>
            <p:cNvSpPr/>
            <p:nvPr/>
          </p:nvSpPr>
          <p:spPr>
            <a:xfrm>
              <a:off x="1074707"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01" name="Google Shape;1301;g27b3a2978f5_0_3495"/>
            <p:cNvSpPr/>
            <p:nvPr/>
          </p:nvSpPr>
          <p:spPr>
            <a:xfrm>
              <a:off x="1113856" y="4898290"/>
              <a:ext cx="35703" cy="42465"/>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02" name="Google Shape;1302;g27b3a2978f5_0_3495"/>
            <p:cNvSpPr/>
            <p:nvPr/>
          </p:nvSpPr>
          <p:spPr>
            <a:xfrm>
              <a:off x="1159211" y="4881906"/>
              <a:ext cx="4491" cy="58145"/>
            </a:xfrm>
            <a:custGeom>
              <a:avLst/>
              <a:gdLst/>
              <a:ahLst/>
              <a:cxnLst/>
              <a:rect l="l" t="t" r="r" b="b"/>
              <a:pathLst>
                <a:path w="885" h="11214" extrusionOk="0">
                  <a:moveTo>
                    <a:pt x="1" y="11214"/>
                  </a:moveTo>
                  <a:lnTo>
                    <a:pt x="884" y="11214"/>
                  </a:lnTo>
                  <a:lnTo>
                    <a:pt x="884" y="0"/>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03" name="Google Shape;1303;g27b3a2978f5_0_3495"/>
            <p:cNvSpPr/>
            <p:nvPr/>
          </p:nvSpPr>
          <p:spPr>
            <a:xfrm>
              <a:off x="1173182" y="4898290"/>
              <a:ext cx="35703" cy="42465"/>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04" name="Google Shape;1304;g27b3a2978f5_0_3495"/>
            <p:cNvSpPr/>
            <p:nvPr/>
          </p:nvSpPr>
          <p:spPr>
            <a:xfrm>
              <a:off x="1216295" y="4898290"/>
              <a:ext cx="32252" cy="58150"/>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05" name="Google Shape;1305;g27b3a2978f5_0_3495"/>
            <p:cNvSpPr/>
            <p:nvPr/>
          </p:nvSpPr>
          <p:spPr>
            <a:xfrm>
              <a:off x="1255443" y="4899172"/>
              <a:ext cx="33632" cy="5744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06" name="Google Shape;1306;g27b3a2978f5_0_3495"/>
            <p:cNvSpPr/>
            <p:nvPr/>
          </p:nvSpPr>
          <p:spPr>
            <a:xfrm>
              <a:off x="1309421" y="4888599"/>
              <a:ext cx="20873" cy="52156"/>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07" name="Google Shape;1307;g27b3a2978f5_0_3495"/>
            <p:cNvSpPr/>
            <p:nvPr/>
          </p:nvSpPr>
          <p:spPr>
            <a:xfrm>
              <a:off x="1338739" y="4881906"/>
              <a:ext cx="30186" cy="58145"/>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08" name="Google Shape;1308;g27b3a2978f5_0_3495"/>
            <p:cNvSpPr/>
            <p:nvPr/>
          </p:nvSpPr>
          <p:spPr>
            <a:xfrm>
              <a:off x="1378233" y="4898290"/>
              <a:ext cx="31907" cy="42465"/>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09" name="Google Shape;1309;g27b3a2978f5_0_3495"/>
            <p:cNvSpPr/>
            <p:nvPr/>
          </p:nvSpPr>
          <p:spPr>
            <a:xfrm>
              <a:off x="1415823" y="4888599"/>
              <a:ext cx="20873" cy="52156"/>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10" name="Google Shape;1310;g27b3a2978f5_0_3495"/>
            <p:cNvSpPr/>
            <p:nvPr/>
          </p:nvSpPr>
          <p:spPr>
            <a:xfrm>
              <a:off x="1464457" y="4884897"/>
              <a:ext cx="31221" cy="55153"/>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11" name="Google Shape;1311;g27b3a2978f5_0_3495"/>
            <p:cNvSpPr/>
            <p:nvPr/>
          </p:nvSpPr>
          <p:spPr>
            <a:xfrm>
              <a:off x="1503088" y="4884192"/>
              <a:ext cx="6212" cy="55858"/>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12" name="Google Shape;1312;g27b3a2978f5_0_3495"/>
            <p:cNvSpPr/>
            <p:nvPr/>
          </p:nvSpPr>
          <p:spPr>
            <a:xfrm>
              <a:off x="1518262" y="4898290"/>
              <a:ext cx="30531" cy="42465"/>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13" name="Google Shape;1313;g27b3a2978f5_0_3495"/>
            <p:cNvSpPr/>
            <p:nvPr/>
          </p:nvSpPr>
          <p:spPr>
            <a:xfrm>
              <a:off x="1553792" y="4888599"/>
              <a:ext cx="20696" cy="52156"/>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14" name="Google Shape;1314;g27b3a2978f5_0_3495"/>
            <p:cNvSpPr/>
            <p:nvPr/>
          </p:nvSpPr>
          <p:spPr>
            <a:xfrm>
              <a:off x="1580522" y="4898290"/>
              <a:ext cx="32942" cy="42465"/>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15" name="Google Shape;1315;g27b3a2978f5_0_3495"/>
            <p:cNvSpPr/>
            <p:nvPr/>
          </p:nvSpPr>
          <p:spPr>
            <a:xfrm>
              <a:off x="1622081"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16" name="Google Shape;1316;g27b3a2978f5_0_3495"/>
            <p:cNvSpPr/>
            <p:nvPr/>
          </p:nvSpPr>
          <p:spPr>
            <a:xfrm>
              <a:off x="1661575" y="4898290"/>
              <a:ext cx="30531" cy="42465"/>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17" name="Google Shape;1317;g27b3a2978f5_0_3495"/>
            <p:cNvSpPr/>
            <p:nvPr/>
          </p:nvSpPr>
          <p:spPr>
            <a:xfrm>
              <a:off x="1698480" y="4932999"/>
              <a:ext cx="7765" cy="17448"/>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18" name="Google Shape;1318;g27b3a2978f5_0_3495"/>
            <p:cNvSpPr/>
            <p:nvPr/>
          </p:nvSpPr>
          <p:spPr>
            <a:xfrm>
              <a:off x="913804" y="4977927"/>
              <a:ext cx="37773" cy="56034"/>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19" name="Google Shape;1319;g27b3a2978f5_0_3495"/>
            <p:cNvSpPr/>
            <p:nvPr/>
          </p:nvSpPr>
          <p:spPr>
            <a:xfrm>
              <a:off x="963991" y="4991496"/>
              <a:ext cx="30186" cy="41584"/>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20" name="Google Shape;1320;g27b3a2978f5_0_3495"/>
            <p:cNvSpPr/>
            <p:nvPr/>
          </p:nvSpPr>
          <p:spPr>
            <a:xfrm>
              <a:off x="1004692" y="4974935"/>
              <a:ext cx="32079" cy="59026"/>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21" name="Google Shape;1321;g27b3a2978f5_0_3495"/>
            <p:cNvSpPr/>
            <p:nvPr/>
          </p:nvSpPr>
          <p:spPr>
            <a:xfrm>
              <a:off x="1046769" y="4991496"/>
              <a:ext cx="32947" cy="42465"/>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22" name="Google Shape;1322;g27b3a2978f5_0_3495"/>
            <p:cNvSpPr/>
            <p:nvPr/>
          </p:nvSpPr>
          <p:spPr>
            <a:xfrm>
              <a:off x="1113166" y="4991496"/>
              <a:ext cx="30531" cy="42465"/>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23" name="Google Shape;1323;g27b3a2978f5_0_3495"/>
            <p:cNvSpPr/>
            <p:nvPr/>
          </p:nvSpPr>
          <p:spPr>
            <a:xfrm>
              <a:off x="1149381" y="4981629"/>
              <a:ext cx="20873" cy="52332"/>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24" name="Google Shape;1324;g27b3a2978f5_0_3495"/>
            <p:cNvSpPr/>
            <p:nvPr/>
          </p:nvSpPr>
          <p:spPr>
            <a:xfrm>
              <a:off x="1177319"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25" name="Google Shape;1325;g27b3a2978f5_0_3495"/>
            <p:cNvSpPr/>
            <p:nvPr/>
          </p:nvSpPr>
          <p:spPr>
            <a:xfrm>
              <a:off x="1220776" y="4991496"/>
              <a:ext cx="30186" cy="41584"/>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26" name="Google Shape;1326;g27b3a2978f5_0_3495"/>
            <p:cNvSpPr/>
            <p:nvPr/>
          </p:nvSpPr>
          <p:spPr>
            <a:xfrm>
              <a:off x="1261305" y="4974935"/>
              <a:ext cx="32257" cy="59026"/>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27" name="Google Shape;1327;g27b3a2978f5_0_3495"/>
            <p:cNvSpPr/>
            <p:nvPr/>
          </p:nvSpPr>
          <p:spPr>
            <a:xfrm>
              <a:off x="1303904" y="4991496"/>
              <a:ext cx="30354" cy="42465"/>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28" name="Google Shape;1328;g27b3a2978f5_0_3495"/>
            <p:cNvSpPr/>
            <p:nvPr/>
          </p:nvSpPr>
          <p:spPr>
            <a:xfrm>
              <a:off x="1362018"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29" name="Google Shape;1329;g27b3a2978f5_0_3495"/>
            <p:cNvSpPr/>
            <p:nvPr/>
          </p:nvSpPr>
          <p:spPr>
            <a:xfrm>
              <a:off x="1405480" y="4991496"/>
              <a:ext cx="30181" cy="41584"/>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30" name="Google Shape;1330;g27b3a2978f5_0_3495"/>
            <p:cNvSpPr/>
            <p:nvPr/>
          </p:nvSpPr>
          <p:spPr>
            <a:xfrm>
              <a:off x="1446004" y="4974935"/>
              <a:ext cx="32084" cy="59026"/>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31" name="Google Shape;1331;g27b3a2978f5_0_3495"/>
            <p:cNvSpPr/>
            <p:nvPr/>
          </p:nvSpPr>
          <p:spPr>
            <a:xfrm>
              <a:off x="1508777" y="4977222"/>
              <a:ext cx="40016" cy="56739"/>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32" name="Google Shape;1332;g27b3a2978f5_0_3495"/>
            <p:cNvSpPr/>
            <p:nvPr/>
          </p:nvSpPr>
          <p:spPr>
            <a:xfrm>
              <a:off x="1557583"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33" name="Google Shape;1333;g27b3a2978f5_0_3495"/>
            <p:cNvSpPr/>
            <p:nvPr/>
          </p:nvSpPr>
          <p:spPr>
            <a:xfrm>
              <a:off x="1600873" y="4991496"/>
              <a:ext cx="18630" cy="41584"/>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34" name="Google Shape;1334;g27b3a2978f5_0_3495"/>
            <p:cNvSpPr/>
            <p:nvPr/>
          </p:nvSpPr>
          <p:spPr>
            <a:xfrm>
              <a:off x="1623979" y="4991496"/>
              <a:ext cx="32947" cy="42465"/>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35" name="Google Shape;1335;g27b3a2978f5_0_3495"/>
            <p:cNvSpPr/>
            <p:nvPr/>
          </p:nvSpPr>
          <p:spPr>
            <a:xfrm>
              <a:off x="1664336" y="4991496"/>
              <a:ext cx="30354" cy="42465"/>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36" name="Google Shape;1336;g27b3a2978f5_0_3495"/>
            <p:cNvSpPr/>
            <p:nvPr/>
          </p:nvSpPr>
          <p:spPr>
            <a:xfrm>
              <a:off x="1089024" y="4991496"/>
              <a:ext cx="18630" cy="41584"/>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grpSp>
      <p:sp>
        <p:nvSpPr>
          <p:cNvPr id="1337" name="Google Shape;1337;g27b3a2978f5_0_3495"/>
          <p:cNvSpPr txBox="1">
            <a:spLocks noGrp="1"/>
          </p:cNvSpPr>
          <p:nvPr>
            <p:ph type="body" idx="5"/>
          </p:nvPr>
        </p:nvSpPr>
        <p:spPr>
          <a:xfrm>
            <a:off x="5714850" y="1699575"/>
            <a:ext cx="2788500" cy="393600"/>
          </a:xfrm>
          <a:prstGeom prst="rect">
            <a:avLst/>
          </a:prstGeom>
          <a:noFill/>
          <a:ln>
            <a:noFill/>
          </a:ln>
        </p:spPr>
        <p:txBody>
          <a:bodyPr spcFirstLastPara="1" wrap="square" lIns="91425" tIns="91425" rIns="91425" bIns="91425" anchor="t" anchorCtr="0">
            <a:normAutofit/>
          </a:bodyPr>
          <a:lstStyle>
            <a:lvl1pPr marL="457200" lvl="0"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1pPr>
            <a:lvl2pPr marL="914400" lvl="1"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2pPr>
            <a:lvl3pPr marL="1371600" lvl="2"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3pPr>
            <a:lvl4pPr marL="1828800" lvl="3"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4pPr>
            <a:lvl5pPr marL="2286000" lvl="4"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5pPr>
            <a:lvl6pPr marL="2743200" lvl="5"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6pPr>
            <a:lvl7pPr marL="3200400" lvl="6"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7pPr>
            <a:lvl8pPr marL="3657600" lvl="7"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8pPr>
            <a:lvl9pPr marL="4114800" lvl="8"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9pPr>
          </a:lstStyle>
          <a:p>
            <a:endParaRPr/>
          </a:p>
        </p:txBody>
      </p:sp>
      <p:sp>
        <p:nvSpPr>
          <p:cNvPr id="1338" name="Google Shape;1338;g27b3a2978f5_0_3495"/>
          <p:cNvSpPr txBox="1">
            <a:spLocks noGrp="1"/>
          </p:cNvSpPr>
          <p:nvPr>
            <p:ph type="body" idx="6"/>
          </p:nvPr>
        </p:nvSpPr>
        <p:spPr>
          <a:xfrm>
            <a:off x="5714850" y="2198775"/>
            <a:ext cx="2788500" cy="393600"/>
          </a:xfrm>
          <a:prstGeom prst="rect">
            <a:avLst/>
          </a:prstGeom>
          <a:noFill/>
          <a:ln>
            <a:noFill/>
          </a:ln>
        </p:spPr>
        <p:txBody>
          <a:bodyPr spcFirstLastPara="1" wrap="square" lIns="91425" tIns="91425" rIns="91425" bIns="91425" anchor="t" anchorCtr="0">
            <a:normAutofit/>
          </a:bodyPr>
          <a:lstStyle>
            <a:lvl1pPr marL="457200" lvl="0"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1pPr>
            <a:lvl2pPr marL="914400" lvl="1"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2pPr>
            <a:lvl3pPr marL="1371600" lvl="2"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3pPr>
            <a:lvl4pPr marL="1828800" lvl="3"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4pPr>
            <a:lvl5pPr marL="2286000" lvl="4"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5pPr>
            <a:lvl6pPr marL="2743200" lvl="5"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6pPr>
            <a:lvl7pPr marL="3200400" lvl="6"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7pPr>
            <a:lvl8pPr marL="3657600" lvl="7"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8pPr>
            <a:lvl9pPr marL="4114800" lvl="8"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9pPr>
          </a:lstStyle>
          <a:p>
            <a:endParaRPr/>
          </a:p>
        </p:txBody>
      </p:sp>
      <p:sp>
        <p:nvSpPr>
          <p:cNvPr id="1339" name="Google Shape;1339;g27b3a2978f5_0_3495"/>
          <p:cNvSpPr txBox="1">
            <a:spLocks noGrp="1"/>
          </p:cNvSpPr>
          <p:nvPr>
            <p:ph type="body" idx="7"/>
          </p:nvPr>
        </p:nvSpPr>
        <p:spPr>
          <a:xfrm>
            <a:off x="5714850" y="2716997"/>
            <a:ext cx="2788500" cy="393600"/>
          </a:xfrm>
          <a:prstGeom prst="rect">
            <a:avLst/>
          </a:prstGeom>
          <a:noFill/>
          <a:ln>
            <a:noFill/>
          </a:ln>
        </p:spPr>
        <p:txBody>
          <a:bodyPr spcFirstLastPara="1" wrap="square" lIns="91425" tIns="91425" rIns="91425" bIns="91425" anchor="t" anchorCtr="0">
            <a:normAutofit/>
          </a:bodyPr>
          <a:lstStyle>
            <a:lvl1pPr marL="457200" lvl="0"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1pPr>
            <a:lvl2pPr marL="914400" lvl="1"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2pPr>
            <a:lvl3pPr marL="1371600" lvl="2"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3pPr>
            <a:lvl4pPr marL="1828800" lvl="3"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4pPr>
            <a:lvl5pPr marL="2286000" lvl="4"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5pPr>
            <a:lvl6pPr marL="2743200" lvl="5"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6pPr>
            <a:lvl7pPr marL="3200400" lvl="6"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7pPr>
            <a:lvl8pPr marL="3657600" lvl="7"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8pPr>
            <a:lvl9pPr marL="4114800" lvl="8"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9pPr>
          </a:lstStyle>
          <a:p>
            <a:endParaRPr/>
          </a:p>
        </p:txBody>
      </p:sp>
      <p:sp>
        <p:nvSpPr>
          <p:cNvPr id="1340" name="Google Shape;1340;g27b3a2978f5_0_3495"/>
          <p:cNvSpPr txBox="1">
            <a:spLocks noGrp="1"/>
          </p:cNvSpPr>
          <p:nvPr>
            <p:ph type="body" idx="8"/>
          </p:nvPr>
        </p:nvSpPr>
        <p:spPr>
          <a:xfrm>
            <a:off x="5714850" y="3181400"/>
            <a:ext cx="2788500" cy="393600"/>
          </a:xfrm>
          <a:prstGeom prst="rect">
            <a:avLst/>
          </a:prstGeom>
          <a:noFill/>
          <a:ln>
            <a:noFill/>
          </a:ln>
        </p:spPr>
        <p:txBody>
          <a:bodyPr spcFirstLastPara="1" wrap="square" lIns="91425" tIns="91425" rIns="91425" bIns="91425" anchor="t" anchorCtr="0">
            <a:normAutofit/>
          </a:bodyPr>
          <a:lstStyle>
            <a:lvl1pPr marL="457200" lvl="0"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1pPr>
            <a:lvl2pPr marL="914400" lvl="1"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2pPr>
            <a:lvl3pPr marL="1371600" lvl="2"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3pPr>
            <a:lvl4pPr marL="1828800" lvl="3"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4pPr>
            <a:lvl5pPr marL="2286000" lvl="4"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5pPr>
            <a:lvl6pPr marL="2743200" lvl="5"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6pPr>
            <a:lvl7pPr marL="3200400" lvl="6"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7pPr>
            <a:lvl8pPr marL="3657600" lvl="7"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8pPr>
            <a:lvl9pPr marL="4114800" lvl="8"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9pPr>
          </a:lstStyle>
          <a:p>
            <a:endParaRPr/>
          </a:p>
        </p:txBody>
      </p:sp>
      <p:sp>
        <p:nvSpPr>
          <p:cNvPr id="1341" name="Google Shape;1341;g27b3a2978f5_0_3495"/>
          <p:cNvSpPr txBox="1">
            <a:spLocks noGrp="1"/>
          </p:cNvSpPr>
          <p:nvPr>
            <p:ph type="body" idx="9"/>
          </p:nvPr>
        </p:nvSpPr>
        <p:spPr>
          <a:xfrm>
            <a:off x="5714850" y="3673625"/>
            <a:ext cx="2788500" cy="393600"/>
          </a:xfrm>
          <a:prstGeom prst="rect">
            <a:avLst/>
          </a:prstGeom>
          <a:noFill/>
          <a:ln>
            <a:noFill/>
          </a:ln>
        </p:spPr>
        <p:txBody>
          <a:bodyPr spcFirstLastPara="1" wrap="square" lIns="91425" tIns="91425" rIns="91425" bIns="91425" anchor="t" anchorCtr="0">
            <a:normAutofit/>
          </a:bodyPr>
          <a:lstStyle>
            <a:lvl1pPr marL="457200" lvl="0"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1pPr>
            <a:lvl2pPr marL="914400" lvl="1"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2pPr>
            <a:lvl3pPr marL="1371600" lvl="2"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3pPr>
            <a:lvl4pPr marL="1828800" lvl="3"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4pPr>
            <a:lvl5pPr marL="2286000" lvl="4"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5pPr>
            <a:lvl6pPr marL="2743200" lvl="5"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6pPr>
            <a:lvl7pPr marL="3200400" lvl="6"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7pPr>
            <a:lvl8pPr marL="3657600" lvl="7"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8pPr>
            <a:lvl9pPr marL="4114800" lvl="8"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9pPr>
          </a:lstStyle>
          <a:p>
            <a:endParaRPr/>
          </a:p>
        </p:txBody>
      </p:sp>
      <p:sp>
        <p:nvSpPr>
          <p:cNvPr id="1342" name="Google Shape;1342;g27b3a2978f5_0_3495"/>
          <p:cNvSpPr txBox="1"/>
          <p:nvPr/>
        </p:nvSpPr>
        <p:spPr>
          <a:xfrm>
            <a:off x="4378400" y="4788663"/>
            <a:ext cx="4229400" cy="1800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en" sz="600" b="0" i="0" u="none" strike="noStrike" cap="none">
                <a:solidFill>
                  <a:srgbClr val="7878B9"/>
                </a:solidFill>
                <a:latin typeface="Roboto Light"/>
                <a:ea typeface="Roboto Light"/>
                <a:cs typeface="Roboto Light"/>
                <a:sym typeface="Roboto Light"/>
              </a:rPr>
              <a:t>© 2022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7878B9"/>
              </a:solidFill>
              <a:latin typeface="Roboto Light"/>
              <a:ea typeface="Roboto Light"/>
              <a:cs typeface="Roboto Light"/>
              <a:sym typeface="Roboto Light"/>
            </a:endParaRPr>
          </a:p>
        </p:txBody>
      </p:sp>
      <p:pic>
        <p:nvPicPr>
          <p:cNvPr id="1343" name="Google Shape;1343;g27b3a2978f5_0_3495"/>
          <p:cNvPicPr preferRelativeResize="0"/>
          <p:nvPr/>
        </p:nvPicPr>
        <p:blipFill>
          <a:blip r:embed="rId3">
            <a:alphaModFix/>
          </a:blip>
          <a:stretch>
            <a:fillRect/>
          </a:stretch>
        </p:blipFill>
        <p:spPr>
          <a:xfrm>
            <a:off x="5520750" y="1753771"/>
            <a:ext cx="233869" cy="232636"/>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escription + Bullet Points 1">
  <p:cSld name="SECTION_HEADER_5">
    <p:bg>
      <p:bgPr>
        <a:solidFill>
          <a:srgbClr val="FEFEFE"/>
        </a:solidFill>
        <a:effectLst/>
      </p:bgPr>
    </p:bg>
    <p:spTree>
      <p:nvGrpSpPr>
        <p:cNvPr id="1" name="Shape 1344"/>
        <p:cNvGrpSpPr/>
        <p:nvPr/>
      </p:nvGrpSpPr>
      <p:grpSpPr>
        <a:xfrm>
          <a:off x="0" y="0"/>
          <a:ext cx="0" cy="0"/>
          <a:chOff x="0" y="0"/>
          <a:chExt cx="0" cy="0"/>
        </a:xfrm>
      </p:grpSpPr>
      <p:sp>
        <p:nvSpPr>
          <p:cNvPr id="1345" name="Google Shape;1345;g27b3a2978f5_0_35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
              <a:t>‹#›</a:t>
            </a:fld>
            <a:endParaRPr/>
          </a:p>
        </p:txBody>
      </p:sp>
      <p:sp>
        <p:nvSpPr>
          <p:cNvPr id="1346" name="Google Shape;1346;g27b3a2978f5_0_3563"/>
          <p:cNvSpPr/>
          <p:nvPr/>
        </p:nvSpPr>
        <p:spPr>
          <a:xfrm flipH="1">
            <a:off x="-2847900" y="2511625"/>
            <a:ext cx="5658000" cy="5317500"/>
          </a:xfrm>
          <a:prstGeom prst="pie">
            <a:avLst>
              <a:gd name="adj1" fmla="val 10784017"/>
              <a:gd name="adj2" fmla="val 16209695"/>
            </a:avLst>
          </a:prstGeom>
          <a:gradFill>
            <a:gsLst>
              <a:gs pos="0">
                <a:srgbClr val="842FAE"/>
              </a:gs>
              <a:gs pos="100000">
                <a:srgbClr val="B268D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7" name="Google Shape;1347;g27b3a2978f5_0_3563"/>
          <p:cNvSpPr/>
          <p:nvPr/>
        </p:nvSpPr>
        <p:spPr>
          <a:xfrm>
            <a:off x="986925" y="1322775"/>
            <a:ext cx="3126600" cy="3126600"/>
          </a:xfrm>
          <a:prstGeom prst="roundRect">
            <a:avLst>
              <a:gd name="adj" fmla="val 4918"/>
            </a:avLst>
          </a:prstGeom>
          <a:solidFill>
            <a:srgbClr val="FFFFFF"/>
          </a:solidFill>
          <a:ln w="9525" cap="flat" cmpd="sng">
            <a:solidFill>
              <a:schemeClr val="lt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8" name="Google Shape;1348;g27b3a2978f5_0_3563"/>
          <p:cNvSpPr/>
          <p:nvPr/>
        </p:nvSpPr>
        <p:spPr>
          <a:xfrm>
            <a:off x="3770719" y="1735931"/>
            <a:ext cx="737700" cy="717900"/>
          </a:xfrm>
          <a:prstGeom prst="roundRect">
            <a:avLst>
              <a:gd name="adj" fmla="val 10446"/>
            </a:avLst>
          </a:prstGeom>
          <a:solidFill>
            <a:srgbClr val="842FA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9" name="Google Shape;1349;g27b3a2978f5_0_3563"/>
          <p:cNvSpPr/>
          <p:nvPr/>
        </p:nvSpPr>
        <p:spPr>
          <a:xfrm rot="10800000" flipH="1">
            <a:off x="8188325" y="-986250"/>
            <a:ext cx="2059500" cy="1935600"/>
          </a:xfrm>
          <a:prstGeom prst="pie">
            <a:avLst>
              <a:gd name="adj1" fmla="val 10774026"/>
              <a:gd name="adj2" fmla="val 16209695"/>
            </a:avLst>
          </a:prstGeom>
          <a:gradFill>
            <a:gsLst>
              <a:gs pos="0">
                <a:srgbClr val="842FAE"/>
              </a:gs>
              <a:gs pos="100000">
                <a:srgbClr val="B268D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50" name="Google Shape;1350;g27b3a2978f5_0_3563"/>
          <p:cNvPicPr preferRelativeResize="0"/>
          <p:nvPr/>
        </p:nvPicPr>
        <p:blipFill rotWithShape="1">
          <a:blip r:embed="rId2">
            <a:alphaModFix/>
          </a:blip>
          <a:srcRect/>
          <a:stretch/>
        </p:blipFill>
        <p:spPr>
          <a:xfrm>
            <a:off x="1166306" y="2294294"/>
            <a:ext cx="233869" cy="176700"/>
          </a:xfrm>
          <a:prstGeom prst="rect">
            <a:avLst/>
          </a:prstGeom>
          <a:noFill/>
          <a:ln>
            <a:noFill/>
          </a:ln>
        </p:spPr>
      </p:pic>
      <p:sp>
        <p:nvSpPr>
          <p:cNvPr id="1351" name="Google Shape;1351;g27b3a2978f5_0_3563"/>
          <p:cNvSpPr txBox="1">
            <a:spLocks noGrp="1"/>
          </p:cNvSpPr>
          <p:nvPr>
            <p:ph type="title"/>
          </p:nvPr>
        </p:nvSpPr>
        <p:spPr>
          <a:xfrm>
            <a:off x="539238" y="228600"/>
            <a:ext cx="3126600" cy="647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4E3494"/>
              </a:buClr>
              <a:buSzPts val="2000"/>
              <a:buFont typeface="Roboto"/>
              <a:buNone/>
              <a:defRPr sz="2000" b="1">
                <a:solidFill>
                  <a:srgbClr val="4E3494"/>
                </a:solidFill>
                <a:latin typeface="Roboto"/>
                <a:ea typeface="Roboto"/>
                <a:cs typeface="Roboto"/>
                <a:sym typeface="Roboto"/>
              </a:defRPr>
            </a:lvl1pPr>
            <a:lvl2pPr lvl="1" algn="l" rtl="0">
              <a:lnSpc>
                <a:spcPct val="100000"/>
              </a:lnSpc>
              <a:spcBef>
                <a:spcPts val="0"/>
              </a:spcBef>
              <a:spcAft>
                <a:spcPts val="0"/>
              </a:spcAft>
              <a:buClr>
                <a:srgbClr val="4E3494"/>
              </a:buClr>
              <a:buSzPts val="2000"/>
              <a:buFont typeface="Roboto"/>
              <a:buNone/>
              <a:defRPr sz="2000" b="1">
                <a:solidFill>
                  <a:srgbClr val="4E3494"/>
                </a:solidFill>
                <a:latin typeface="Roboto"/>
                <a:ea typeface="Roboto"/>
                <a:cs typeface="Roboto"/>
                <a:sym typeface="Roboto"/>
              </a:defRPr>
            </a:lvl2pPr>
            <a:lvl3pPr lvl="2" algn="l" rtl="0">
              <a:lnSpc>
                <a:spcPct val="100000"/>
              </a:lnSpc>
              <a:spcBef>
                <a:spcPts val="0"/>
              </a:spcBef>
              <a:spcAft>
                <a:spcPts val="0"/>
              </a:spcAft>
              <a:buClr>
                <a:srgbClr val="4E3494"/>
              </a:buClr>
              <a:buSzPts val="2000"/>
              <a:buFont typeface="Roboto"/>
              <a:buNone/>
              <a:defRPr sz="2000" b="1">
                <a:solidFill>
                  <a:srgbClr val="4E3494"/>
                </a:solidFill>
                <a:latin typeface="Roboto"/>
                <a:ea typeface="Roboto"/>
                <a:cs typeface="Roboto"/>
                <a:sym typeface="Roboto"/>
              </a:defRPr>
            </a:lvl3pPr>
            <a:lvl4pPr lvl="3" algn="l" rtl="0">
              <a:lnSpc>
                <a:spcPct val="100000"/>
              </a:lnSpc>
              <a:spcBef>
                <a:spcPts val="0"/>
              </a:spcBef>
              <a:spcAft>
                <a:spcPts val="0"/>
              </a:spcAft>
              <a:buClr>
                <a:srgbClr val="4E3494"/>
              </a:buClr>
              <a:buSzPts val="2000"/>
              <a:buFont typeface="Roboto"/>
              <a:buNone/>
              <a:defRPr sz="2000" b="1">
                <a:solidFill>
                  <a:srgbClr val="4E3494"/>
                </a:solidFill>
                <a:latin typeface="Roboto"/>
                <a:ea typeface="Roboto"/>
                <a:cs typeface="Roboto"/>
                <a:sym typeface="Roboto"/>
              </a:defRPr>
            </a:lvl4pPr>
            <a:lvl5pPr lvl="4" algn="l" rtl="0">
              <a:lnSpc>
                <a:spcPct val="100000"/>
              </a:lnSpc>
              <a:spcBef>
                <a:spcPts val="0"/>
              </a:spcBef>
              <a:spcAft>
                <a:spcPts val="0"/>
              </a:spcAft>
              <a:buClr>
                <a:srgbClr val="4E3494"/>
              </a:buClr>
              <a:buSzPts val="2000"/>
              <a:buFont typeface="Roboto"/>
              <a:buNone/>
              <a:defRPr sz="2000" b="1">
                <a:solidFill>
                  <a:srgbClr val="4E3494"/>
                </a:solidFill>
                <a:latin typeface="Roboto"/>
                <a:ea typeface="Roboto"/>
                <a:cs typeface="Roboto"/>
                <a:sym typeface="Roboto"/>
              </a:defRPr>
            </a:lvl5pPr>
            <a:lvl6pPr lvl="5" algn="l" rtl="0">
              <a:lnSpc>
                <a:spcPct val="100000"/>
              </a:lnSpc>
              <a:spcBef>
                <a:spcPts val="0"/>
              </a:spcBef>
              <a:spcAft>
                <a:spcPts val="0"/>
              </a:spcAft>
              <a:buClr>
                <a:srgbClr val="4E3494"/>
              </a:buClr>
              <a:buSzPts val="2000"/>
              <a:buFont typeface="Roboto"/>
              <a:buNone/>
              <a:defRPr sz="2000" b="1">
                <a:solidFill>
                  <a:srgbClr val="4E3494"/>
                </a:solidFill>
                <a:latin typeface="Roboto"/>
                <a:ea typeface="Roboto"/>
                <a:cs typeface="Roboto"/>
                <a:sym typeface="Roboto"/>
              </a:defRPr>
            </a:lvl6pPr>
            <a:lvl7pPr lvl="6" algn="l" rtl="0">
              <a:lnSpc>
                <a:spcPct val="100000"/>
              </a:lnSpc>
              <a:spcBef>
                <a:spcPts val="0"/>
              </a:spcBef>
              <a:spcAft>
                <a:spcPts val="0"/>
              </a:spcAft>
              <a:buClr>
                <a:srgbClr val="4E3494"/>
              </a:buClr>
              <a:buSzPts val="2000"/>
              <a:buFont typeface="Roboto"/>
              <a:buNone/>
              <a:defRPr sz="2000" b="1">
                <a:solidFill>
                  <a:srgbClr val="4E3494"/>
                </a:solidFill>
                <a:latin typeface="Roboto"/>
                <a:ea typeface="Roboto"/>
                <a:cs typeface="Roboto"/>
                <a:sym typeface="Roboto"/>
              </a:defRPr>
            </a:lvl7pPr>
            <a:lvl8pPr lvl="7" algn="l" rtl="0">
              <a:lnSpc>
                <a:spcPct val="100000"/>
              </a:lnSpc>
              <a:spcBef>
                <a:spcPts val="0"/>
              </a:spcBef>
              <a:spcAft>
                <a:spcPts val="0"/>
              </a:spcAft>
              <a:buClr>
                <a:srgbClr val="4E3494"/>
              </a:buClr>
              <a:buSzPts val="2000"/>
              <a:buFont typeface="Roboto"/>
              <a:buNone/>
              <a:defRPr sz="2000" b="1">
                <a:solidFill>
                  <a:srgbClr val="4E3494"/>
                </a:solidFill>
                <a:latin typeface="Roboto"/>
                <a:ea typeface="Roboto"/>
                <a:cs typeface="Roboto"/>
                <a:sym typeface="Roboto"/>
              </a:defRPr>
            </a:lvl8pPr>
            <a:lvl9pPr lvl="8" algn="l" rtl="0">
              <a:lnSpc>
                <a:spcPct val="100000"/>
              </a:lnSpc>
              <a:spcBef>
                <a:spcPts val="0"/>
              </a:spcBef>
              <a:spcAft>
                <a:spcPts val="0"/>
              </a:spcAft>
              <a:buClr>
                <a:srgbClr val="4E3494"/>
              </a:buClr>
              <a:buSzPts val="2000"/>
              <a:buFont typeface="Roboto"/>
              <a:buNone/>
              <a:defRPr sz="2000" b="1">
                <a:solidFill>
                  <a:srgbClr val="4E3494"/>
                </a:solidFill>
                <a:latin typeface="Roboto"/>
                <a:ea typeface="Roboto"/>
                <a:cs typeface="Roboto"/>
                <a:sym typeface="Roboto"/>
              </a:defRPr>
            </a:lvl9pPr>
          </a:lstStyle>
          <a:p>
            <a:endParaRPr/>
          </a:p>
        </p:txBody>
      </p:sp>
      <p:sp>
        <p:nvSpPr>
          <p:cNvPr id="1352" name="Google Shape;1352;g27b3a2978f5_0_3563"/>
          <p:cNvSpPr txBox="1">
            <a:spLocks noGrp="1"/>
          </p:cNvSpPr>
          <p:nvPr>
            <p:ph type="subTitle" idx="1"/>
          </p:nvPr>
        </p:nvSpPr>
        <p:spPr>
          <a:xfrm>
            <a:off x="5399825" y="610500"/>
            <a:ext cx="2788500" cy="9309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4E3494"/>
              </a:buClr>
              <a:buSzPts val="2000"/>
              <a:buFont typeface="Roboto Medium"/>
              <a:buNone/>
              <a:defRPr sz="2000">
                <a:solidFill>
                  <a:srgbClr val="4E3494"/>
                </a:solidFill>
                <a:latin typeface="Roboto Medium"/>
                <a:ea typeface="Roboto Medium"/>
                <a:cs typeface="Roboto Medium"/>
                <a:sym typeface="Roboto Medium"/>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53" name="Google Shape;1353;g27b3a2978f5_0_3563"/>
          <p:cNvSpPr txBox="1">
            <a:spLocks noGrp="1"/>
          </p:cNvSpPr>
          <p:nvPr>
            <p:ph type="subTitle" idx="2"/>
          </p:nvPr>
        </p:nvSpPr>
        <p:spPr>
          <a:xfrm>
            <a:off x="1072800" y="1322775"/>
            <a:ext cx="2788500" cy="7758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4E3494"/>
              </a:buClr>
              <a:buSzPts val="2000"/>
              <a:buFont typeface="Roboto Medium"/>
              <a:buNone/>
              <a:defRPr sz="2000">
                <a:solidFill>
                  <a:srgbClr val="4E3494"/>
                </a:solidFill>
                <a:latin typeface="Roboto Medium"/>
                <a:ea typeface="Roboto Medium"/>
                <a:cs typeface="Roboto Medium"/>
                <a:sym typeface="Roboto Medium"/>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54" name="Google Shape;1354;g27b3a2978f5_0_3563"/>
          <p:cNvSpPr txBox="1">
            <a:spLocks noGrp="1"/>
          </p:cNvSpPr>
          <p:nvPr>
            <p:ph type="body" idx="3"/>
          </p:nvPr>
        </p:nvSpPr>
        <p:spPr>
          <a:xfrm>
            <a:off x="1313475" y="2198775"/>
            <a:ext cx="2595900" cy="1935600"/>
          </a:xfrm>
          <a:prstGeom prst="rect">
            <a:avLst/>
          </a:prstGeom>
          <a:noFill/>
          <a:ln>
            <a:noFill/>
          </a:ln>
        </p:spPr>
        <p:txBody>
          <a:bodyPr spcFirstLastPara="1" wrap="square" lIns="91425" tIns="91425" rIns="91425" bIns="91425" anchor="t" anchorCtr="0">
            <a:normAutofit/>
          </a:bodyPr>
          <a:lstStyle>
            <a:lvl1pPr marL="457200" lvl="0"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1pPr>
            <a:lvl2pPr marL="914400" lvl="1"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2pPr>
            <a:lvl3pPr marL="1371600" lvl="2"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3pPr>
            <a:lvl4pPr marL="1828800" lvl="3"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4pPr>
            <a:lvl5pPr marL="2286000" lvl="4"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5pPr>
            <a:lvl6pPr marL="2743200" lvl="5"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6pPr>
            <a:lvl7pPr marL="3200400" lvl="6"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7pPr>
            <a:lvl8pPr marL="3657600" lvl="7"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8pPr>
            <a:lvl9pPr marL="4114800" lvl="8"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9pPr>
          </a:lstStyle>
          <a:p>
            <a:endParaRPr/>
          </a:p>
        </p:txBody>
      </p:sp>
      <p:sp>
        <p:nvSpPr>
          <p:cNvPr id="1355" name="Google Shape;1355;g27b3a2978f5_0_3563"/>
          <p:cNvSpPr>
            <a:spLocks noGrp="1"/>
          </p:cNvSpPr>
          <p:nvPr>
            <p:ph type="pic" idx="4"/>
          </p:nvPr>
        </p:nvSpPr>
        <p:spPr>
          <a:xfrm>
            <a:off x="3770725" y="1735925"/>
            <a:ext cx="737700" cy="717900"/>
          </a:xfrm>
          <a:prstGeom prst="roundRect">
            <a:avLst>
              <a:gd name="adj" fmla="val 6791"/>
            </a:avLst>
          </a:prstGeom>
          <a:noFill/>
          <a:ln>
            <a:noFill/>
          </a:ln>
        </p:spPr>
      </p:sp>
      <p:grpSp>
        <p:nvGrpSpPr>
          <p:cNvPr id="1356" name="Google Shape;1356;g27b3a2978f5_0_3563"/>
          <p:cNvGrpSpPr/>
          <p:nvPr/>
        </p:nvGrpSpPr>
        <p:grpSpPr>
          <a:xfrm>
            <a:off x="389714" y="4764079"/>
            <a:ext cx="1451540" cy="229128"/>
            <a:chOff x="262788" y="4847368"/>
            <a:chExt cx="1443457" cy="217781"/>
          </a:xfrm>
        </p:grpSpPr>
        <p:sp>
          <p:nvSpPr>
            <p:cNvPr id="1357" name="Google Shape;1357;g27b3a2978f5_0_3563"/>
            <p:cNvSpPr/>
            <p:nvPr/>
          </p:nvSpPr>
          <p:spPr>
            <a:xfrm>
              <a:off x="611837" y="4848955"/>
              <a:ext cx="41052" cy="183425"/>
            </a:xfrm>
            <a:custGeom>
              <a:avLst/>
              <a:gdLst/>
              <a:ahLst/>
              <a:cxnLst/>
              <a:rect l="l" t="t" r="r" b="b"/>
              <a:pathLst>
                <a:path w="8089" h="35376" extrusionOk="0">
                  <a:moveTo>
                    <a:pt x="0" y="35375"/>
                  </a:moveTo>
                  <a:lnTo>
                    <a:pt x="8088" y="35375"/>
                  </a:lnTo>
                  <a:lnTo>
                    <a:pt x="8088" y="1"/>
                  </a:lnTo>
                  <a:lnTo>
                    <a:pt x="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58" name="Google Shape;1358;g27b3a2978f5_0_3563"/>
            <p:cNvSpPr/>
            <p:nvPr/>
          </p:nvSpPr>
          <p:spPr>
            <a:xfrm>
              <a:off x="670991" y="4848955"/>
              <a:ext cx="41219" cy="183425"/>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59" name="Google Shape;1359;g27b3a2978f5_0_3563"/>
            <p:cNvSpPr/>
            <p:nvPr/>
          </p:nvSpPr>
          <p:spPr>
            <a:xfrm>
              <a:off x="554926" y="4848955"/>
              <a:ext cx="41052" cy="183425"/>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60" name="Google Shape;1360;g27b3a2978f5_0_3563"/>
            <p:cNvSpPr/>
            <p:nvPr/>
          </p:nvSpPr>
          <p:spPr>
            <a:xfrm>
              <a:off x="262788" y="4847368"/>
              <a:ext cx="104164" cy="186769"/>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61" name="Google Shape;1361;g27b3a2978f5_0_3563"/>
            <p:cNvSpPr/>
            <p:nvPr/>
          </p:nvSpPr>
          <p:spPr>
            <a:xfrm>
              <a:off x="384020" y="4882782"/>
              <a:ext cx="153493" cy="149598"/>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62" name="Google Shape;1362;g27b3a2978f5_0_3563"/>
            <p:cNvSpPr/>
            <p:nvPr/>
          </p:nvSpPr>
          <p:spPr>
            <a:xfrm>
              <a:off x="727384" y="4881906"/>
              <a:ext cx="98475" cy="152408"/>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63" name="Google Shape;1363;g27b3a2978f5_0_3563"/>
            <p:cNvSpPr/>
            <p:nvPr/>
          </p:nvSpPr>
          <p:spPr>
            <a:xfrm>
              <a:off x="870865" y="4848074"/>
              <a:ext cx="5694" cy="217075"/>
            </a:xfrm>
            <a:custGeom>
              <a:avLst/>
              <a:gdLst/>
              <a:ahLst/>
              <a:cxnLst/>
              <a:rect l="l" t="t" r="r" b="b"/>
              <a:pathLst>
                <a:path w="1122" h="41866" extrusionOk="0">
                  <a:moveTo>
                    <a:pt x="1" y="41866"/>
                  </a:moveTo>
                  <a:lnTo>
                    <a:pt x="1122" y="41866"/>
                  </a:lnTo>
                  <a:lnTo>
                    <a:pt x="1122" y="1"/>
                  </a:lnTo>
                  <a:lnTo>
                    <a:pt x="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64" name="Google Shape;1364;g27b3a2978f5_0_3563"/>
            <p:cNvSpPr/>
            <p:nvPr/>
          </p:nvSpPr>
          <p:spPr>
            <a:xfrm>
              <a:off x="909668" y="4884897"/>
              <a:ext cx="41392" cy="55153"/>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65" name="Google Shape;1365;g27b3a2978f5_0_3563"/>
            <p:cNvSpPr/>
            <p:nvPr/>
          </p:nvSpPr>
          <p:spPr>
            <a:xfrm>
              <a:off x="952608" y="4898290"/>
              <a:ext cx="32947" cy="42465"/>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66" name="Google Shape;1366;g27b3a2978f5_0_3563"/>
            <p:cNvSpPr/>
            <p:nvPr/>
          </p:nvSpPr>
          <p:spPr>
            <a:xfrm>
              <a:off x="991929" y="4898290"/>
              <a:ext cx="32429" cy="42465"/>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67" name="Google Shape;1367;g27b3a2978f5_0_3563"/>
            <p:cNvSpPr/>
            <p:nvPr/>
          </p:nvSpPr>
          <p:spPr>
            <a:xfrm>
              <a:off x="1033148" y="4881906"/>
              <a:ext cx="30181" cy="58145"/>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68" name="Google Shape;1368;g27b3a2978f5_0_3563"/>
            <p:cNvSpPr/>
            <p:nvPr/>
          </p:nvSpPr>
          <p:spPr>
            <a:xfrm>
              <a:off x="1074707"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69" name="Google Shape;1369;g27b3a2978f5_0_3563"/>
            <p:cNvSpPr/>
            <p:nvPr/>
          </p:nvSpPr>
          <p:spPr>
            <a:xfrm>
              <a:off x="1113856" y="4898290"/>
              <a:ext cx="35703" cy="42465"/>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70" name="Google Shape;1370;g27b3a2978f5_0_3563"/>
            <p:cNvSpPr/>
            <p:nvPr/>
          </p:nvSpPr>
          <p:spPr>
            <a:xfrm>
              <a:off x="1159211" y="4881906"/>
              <a:ext cx="4491" cy="58145"/>
            </a:xfrm>
            <a:custGeom>
              <a:avLst/>
              <a:gdLst/>
              <a:ahLst/>
              <a:cxnLst/>
              <a:rect l="l" t="t" r="r" b="b"/>
              <a:pathLst>
                <a:path w="885" h="11214" extrusionOk="0">
                  <a:moveTo>
                    <a:pt x="1" y="11214"/>
                  </a:moveTo>
                  <a:lnTo>
                    <a:pt x="884" y="11214"/>
                  </a:lnTo>
                  <a:lnTo>
                    <a:pt x="884" y="0"/>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71" name="Google Shape;1371;g27b3a2978f5_0_3563"/>
            <p:cNvSpPr/>
            <p:nvPr/>
          </p:nvSpPr>
          <p:spPr>
            <a:xfrm>
              <a:off x="1173182" y="4898290"/>
              <a:ext cx="35703" cy="42465"/>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72" name="Google Shape;1372;g27b3a2978f5_0_3563"/>
            <p:cNvSpPr/>
            <p:nvPr/>
          </p:nvSpPr>
          <p:spPr>
            <a:xfrm>
              <a:off x="1216295" y="4898290"/>
              <a:ext cx="32252" cy="58150"/>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73" name="Google Shape;1373;g27b3a2978f5_0_3563"/>
            <p:cNvSpPr/>
            <p:nvPr/>
          </p:nvSpPr>
          <p:spPr>
            <a:xfrm>
              <a:off x="1255443" y="4899172"/>
              <a:ext cx="33632" cy="5744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74" name="Google Shape;1374;g27b3a2978f5_0_3563"/>
            <p:cNvSpPr/>
            <p:nvPr/>
          </p:nvSpPr>
          <p:spPr>
            <a:xfrm>
              <a:off x="1309421" y="4888599"/>
              <a:ext cx="20873" cy="52156"/>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75" name="Google Shape;1375;g27b3a2978f5_0_3563"/>
            <p:cNvSpPr/>
            <p:nvPr/>
          </p:nvSpPr>
          <p:spPr>
            <a:xfrm>
              <a:off x="1338739" y="4881906"/>
              <a:ext cx="30186" cy="58145"/>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76" name="Google Shape;1376;g27b3a2978f5_0_3563"/>
            <p:cNvSpPr/>
            <p:nvPr/>
          </p:nvSpPr>
          <p:spPr>
            <a:xfrm>
              <a:off x="1378233" y="4898290"/>
              <a:ext cx="31907" cy="42465"/>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77" name="Google Shape;1377;g27b3a2978f5_0_3563"/>
            <p:cNvSpPr/>
            <p:nvPr/>
          </p:nvSpPr>
          <p:spPr>
            <a:xfrm>
              <a:off x="1415823" y="4888599"/>
              <a:ext cx="20873" cy="52156"/>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78" name="Google Shape;1378;g27b3a2978f5_0_3563"/>
            <p:cNvSpPr/>
            <p:nvPr/>
          </p:nvSpPr>
          <p:spPr>
            <a:xfrm>
              <a:off x="1464457" y="4884897"/>
              <a:ext cx="31221" cy="55153"/>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79" name="Google Shape;1379;g27b3a2978f5_0_3563"/>
            <p:cNvSpPr/>
            <p:nvPr/>
          </p:nvSpPr>
          <p:spPr>
            <a:xfrm>
              <a:off x="1503088" y="4884192"/>
              <a:ext cx="6212" cy="55858"/>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80" name="Google Shape;1380;g27b3a2978f5_0_3563"/>
            <p:cNvSpPr/>
            <p:nvPr/>
          </p:nvSpPr>
          <p:spPr>
            <a:xfrm>
              <a:off x="1518262" y="4898290"/>
              <a:ext cx="30531" cy="42465"/>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81" name="Google Shape;1381;g27b3a2978f5_0_3563"/>
            <p:cNvSpPr/>
            <p:nvPr/>
          </p:nvSpPr>
          <p:spPr>
            <a:xfrm>
              <a:off x="1553792" y="4888599"/>
              <a:ext cx="20696" cy="52156"/>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82" name="Google Shape;1382;g27b3a2978f5_0_3563"/>
            <p:cNvSpPr/>
            <p:nvPr/>
          </p:nvSpPr>
          <p:spPr>
            <a:xfrm>
              <a:off x="1580522" y="4898290"/>
              <a:ext cx="32942" cy="42465"/>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83" name="Google Shape;1383;g27b3a2978f5_0_3563"/>
            <p:cNvSpPr/>
            <p:nvPr/>
          </p:nvSpPr>
          <p:spPr>
            <a:xfrm>
              <a:off x="1622081"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84" name="Google Shape;1384;g27b3a2978f5_0_3563"/>
            <p:cNvSpPr/>
            <p:nvPr/>
          </p:nvSpPr>
          <p:spPr>
            <a:xfrm>
              <a:off x="1661575" y="4898290"/>
              <a:ext cx="30531" cy="42465"/>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85" name="Google Shape;1385;g27b3a2978f5_0_3563"/>
            <p:cNvSpPr/>
            <p:nvPr/>
          </p:nvSpPr>
          <p:spPr>
            <a:xfrm>
              <a:off x="1698480" y="4932999"/>
              <a:ext cx="7765" cy="17448"/>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86" name="Google Shape;1386;g27b3a2978f5_0_3563"/>
            <p:cNvSpPr/>
            <p:nvPr/>
          </p:nvSpPr>
          <p:spPr>
            <a:xfrm>
              <a:off x="913804" y="4977927"/>
              <a:ext cx="37773" cy="56034"/>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87" name="Google Shape;1387;g27b3a2978f5_0_3563"/>
            <p:cNvSpPr/>
            <p:nvPr/>
          </p:nvSpPr>
          <p:spPr>
            <a:xfrm>
              <a:off x="963991" y="4991496"/>
              <a:ext cx="30186" cy="41584"/>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88" name="Google Shape;1388;g27b3a2978f5_0_3563"/>
            <p:cNvSpPr/>
            <p:nvPr/>
          </p:nvSpPr>
          <p:spPr>
            <a:xfrm>
              <a:off x="1004692" y="4974935"/>
              <a:ext cx="32079" cy="59026"/>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89" name="Google Shape;1389;g27b3a2978f5_0_3563"/>
            <p:cNvSpPr/>
            <p:nvPr/>
          </p:nvSpPr>
          <p:spPr>
            <a:xfrm>
              <a:off x="1046769" y="4991496"/>
              <a:ext cx="32947" cy="42465"/>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90" name="Google Shape;1390;g27b3a2978f5_0_3563"/>
            <p:cNvSpPr/>
            <p:nvPr/>
          </p:nvSpPr>
          <p:spPr>
            <a:xfrm>
              <a:off x="1113166" y="4991496"/>
              <a:ext cx="30531" cy="42465"/>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91" name="Google Shape;1391;g27b3a2978f5_0_3563"/>
            <p:cNvSpPr/>
            <p:nvPr/>
          </p:nvSpPr>
          <p:spPr>
            <a:xfrm>
              <a:off x="1149381" y="4981629"/>
              <a:ext cx="20873" cy="52332"/>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92" name="Google Shape;1392;g27b3a2978f5_0_3563"/>
            <p:cNvSpPr/>
            <p:nvPr/>
          </p:nvSpPr>
          <p:spPr>
            <a:xfrm>
              <a:off x="1177319"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93" name="Google Shape;1393;g27b3a2978f5_0_3563"/>
            <p:cNvSpPr/>
            <p:nvPr/>
          </p:nvSpPr>
          <p:spPr>
            <a:xfrm>
              <a:off x="1220776" y="4991496"/>
              <a:ext cx="30186" cy="41584"/>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94" name="Google Shape;1394;g27b3a2978f5_0_3563"/>
            <p:cNvSpPr/>
            <p:nvPr/>
          </p:nvSpPr>
          <p:spPr>
            <a:xfrm>
              <a:off x="1261305" y="4974935"/>
              <a:ext cx="32257" cy="59026"/>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95" name="Google Shape;1395;g27b3a2978f5_0_3563"/>
            <p:cNvSpPr/>
            <p:nvPr/>
          </p:nvSpPr>
          <p:spPr>
            <a:xfrm>
              <a:off x="1303904" y="4991496"/>
              <a:ext cx="30354" cy="42465"/>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96" name="Google Shape;1396;g27b3a2978f5_0_3563"/>
            <p:cNvSpPr/>
            <p:nvPr/>
          </p:nvSpPr>
          <p:spPr>
            <a:xfrm>
              <a:off x="1362018"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97" name="Google Shape;1397;g27b3a2978f5_0_3563"/>
            <p:cNvSpPr/>
            <p:nvPr/>
          </p:nvSpPr>
          <p:spPr>
            <a:xfrm>
              <a:off x="1405480" y="4991496"/>
              <a:ext cx="30181" cy="41584"/>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98" name="Google Shape;1398;g27b3a2978f5_0_3563"/>
            <p:cNvSpPr/>
            <p:nvPr/>
          </p:nvSpPr>
          <p:spPr>
            <a:xfrm>
              <a:off x="1446004" y="4974935"/>
              <a:ext cx="32084" cy="59026"/>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399" name="Google Shape;1399;g27b3a2978f5_0_3563"/>
            <p:cNvSpPr/>
            <p:nvPr/>
          </p:nvSpPr>
          <p:spPr>
            <a:xfrm>
              <a:off x="1508777" y="4977222"/>
              <a:ext cx="40016" cy="56739"/>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00" name="Google Shape;1400;g27b3a2978f5_0_3563"/>
            <p:cNvSpPr/>
            <p:nvPr/>
          </p:nvSpPr>
          <p:spPr>
            <a:xfrm>
              <a:off x="1557583"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01" name="Google Shape;1401;g27b3a2978f5_0_3563"/>
            <p:cNvSpPr/>
            <p:nvPr/>
          </p:nvSpPr>
          <p:spPr>
            <a:xfrm>
              <a:off x="1600873" y="4991496"/>
              <a:ext cx="18630" cy="41584"/>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02" name="Google Shape;1402;g27b3a2978f5_0_3563"/>
            <p:cNvSpPr/>
            <p:nvPr/>
          </p:nvSpPr>
          <p:spPr>
            <a:xfrm>
              <a:off x="1623979" y="4991496"/>
              <a:ext cx="32947" cy="42465"/>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03" name="Google Shape;1403;g27b3a2978f5_0_3563"/>
            <p:cNvSpPr/>
            <p:nvPr/>
          </p:nvSpPr>
          <p:spPr>
            <a:xfrm>
              <a:off x="1664336" y="4991496"/>
              <a:ext cx="30354" cy="42465"/>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04" name="Google Shape;1404;g27b3a2978f5_0_3563"/>
            <p:cNvSpPr/>
            <p:nvPr/>
          </p:nvSpPr>
          <p:spPr>
            <a:xfrm>
              <a:off x="1089024" y="4991496"/>
              <a:ext cx="18630" cy="41584"/>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grpSp>
      <p:sp>
        <p:nvSpPr>
          <p:cNvPr id="1405" name="Google Shape;1405;g27b3a2978f5_0_3563"/>
          <p:cNvSpPr txBox="1">
            <a:spLocks noGrp="1"/>
          </p:cNvSpPr>
          <p:nvPr>
            <p:ph type="body" idx="5"/>
          </p:nvPr>
        </p:nvSpPr>
        <p:spPr>
          <a:xfrm>
            <a:off x="5714850" y="1699575"/>
            <a:ext cx="2788500" cy="393600"/>
          </a:xfrm>
          <a:prstGeom prst="rect">
            <a:avLst/>
          </a:prstGeom>
          <a:noFill/>
          <a:ln>
            <a:noFill/>
          </a:ln>
        </p:spPr>
        <p:txBody>
          <a:bodyPr spcFirstLastPara="1" wrap="square" lIns="91425" tIns="91425" rIns="91425" bIns="91425" anchor="t" anchorCtr="0">
            <a:normAutofit/>
          </a:bodyPr>
          <a:lstStyle>
            <a:lvl1pPr marL="457200" lvl="0"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1pPr>
            <a:lvl2pPr marL="914400" lvl="1"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2pPr>
            <a:lvl3pPr marL="1371600" lvl="2"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3pPr>
            <a:lvl4pPr marL="1828800" lvl="3"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4pPr>
            <a:lvl5pPr marL="2286000" lvl="4"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5pPr>
            <a:lvl6pPr marL="2743200" lvl="5"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6pPr>
            <a:lvl7pPr marL="3200400" lvl="6"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7pPr>
            <a:lvl8pPr marL="3657600" lvl="7"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8pPr>
            <a:lvl9pPr marL="4114800" lvl="8"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9pPr>
          </a:lstStyle>
          <a:p>
            <a:endParaRPr/>
          </a:p>
        </p:txBody>
      </p:sp>
      <p:sp>
        <p:nvSpPr>
          <p:cNvPr id="1406" name="Google Shape;1406;g27b3a2978f5_0_3563"/>
          <p:cNvSpPr txBox="1">
            <a:spLocks noGrp="1"/>
          </p:cNvSpPr>
          <p:nvPr>
            <p:ph type="body" idx="6"/>
          </p:nvPr>
        </p:nvSpPr>
        <p:spPr>
          <a:xfrm>
            <a:off x="5714850" y="2198775"/>
            <a:ext cx="2788500" cy="393600"/>
          </a:xfrm>
          <a:prstGeom prst="rect">
            <a:avLst/>
          </a:prstGeom>
          <a:noFill/>
          <a:ln>
            <a:noFill/>
          </a:ln>
        </p:spPr>
        <p:txBody>
          <a:bodyPr spcFirstLastPara="1" wrap="square" lIns="91425" tIns="91425" rIns="91425" bIns="91425" anchor="t" anchorCtr="0">
            <a:normAutofit/>
          </a:bodyPr>
          <a:lstStyle>
            <a:lvl1pPr marL="457200" lvl="0"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1pPr>
            <a:lvl2pPr marL="914400" lvl="1"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2pPr>
            <a:lvl3pPr marL="1371600" lvl="2"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3pPr>
            <a:lvl4pPr marL="1828800" lvl="3"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4pPr>
            <a:lvl5pPr marL="2286000" lvl="4"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5pPr>
            <a:lvl6pPr marL="2743200" lvl="5"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6pPr>
            <a:lvl7pPr marL="3200400" lvl="6"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7pPr>
            <a:lvl8pPr marL="3657600" lvl="7"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8pPr>
            <a:lvl9pPr marL="4114800" lvl="8"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9pPr>
          </a:lstStyle>
          <a:p>
            <a:endParaRPr/>
          </a:p>
        </p:txBody>
      </p:sp>
      <p:sp>
        <p:nvSpPr>
          <p:cNvPr id="1407" name="Google Shape;1407;g27b3a2978f5_0_3563"/>
          <p:cNvSpPr txBox="1">
            <a:spLocks noGrp="1"/>
          </p:cNvSpPr>
          <p:nvPr>
            <p:ph type="body" idx="7"/>
          </p:nvPr>
        </p:nvSpPr>
        <p:spPr>
          <a:xfrm>
            <a:off x="5714850" y="2716997"/>
            <a:ext cx="2788500" cy="393600"/>
          </a:xfrm>
          <a:prstGeom prst="rect">
            <a:avLst/>
          </a:prstGeom>
          <a:noFill/>
          <a:ln>
            <a:noFill/>
          </a:ln>
        </p:spPr>
        <p:txBody>
          <a:bodyPr spcFirstLastPara="1" wrap="square" lIns="91425" tIns="91425" rIns="91425" bIns="91425" anchor="t" anchorCtr="0">
            <a:normAutofit/>
          </a:bodyPr>
          <a:lstStyle>
            <a:lvl1pPr marL="457200" lvl="0"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1pPr>
            <a:lvl2pPr marL="914400" lvl="1"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2pPr>
            <a:lvl3pPr marL="1371600" lvl="2"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3pPr>
            <a:lvl4pPr marL="1828800" lvl="3"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4pPr>
            <a:lvl5pPr marL="2286000" lvl="4"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5pPr>
            <a:lvl6pPr marL="2743200" lvl="5"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6pPr>
            <a:lvl7pPr marL="3200400" lvl="6"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7pPr>
            <a:lvl8pPr marL="3657600" lvl="7"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8pPr>
            <a:lvl9pPr marL="4114800" lvl="8"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9pPr>
          </a:lstStyle>
          <a:p>
            <a:endParaRPr/>
          </a:p>
        </p:txBody>
      </p:sp>
      <p:sp>
        <p:nvSpPr>
          <p:cNvPr id="1408" name="Google Shape;1408;g27b3a2978f5_0_3563"/>
          <p:cNvSpPr txBox="1">
            <a:spLocks noGrp="1"/>
          </p:cNvSpPr>
          <p:nvPr>
            <p:ph type="body" idx="8"/>
          </p:nvPr>
        </p:nvSpPr>
        <p:spPr>
          <a:xfrm>
            <a:off x="5714850" y="3181400"/>
            <a:ext cx="2788500" cy="393600"/>
          </a:xfrm>
          <a:prstGeom prst="rect">
            <a:avLst/>
          </a:prstGeom>
          <a:noFill/>
          <a:ln>
            <a:noFill/>
          </a:ln>
        </p:spPr>
        <p:txBody>
          <a:bodyPr spcFirstLastPara="1" wrap="square" lIns="91425" tIns="91425" rIns="91425" bIns="91425" anchor="t" anchorCtr="0">
            <a:normAutofit/>
          </a:bodyPr>
          <a:lstStyle>
            <a:lvl1pPr marL="457200" lvl="0"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1pPr>
            <a:lvl2pPr marL="914400" lvl="1"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2pPr>
            <a:lvl3pPr marL="1371600" lvl="2"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3pPr>
            <a:lvl4pPr marL="1828800" lvl="3"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4pPr>
            <a:lvl5pPr marL="2286000" lvl="4"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5pPr>
            <a:lvl6pPr marL="2743200" lvl="5"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6pPr>
            <a:lvl7pPr marL="3200400" lvl="6"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7pPr>
            <a:lvl8pPr marL="3657600" lvl="7"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8pPr>
            <a:lvl9pPr marL="4114800" lvl="8"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9pPr>
          </a:lstStyle>
          <a:p>
            <a:endParaRPr/>
          </a:p>
        </p:txBody>
      </p:sp>
      <p:sp>
        <p:nvSpPr>
          <p:cNvPr id="1409" name="Google Shape;1409;g27b3a2978f5_0_3563"/>
          <p:cNvSpPr txBox="1">
            <a:spLocks noGrp="1"/>
          </p:cNvSpPr>
          <p:nvPr>
            <p:ph type="body" idx="9"/>
          </p:nvPr>
        </p:nvSpPr>
        <p:spPr>
          <a:xfrm>
            <a:off x="5714850" y="3673625"/>
            <a:ext cx="2788500" cy="393600"/>
          </a:xfrm>
          <a:prstGeom prst="rect">
            <a:avLst/>
          </a:prstGeom>
          <a:noFill/>
          <a:ln>
            <a:noFill/>
          </a:ln>
        </p:spPr>
        <p:txBody>
          <a:bodyPr spcFirstLastPara="1" wrap="square" lIns="91425" tIns="91425" rIns="91425" bIns="91425" anchor="t" anchorCtr="0">
            <a:normAutofit/>
          </a:bodyPr>
          <a:lstStyle>
            <a:lvl1pPr marL="457200" lvl="0"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1pPr>
            <a:lvl2pPr marL="914400" lvl="1"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2pPr>
            <a:lvl3pPr marL="1371600" lvl="2"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3pPr>
            <a:lvl4pPr marL="1828800" lvl="3"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4pPr>
            <a:lvl5pPr marL="2286000" lvl="4"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5pPr>
            <a:lvl6pPr marL="2743200" lvl="5"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6pPr>
            <a:lvl7pPr marL="3200400" lvl="6"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7pPr>
            <a:lvl8pPr marL="3657600" lvl="7"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8pPr>
            <a:lvl9pPr marL="4114800" lvl="8" indent="-298450" algn="l" rtl="0">
              <a:lnSpc>
                <a:spcPct val="100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9pPr>
          </a:lstStyle>
          <a:p>
            <a:endParaRPr/>
          </a:p>
        </p:txBody>
      </p:sp>
      <p:sp>
        <p:nvSpPr>
          <p:cNvPr id="1410" name="Google Shape;1410;g27b3a2978f5_0_3563"/>
          <p:cNvSpPr txBox="1"/>
          <p:nvPr/>
        </p:nvSpPr>
        <p:spPr>
          <a:xfrm>
            <a:off x="4378400" y="4788663"/>
            <a:ext cx="4229400" cy="1800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en" sz="600" b="0" i="0" u="none" strike="noStrike" cap="none">
                <a:solidFill>
                  <a:srgbClr val="7878B9"/>
                </a:solidFill>
                <a:latin typeface="Roboto Light"/>
                <a:ea typeface="Roboto Light"/>
                <a:cs typeface="Roboto Light"/>
                <a:sym typeface="Roboto Light"/>
              </a:rPr>
              <a:t>© 2022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7878B9"/>
              </a:solidFill>
              <a:latin typeface="Roboto Light"/>
              <a:ea typeface="Roboto Light"/>
              <a:cs typeface="Roboto Light"/>
              <a:sym typeface="Roboto Light"/>
            </a:endParaRPr>
          </a:p>
        </p:txBody>
      </p:sp>
      <p:pic>
        <p:nvPicPr>
          <p:cNvPr id="1411" name="Google Shape;1411;g27b3a2978f5_0_3563"/>
          <p:cNvPicPr preferRelativeResize="0"/>
          <p:nvPr/>
        </p:nvPicPr>
        <p:blipFill>
          <a:blip r:embed="rId3">
            <a:alphaModFix/>
          </a:blip>
          <a:stretch>
            <a:fillRect/>
          </a:stretch>
        </p:blipFill>
        <p:spPr>
          <a:xfrm>
            <a:off x="5520750" y="1753771"/>
            <a:ext cx="233869" cy="232636"/>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5 Points">
  <p:cSld name="ONE_COLUMN_TEXT">
    <p:spTree>
      <p:nvGrpSpPr>
        <p:cNvPr id="1" name="Shape 1412"/>
        <p:cNvGrpSpPr/>
        <p:nvPr/>
      </p:nvGrpSpPr>
      <p:grpSpPr>
        <a:xfrm>
          <a:off x="0" y="0"/>
          <a:ext cx="0" cy="0"/>
          <a:chOff x="0" y="0"/>
          <a:chExt cx="0" cy="0"/>
        </a:xfrm>
      </p:grpSpPr>
      <p:sp>
        <p:nvSpPr>
          <p:cNvPr id="1413" name="Google Shape;1413;g27b3a2978f5_0_36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
              <a:t>‹#›</a:t>
            </a:fld>
            <a:endParaRPr/>
          </a:p>
        </p:txBody>
      </p:sp>
      <p:sp>
        <p:nvSpPr>
          <p:cNvPr id="1414" name="Google Shape;1414;g27b3a2978f5_0_3631"/>
          <p:cNvSpPr/>
          <p:nvPr/>
        </p:nvSpPr>
        <p:spPr>
          <a:xfrm>
            <a:off x="2989224" y="61250"/>
            <a:ext cx="6154800" cy="875100"/>
          </a:xfrm>
          <a:prstGeom prst="rect">
            <a:avLst/>
          </a:prstGeom>
          <a:solidFill>
            <a:srgbClr val="7878B9">
              <a:alpha val="188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5" name="Google Shape;1415;g27b3a2978f5_0_3631"/>
          <p:cNvSpPr/>
          <p:nvPr/>
        </p:nvSpPr>
        <p:spPr>
          <a:xfrm>
            <a:off x="2596600" y="61250"/>
            <a:ext cx="875100" cy="875100"/>
          </a:xfrm>
          <a:prstGeom prst="ellipse">
            <a:avLst/>
          </a:prstGeom>
          <a:solidFill>
            <a:srgbClr val="4E349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p:txBody>
      </p:sp>
      <p:sp>
        <p:nvSpPr>
          <p:cNvPr id="1416" name="Google Shape;1416;g27b3a2978f5_0_3631"/>
          <p:cNvSpPr/>
          <p:nvPr/>
        </p:nvSpPr>
        <p:spPr>
          <a:xfrm>
            <a:off x="2989224" y="988489"/>
            <a:ext cx="6154800" cy="875100"/>
          </a:xfrm>
          <a:prstGeom prst="rect">
            <a:avLst/>
          </a:prstGeom>
          <a:solidFill>
            <a:srgbClr val="9E6DAE">
              <a:alpha val="117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7" name="Google Shape;1417;g27b3a2978f5_0_3631"/>
          <p:cNvSpPr/>
          <p:nvPr/>
        </p:nvSpPr>
        <p:spPr>
          <a:xfrm>
            <a:off x="2596600" y="988487"/>
            <a:ext cx="875100" cy="875100"/>
          </a:xfrm>
          <a:prstGeom prst="ellipse">
            <a:avLst/>
          </a:prstGeom>
          <a:solidFill>
            <a:srgbClr val="842FA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p:txBody>
      </p:sp>
      <p:sp>
        <p:nvSpPr>
          <p:cNvPr id="1418" name="Google Shape;1418;g27b3a2978f5_0_3631"/>
          <p:cNvSpPr/>
          <p:nvPr/>
        </p:nvSpPr>
        <p:spPr>
          <a:xfrm>
            <a:off x="2989224" y="1915728"/>
            <a:ext cx="6154800" cy="875100"/>
          </a:xfrm>
          <a:prstGeom prst="rect">
            <a:avLst/>
          </a:prstGeom>
          <a:solidFill>
            <a:srgbClr val="7878B9">
              <a:alpha val="188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9" name="Google Shape;1419;g27b3a2978f5_0_3631"/>
          <p:cNvSpPr/>
          <p:nvPr/>
        </p:nvSpPr>
        <p:spPr>
          <a:xfrm>
            <a:off x="2596600" y="1915724"/>
            <a:ext cx="875100" cy="875100"/>
          </a:xfrm>
          <a:prstGeom prst="ellipse">
            <a:avLst/>
          </a:prstGeom>
          <a:solidFill>
            <a:srgbClr val="4E349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p:txBody>
      </p:sp>
      <p:sp>
        <p:nvSpPr>
          <p:cNvPr id="1420" name="Google Shape;1420;g27b3a2978f5_0_3631"/>
          <p:cNvSpPr/>
          <p:nvPr/>
        </p:nvSpPr>
        <p:spPr>
          <a:xfrm>
            <a:off x="2989224" y="2875198"/>
            <a:ext cx="6154800" cy="875100"/>
          </a:xfrm>
          <a:prstGeom prst="rect">
            <a:avLst/>
          </a:prstGeom>
          <a:solidFill>
            <a:srgbClr val="9E6DAE">
              <a:alpha val="117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1" name="Google Shape;1421;g27b3a2978f5_0_3631"/>
          <p:cNvSpPr/>
          <p:nvPr/>
        </p:nvSpPr>
        <p:spPr>
          <a:xfrm>
            <a:off x="2596600" y="2875191"/>
            <a:ext cx="875100" cy="875100"/>
          </a:xfrm>
          <a:prstGeom prst="ellipse">
            <a:avLst/>
          </a:prstGeom>
          <a:solidFill>
            <a:srgbClr val="842FA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p:txBody>
      </p:sp>
      <p:sp>
        <p:nvSpPr>
          <p:cNvPr id="1422" name="Google Shape;1422;g27b3a2978f5_0_3631"/>
          <p:cNvSpPr/>
          <p:nvPr/>
        </p:nvSpPr>
        <p:spPr>
          <a:xfrm>
            <a:off x="2989224" y="3802428"/>
            <a:ext cx="6154800" cy="875100"/>
          </a:xfrm>
          <a:prstGeom prst="rect">
            <a:avLst/>
          </a:prstGeom>
          <a:solidFill>
            <a:srgbClr val="7878B9">
              <a:alpha val="188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3" name="Google Shape;1423;g27b3a2978f5_0_3631"/>
          <p:cNvSpPr/>
          <p:nvPr/>
        </p:nvSpPr>
        <p:spPr>
          <a:xfrm>
            <a:off x="2596600" y="3802424"/>
            <a:ext cx="875100" cy="875100"/>
          </a:xfrm>
          <a:prstGeom prst="ellipse">
            <a:avLst/>
          </a:prstGeom>
          <a:solidFill>
            <a:srgbClr val="4E349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p:txBody>
      </p:sp>
      <p:cxnSp>
        <p:nvCxnSpPr>
          <p:cNvPr id="1424" name="Google Shape;1424;g27b3a2978f5_0_3631"/>
          <p:cNvCxnSpPr/>
          <p:nvPr/>
        </p:nvCxnSpPr>
        <p:spPr>
          <a:xfrm>
            <a:off x="5210175" y="147650"/>
            <a:ext cx="0" cy="681000"/>
          </a:xfrm>
          <a:prstGeom prst="straightConnector1">
            <a:avLst/>
          </a:prstGeom>
          <a:noFill/>
          <a:ln w="9525" cap="flat" cmpd="sng">
            <a:solidFill>
              <a:srgbClr val="7878B9"/>
            </a:solidFill>
            <a:prstDash val="solid"/>
            <a:round/>
            <a:headEnd type="none" w="sm" len="sm"/>
            <a:tailEnd type="none" w="sm" len="sm"/>
          </a:ln>
        </p:spPr>
      </p:cxnSp>
      <p:cxnSp>
        <p:nvCxnSpPr>
          <p:cNvPr id="1425" name="Google Shape;1425;g27b3a2978f5_0_3631"/>
          <p:cNvCxnSpPr/>
          <p:nvPr/>
        </p:nvCxnSpPr>
        <p:spPr>
          <a:xfrm>
            <a:off x="5210175" y="1085525"/>
            <a:ext cx="0" cy="681000"/>
          </a:xfrm>
          <a:prstGeom prst="straightConnector1">
            <a:avLst/>
          </a:prstGeom>
          <a:noFill/>
          <a:ln w="9525" cap="flat" cmpd="sng">
            <a:solidFill>
              <a:srgbClr val="7878B9"/>
            </a:solidFill>
            <a:prstDash val="solid"/>
            <a:round/>
            <a:headEnd type="none" w="sm" len="sm"/>
            <a:tailEnd type="none" w="sm" len="sm"/>
          </a:ln>
        </p:spPr>
      </p:cxnSp>
      <p:cxnSp>
        <p:nvCxnSpPr>
          <p:cNvPr id="1426" name="Google Shape;1426;g27b3a2978f5_0_3631"/>
          <p:cNvCxnSpPr/>
          <p:nvPr/>
        </p:nvCxnSpPr>
        <p:spPr>
          <a:xfrm>
            <a:off x="5210175" y="2000613"/>
            <a:ext cx="0" cy="681000"/>
          </a:xfrm>
          <a:prstGeom prst="straightConnector1">
            <a:avLst/>
          </a:prstGeom>
          <a:noFill/>
          <a:ln w="9525" cap="flat" cmpd="sng">
            <a:solidFill>
              <a:srgbClr val="7878B9"/>
            </a:solidFill>
            <a:prstDash val="solid"/>
            <a:round/>
            <a:headEnd type="none" w="sm" len="sm"/>
            <a:tailEnd type="none" w="sm" len="sm"/>
          </a:ln>
        </p:spPr>
      </p:cxnSp>
      <p:cxnSp>
        <p:nvCxnSpPr>
          <p:cNvPr id="1427" name="Google Shape;1427;g27b3a2978f5_0_3631"/>
          <p:cNvCxnSpPr/>
          <p:nvPr/>
        </p:nvCxnSpPr>
        <p:spPr>
          <a:xfrm>
            <a:off x="5210175" y="2956113"/>
            <a:ext cx="0" cy="681000"/>
          </a:xfrm>
          <a:prstGeom prst="straightConnector1">
            <a:avLst/>
          </a:prstGeom>
          <a:noFill/>
          <a:ln w="9525" cap="flat" cmpd="sng">
            <a:solidFill>
              <a:srgbClr val="7878B9"/>
            </a:solidFill>
            <a:prstDash val="solid"/>
            <a:round/>
            <a:headEnd type="none" w="sm" len="sm"/>
            <a:tailEnd type="none" w="sm" len="sm"/>
          </a:ln>
        </p:spPr>
      </p:cxnSp>
      <p:cxnSp>
        <p:nvCxnSpPr>
          <p:cNvPr id="1428" name="Google Shape;1428;g27b3a2978f5_0_3631"/>
          <p:cNvCxnSpPr/>
          <p:nvPr/>
        </p:nvCxnSpPr>
        <p:spPr>
          <a:xfrm>
            <a:off x="5210175" y="3889463"/>
            <a:ext cx="0" cy="681000"/>
          </a:xfrm>
          <a:prstGeom prst="straightConnector1">
            <a:avLst/>
          </a:prstGeom>
          <a:noFill/>
          <a:ln w="9525" cap="flat" cmpd="sng">
            <a:solidFill>
              <a:srgbClr val="7878B9"/>
            </a:solidFill>
            <a:prstDash val="solid"/>
            <a:round/>
            <a:headEnd type="none" w="sm" len="sm"/>
            <a:tailEnd type="none" w="sm" len="sm"/>
          </a:ln>
        </p:spPr>
      </p:cxnSp>
      <p:sp>
        <p:nvSpPr>
          <p:cNvPr id="1429" name="Google Shape;1429;g27b3a2978f5_0_3631"/>
          <p:cNvSpPr/>
          <p:nvPr/>
        </p:nvSpPr>
        <p:spPr>
          <a:xfrm>
            <a:off x="0" y="0"/>
            <a:ext cx="152400" cy="5143500"/>
          </a:xfrm>
          <a:prstGeom prst="roundRect">
            <a:avLst>
              <a:gd name="adj" fmla="val 0"/>
            </a:avLst>
          </a:prstGeom>
          <a:gradFill>
            <a:gsLst>
              <a:gs pos="0">
                <a:srgbClr val="842FAE"/>
              </a:gs>
              <a:gs pos="100000">
                <a:srgbClr val="B268D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0" name="Google Shape;1430;g27b3a2978f5_0_3631"/>
          <p:cNvSpPr txBox="1">
            <a:spLocks noGrp="1"/>
          </p:cNvSpPr>
          <p:nvPr>
            <p:ph type="title"/>
          </p:nvPr>
        </p:nvSpPr>
        <p:spPr>
          <a:xfrm>
            <a:off x="389723" y="359125"/>
            <a:ext cx="1988400" cy="1819800"/>
          </a:xfrm>
          <a:prstGeom prst="rect">
            <a:avLst/>
          </a:prstGeom>
          <a:noFill/>
          <a:ln>
            <a:noFill/>
          </a:ln>
        </p:spPr>
        <p:txBody>
          <a:bodyPr spcFirstLastPara="1" wrap="square" lIns="91425" tIns="91425" rIns="91425" bIns="91425" anchor="t" anchorCtr="0">
            <a:normAutofit/>
          </a:bodyPr>
          <a:lstStyle>
            <a:lvl1pPr lvl="0" algn="l" rtl="0">
              <a:lnSpc>
                <a:spcPct val="115000"/>
              </a:lnSpc>
              <a:spcBef>
                <a:spcPts val="0"/>
              </a:spcBef>
              <a:spcAft>
                <a:spcPts val="0"/>
              </a:spcAft>
              <a:buClr>
                <a:srgbClr val="4E3494"/>
              </a:buClr>
              <a:buSzPts val="2000"/>
              <a:buFont typeface="Roboto"/>
              <a:buNone/>
              <a:defRPr sz="2000" b="1">
                <a:solidFill>
                  <a:srgbClr val="4E3494"/>
                </a:solidFill>
                <a:latin typeface="Roboto"/>
                <a:ea typeface="Roboto"/>
                <a:cs typeface="Roboto"/>
                <a:sym typeface="Roboto"/>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431" name="Google Shape;1431;g27b3a2978f5_0_3631"/>
          <p:cNvSpPr txBox="1">
            <a:spLocks noGrp="1"/>
          </p:cNvSpPr>
          <p:nvPr>
            <p:ph type="subTitle" idx="1"/>
          </p:nvPr>
        </p:nvSpPr>
        <p:spPr>
          <a:xfrm>
            <a:off x="389725" y="2834025"/>
            <a:ext cx="2181300" cy="1819800"/>
          </a:xfrm>
          <a:prstGeom prst="rect">
            <a:avLst/>
          </a:prstGeom>
          <a:noFill/>
          <a:ln>
            <a:noFill/>
          </a:ln>
        </p:spPr>
        <p:txBody>
          <a:bodyPr spcFirstLastPara="1" wrap="square" lIns="91425" tIns="91425" rIns="91425" bIns="91425" anchor="t" anchorCtr="0">
            <a:normAutofit/>
          </a:bodyPr>
          <a:lstStyle>
            <a:lvl1pPr lvl="0" algn="l" rtl="0">
              <a:lnSpc>
                <a:spcPct val="115000"/>
              </a:lnSpc>
              <a:spcBef>
                <a:spcPts val="0"/>
              </a:spcBef>
              <a:spcAft>
                <a:spcPts val="0"/>
              </a:spcAft>
              <a:buClr>
                <a:srgbClr val="4E3494"/>
              </a:buClr>
              <a:buSzPts val="1100"/>
              <a:buFont typeface="Roboto"/>
              <a:buNone/>
              <a:defRPr sz="1100">
                <a:solidFill>
                  <a:srgbClr val="4E3494"/>
                </a:solidFill>
                <a:latin typeface="Roboto"/>
                <a:ea typeface="Roboto"/>
                <a:cs typeface="Roboto"/>
                <a:sym typeface="Roboto"/>
              </a:defRPr>
            </a:lvl1pPr>
            <a:lvl2pPr lvl="1" algn="l" rtl="0">
              <a:lnSpc>
                <a:spcPct val="115000"/>
              </a:lnSpc>
              <a:spcBef>
                <a:spcPts val="0"/>
              </a:spcBef>
              <a:spcAft>
                <a:spcPts val="0"/>
              </a:spcAft>
              <a:buSzPts val="1100"/>
              <a:buNone/>
              <a:defRPr/>
            </a:lvl2pPr>
            <a:lvl3pPr lvl="2" algn="l" rtl="0">
              <a:lnSpc>
                <a:spcPct val="115000"/>
              </a:lnSpc>
              <a:spcBef>
                <a:spcPts val="0"/>
              </a:spcBef>
              <a:spcAft>
                <a:spcPts val="0"/>
              </a:spcAft>
              <a:buSzPts val="1100"/>
              <a:buNone/>
              <a:defRPr/>
            </a:lvl3pPr>
            <a:lvl4pPr lvl="3" algn="l" rtl="0">
              <a:lnSpc>
                <a:spcPct val="115000"/>
              </a:lnSpc>
              <a:spcBef>
                <a:spcPts val="0"/>
              </a:spcBef>
              <a:spcAft>
                <a:spcPts val="0"/>
              </a:spcAft>
              <a:buSzPts val="1100"/>
              <a:buNone/>
              <a:defRPr/>
            </a:lvl4pPr>
            <a:lvl5pPr lvl="4" algn="l" rtl="0">
              <a:lnSpc>
                <a:spcPct val="115000"/>
              </a:lnSpc>
              <a:spcBef>
                <a:spcPts val="0"/>
              </a:spcBef>
              <a:spcAft>
                <a:spcPts val="0"/>
              </a:spcAft>
              <a:buSzPts val="1100"/>
              <a:buNone/>
              <a:defRPr/>
            </a:lvl5pPr>
            <a:lvl6pPr lvl="5" algn="l" rtl="0">
              <a:lnSpc>
                <a:spcPct val="115000"/>
              </a:lnSpc>
              <a:spcBef>
                <a:spcPts val="0"/>
              </a:spcBef>
              <a:spcAft>
                <a:spcPts val="0"/>
              </a:spcAft>
              <a:buSzPts val="1100"/>
              <a:buNone/>
              <a:defRPr/>
            </a:lvl6pPr>
            <a:lvl7pPr lvl="6" algn="l" rtl="0">
              <a:lnSpc>
                <a:spcPct val="115000"/>
              </a:lnSpc>
              <a:spcBef>
                <a:spcPts val="0"/>
              </a:spcBef>
              <a:spcAft>
                <a:spcPts val="0"/>
              </a:spcAft>
              <a:buSzPts val="1100"/>
              <a:buNone/>
              <a:defRPr/>
            </a:lvl7pPr>
            <a:lvl8pPr lvl="7" algn="l" rtl="0">
              <a:lnSpc>
                <a:spcPct val="115000"/>
              </a:lnSpc>
              <a:spcBef>
                <a:spcPts val="0"/>
              </a:spcBef>
              <a:spcAft>
                <a:spcPts val="0"/>
              </a:spcAft>
              <a:buSzPts val="1100"/>
              <a:buNone/>
              <a:defRPr/>
            </a:lvl8pPr>
            <a:lvl9pPr lvl="8" algn="l" rtl="0">
              <a:lnSpc>
                <a:spcPct val="115000"/>
              </a:lnSpc>
              <a:spcBef>
                <a:spcPts val="0"/>
              </a:spcBef>
              <a:spcAft>
                <a:spcPts val="0"/>
              </a:spcAft>
              <a:buSzPts val="1100"/>
              <a:buNone/>
              <a:defRPr/>
            </a:lvl9pPr>
          </a:lstStyle>
          <a:p>
            <a:endParaRPr/>
          </a:p>
        </p:txBody>
      </p:sp>
      <p:sp>
        <p:nvSpPr>
          <p:cNvPr id="1432" name="Google Shape;1432;g27b3a2978f5_0_3631"/>
          <p:cNvSpPr txBox="1">
            <a:spLocks noGrp="1"/>
          </p:cNvSpPr>
          <p:nvPr>
            <p:ph type="title" idx="2"/>
          </p:nvPr>
        </p:nvSpPr>
        <p:spPr>
          <a:xfrm>
            <a:off x="3579725" y="34550"/>
            <a:ext cx="1687500" cy="875100"/>
          </a:xfrm>
          <a:prstGeom prst="rect">
            <a:avLst/>
          </a:prstGeom>
          <a:noFill/>
          <a:ln>
            <a:noFill/>
          </a:ln>
        </p:spPr>
        <p:txBody>
          <a:bodyPr spcFirstLastPara="1" wrap="square" lIns="91425" tIns="91425" rIns="91425" bIns="91425" anchor="ctr" anchorCtr="0">
            <a:normAutofit/>
          </a:bodyPr>
          <a:lstStyle>
            <a:lvl1pPr lvl="0" algn="l" rtl="0">
              <a:lnSpc>
                <a:spcPct val="115000"/>
              </a:lnSpc>
              <a:spcBef>
                <a:spcPts val="0"/>
              </a:spcBef>
              <a:spcAft>
                <a:spcPts val="0"/>
              </a:spcAft>
              <a:buClr>
                <a:srgbClr val="4E3494"/>
              </a:buClr>
              <a:buSzPts val="1200"/>
              <a:buFont typeface="Roboto Medium"/>
              <a:buNone/>
              <a:defRPr sz="1200">
                <a:solidFill>
                  <a:srgbClr val="4E3494"/>
                </a:solidFill>
                <a:latin typeface="Roboto Medium"/>
                <a:ea typeface="Roboto Medium"/>
                <a:cs typeface="Roboto Medium"/>
                <a:sym typeface="Roboto Medium"/>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433" name="Google Shape;1433;g27b3a2978f5_0_3631"/>
          <p:cNvSpPr txBox="1">
            <a:spLocks noGrp="1"/>
          </p:cNvSpPr>
          <p:nvPr>
            <p:ph type="body" idx="3"/>
          </p:nvPr>
        </p:nvSpPr>
        <p:spPr>
          <a:xfrm>
            <a:off x="5375250" y="57150"/>
            <a:ext cx="3457500" cy="875100"/>
          </a:xfrm>
          <a:prstGeom prst="rect">
            <a:avLst/>
          </a:prstGeom>
          <a:noFill/>
          <a:ln>
            <a:noFill/>
          </a:ln>
        </p:spPr>
        <p:txBody>
          <a:bodyPr spcFirstLastPara="1" wrap="square" lIns="91425" tIns="91425" rIns="91425" bIns="91425" anchor="t" anchorCtr="0">
            <a:normAutofit/>
          </a:bodyPr>
          <a:lstStyle>
            <a:lvl1pPr marL="457200" lvl="0"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1pPr>
            <a:lvl2pPr marL="914400" lvl="1"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2pPr>
            <a:lvl3pPr marL="1371600" lvl="2"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3pPr>
            <a:lvl4pPr marL="1828800" lvl="3"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4pPr>
            <a:lvl5pPr marL="2286000" lvl="4"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5pPr>
            <a:lvl6pPr marL="2743200" lvl="5"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6pPr>
            <a:lvl7pPr marL="3200400" lvl="6"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7pPr>
            <a:lvl8pPr marL="3657600" lvl="7"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8pPr>
            <a:lvl9pPr marL="4114800" lvl="8"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9pPr>
          </a:lstStyle>
          <a:p>
            <a:endParaRPr/>
          </a:p>
        </p:txBody>
      </p:sp>
      <p:sp>
        <p:nvSpPr>
          <p:cNvPr id="1434" name="Google Shape;1434;g27b3a2978f5_0_3631"/>
          <p:cNvSpPr txBox="1">
            <a:spLocks noGrp="1"/>
          </p:cNvSpPr>
          <p:nvPr>
            <p:ph type="title" idx="4"/>
          </p:nvPr>
        </p:nvSpPr>
        <p:spPr>
          <a:xfrm>
            <a:off x="3579725" y="977188"/>
            <a:ext cx="1687500" cy="875100"/>
          </a:xfrm>
          <a:prstGeom prst="rect">
            <a:avLst/>
          </a:prstGeom>
          <a:noFill/>
          <a:ln>
            <a:noFill/>
          </a:ln>
        </p:spPr>
        <p:txBody>
          <a:bodyPr spcFirstLastPara="1" wrap="square" lIns="91425" tIns="91425" rIns="91425" bIns="91425" anchor="ctr" anchorCtr="0">
            <a:normAutofit/>
          </a:bodyPr>
          <a:lstStyle>
            <a:lvl1pPr lvl="0" algn="l" rtl="0">
              <a:lnSpc>
                <a:spcPct val="115000"/>
              </a:lnSpc>
              <a:spcBef>
                <a:spcPts val="0"/>
              </a:spcBef>
              <a:spcAft>
                <a:spcPts val="0"/>
              </a:spcAft>
              <a:buClr>
                <a:srgbClr val="4E3494"/>
              </a:buClr>
              <a:buSzPts val="1200"/>
              <a:buFont typeface="Roboto Medium"/>
              <a:buNone/>
              <a:defRPr sz="1200">
                <a:solidFill>
                  <a:srgbClr val="4E3494"/>
                </a:solidFill>
                <a:latin typeface="Roboto Medium"/>
                <a:ea typeface="Roboto Medium"/>
                <a:cs typeface="Roboto Medium"/>
                <a:sym typeface="Roboto Medium"/>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435" name="Google Shape;1435;g27b3a2978f5_0_3631"/>
          <p:cNvSpPr txBox="1">
            <a:spLocks noGrp="1"/>
          </p:cNvSpPr>
          <p:nvPr>
            <p:ph type="body" idx="5"/>
          </p:nvPr>
        </p:nvSpPr>
        <p:spPr>
          <a:xfrm>
            <a:off x="5375250" y="999788"/>
            <a:ext cx="3457500" cy="875100"/>
          </a:xfrm>
          <a:prstGeom prst="rect">
            <a:avLst/>
          </a:prstGeom>
          <a:noFill/>
          <a:ln>
            <a:noFill/>
          </a:ln>
        </p:spPr>
        <p:txBody>
          <a:bodyPr spcFirstLastPara="1" wrap="square" lIns="91425" tIns="91425" rIns="91425" bIns="91425" anchor="t" anchorCtr="0">
            <a:normAutofit/>
          </a:bodyPr>
          <a:lstStyle>
            <a:lvl1pPr marL="457200" lvl="0"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1pPr>
            <a:lvl2pPr marL="914400" lvl="1"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2pPr>
            <a:lvl3pPr marL="1371600" lvl="2"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3pPr>
            <a:lvl4pPr marL="1828800" lvl="3"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4pPr>
            <a:lvl5pPr marL="2286000" lvl="4"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5pPr>
            <a:lvl6pPr marL="2743200" lvl="5"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6pPr>
            <a:lvl7pPr marL="3200400" lvl="6"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7pPr>
            <a:lvl8pPr marL="3657600" lvl="7"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8pPr>
            <a:lvl9pPr marL="4114800" lvl="8"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9pPr>
          </a:lstStyle>
          <a:p>
            <a:endParaRPr/>
          </a:p>
        </p:txBody>
      </p:sp>
      <p:sp>
        <p:nvSpPr>
          <p:cNvPr id="1436" name="Google Shape;1436;g27b3a2978f5_0_3631"/>
          <p:cNvSpPr txBox="1">
            <a:spLocks noGrp="1"/>
          </p:cNvSpPr>
          <p:nvPr>
            <p:ph type="title" idx="6"/>
          </p:nvPr>
        </p:nvSpPr>
        <p:spPr>
          <a:xfrm>
            <a:off x="3579725" y="1920538"/>
            <a:ext cx="1687500" cy="875100"/>
          </a:xfrm>
          <a:prstGeom prst="rect">
            <a:avLst/>
          </a:prstGeom>
          <a:noFill/>
          <a:ln>
            <a:noFill/>
          </a:ln>
        </p:spPr>
        <p:txBody>
          <a:bodyPr spcFirstLastPara="1" wrap="square" lIns="91425" tIns="91425" rIns="91425" bIns="91425" anchor="ctr" anchorCtr="0">
            <a:normAutofit/>
          </a:bodyPr>
          <a:lstStyle>
            <a:lvl1pPr lvl="0" algn="l" rtl="0">
              <a:lnSpc>
                <a:spcPct val="115000"/>
              </a:lnSpc>
              <a:spcBef>
                <a:spcPts val="0"/>
              </a:spcBef>
              <a:spcAft>
                <a:spcPts val="0"/>
              </a:spcAft>
              <a:buClr>
                <a:srgbClr val="4E3494"/>
              </a:buClr>
              <a:buSzPts val="1200"/>
              <a:buFont typeface="Roboto Medium"/>
              <a:buNone/>
              <a:defRPr sz="1200">
                <a:solidFill>
                  <a:srgbClr val="4E3494"/>
                </a:solidFill>
                <a:latin typeface="Roboto Medium"/>
                <a:ea typeface="Roboto Medium"/>
                <a:cs typeface="Roboto Medium"/>
                <a:sym typeface="Roboto Medium"/>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437" name="Google Shape;1437;g27b3a2978f5_0_3631"/>
          <p:cNvSpPr txBox="1">
            <a:spLocks noGrp="1"/>
          </p:cNvSpPr>
          <p:nvPr>
            <p:ph type="body" idx="7"/>
          </p:nvPr>
        </p:nvSpPr>
        <p:spPr>
          <a:xfrm>
            <a:off x="5375250" y="1943138"/>
            <a:ext cx="3457500" cy="875100"/>
          </a:xfrm>
          <a:prstGeom prst="rect">
            <a:avLst/>
          </a:prstGeom>
          <a:noFill/>
          <a:ln>
            <a:noFill/>
          </a:ln>
        </p:spPr>
        <p:txBody>
          <a:bodyPr spcFirstLastPara="1" wrap="square" lIns="91425" tIns="91425" rIns="91425" bIns="91425" anchor="t" anchorCtr="0">
            <a:normAutofit/>
          </a:bodyPr>
          <a:lstStyle>
            <a:lvl1pPr marL="457200" lvl="0"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1pPr>
            <a:lvl2pPr marL="914400" lvl="1"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2pPr>
            <a:lvl3pPr marL="1371600" lvl="2"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3pPr>
            <a:lvl4pPr marL="1828800" lvl="3"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4pPr>
            <a:lvl5pPr marL="2286000" lvl="4"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5pPr>
            <a:lvl6pPr marL="2743200" lvl="5"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6pPr>
            <a:lvl7pPr marL="3200400" lvl="6"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7pPr>
            <a:lvl8pPr marL="3657600" lvl="7"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8pPr>
            <a:lvl9pPr marL="4114800" lvl="8"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9pPr>
          </a:lstStyle>
          <a:p>
            <a:endParaRPr/>
          </a:p>
        </p:txBody>
      </p:sp>
      <p:sp>
        <p:nvSpPr>
          <p:cNvPr id="1438" name="Google Shape;1438;g27b3a2978f5_0_3631"/>
          <p:cNvSpPr txBox="1">
            <a:spLocks noGrp="1"/>
          </p:cNvSpPr>
          <p:nvPr>
            <p:ph type="title" idx="8"/>
          </p:nvPr>
        </p:nvSpPr>
        <p:spPr>
          <a:xfrm>
            <a:off x="3579725" y="2861475"/>
            <a:ext cx="1687500" cy="875100"/>
          </a:xfrm>
          <a:prstGeom prst="rect">
            <a:avLst/>
          </a:prstGeom>
          <a:noFill/>
          <a:ln>
            <a:noFill/>
          </a:ln>
        </p:spPr>
        <p:txBody>
          <a:bodyPr spcFirstLastPara="1" wrap="square" lIns="91425" tIns="91425" rIns="91425" bIns="91425" anchor="ctr" anchorCtr="0">
            <a:normAutofit/>
          </a:bodyPr>
          <a:lstStyle>
            <a:lvl1pPr lvl="0" algn="l" rtl="0">
              <a:lnSpc>
                <a:spcPct val="115000"/>
              </a:lnSpc>
              <a:spcBef>
                <a:spcPts val="0"/>
              </a:spcBef>
              <a:spcAft>
                <a:spcPts val="0"/>
              </a:spcAft>
              <a:buClr>
                <a:srgbClr val="4E3494"/>
              </a:buClr>
              <a:buSzPts val="1200"/>
              <a:buFont typeface="Roboto Medium"/>
              <a:buNone/>
              <a:defRPr sz="1200">
                <a:solidFill>
                  <a:srgbClr val="4E3494"/>
                </a:solidFill>
                <a:latin typeface="Roboto Medium"/>
                <a:ea typeface="Roboto Medium"/>
                <a:cs typeface="Roboto Medium"/>
                <a:sym typeface="Roboto Medium"/>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439" name="Google Shape;1439;g27b3a2978f5_0_3631"/>
          <p:cNvSpPr txBox="1">
            <a:spLocks noGrp="1"/>
          </p:cNvSpPr>
          <p:nvPr>
            <p:ph type="body" idx="9"/>
          </p:nvPr>
        </p:nvSpPr>
        <p:spPr>
          <a:xfrm>
            <a:off x="5375250" y="2884075"/>
            <a:ext cx="3457500" cy="875100"/>
          </a:xfrm>
          <a:prstGeom prst="rect">
            <a:avLst/>
          </a:prstGeom>
          <a:noFill/>
          <a:ln>
            <a:noFill/>
          </a:ln>
        </p:spPr>
        <p:txBody>
          <a:bodyPr spcFirstLastPara="1" wrap="square" lIns="91425" tIns="91425" rIns="91425" bIns="91425" anchor="t" anchorCtr="0">
            <a:normAutofit/>
          </a:bodyPr>
          <a:lstStyle>
            <a:lvl1pPr marL="457200" lvl="0"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1pPr>
            <a:lvl2pPr marL="914400" lvl="1"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2pPr>
            <a:lvl3pPr marL="1371600" lvl="2"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3pPr>
            <a:lvl4pPr marL="1828800" lvl="3"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4pPr>
            <a:lvl5pPr marL="2286000" lvl="4"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5pPr>
            <a:lvl6pPr marL="2743200" lvl="5"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6pPr>
            <a:lvl7pPr marL="3200400" lvl="6"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7pPr>
            <a:lvl8pPr marL="3657600" lvl="7"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8pPr>
            <a:lvl9pPr marL="4114800" lvl="8"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9pPr>
          </a:lstStyle>
          <a:p>
            <a:endParaRPr/>
          </a:p>
        </p:txBody>
      </p:sp>
      <p:sp>
        <p:nvSpPr>
          <p:cNvPr id="1440" name="Google Shape;1440;g27b3a2978f5_0_3631"/>
          <p:cNvSpPr txBox="1">
            <a:spLocks noGrp="1"/>
          </p:cNvSpPr>
          <p:nvPr>
            <p:ph type="title" idx="13"/>
          </p:nvPr>
        </p:nvSpPr>
        <p:spPr>
          <a:xfrm>
            <a:off x="3579725" y="3802400"/>
            <a:ext cx="1687500" cy="875100"/>
          </a:xfrm>
          <a:prstGeom prst="rect">
            <a:avLst/>
          </a:prstGeom>
          <a:noFill/>
          <a:ln>
            <a:noFill/>
          </a:ln>
        </p:spPr>
        <p:txBody>
          <a:bodyPr spcFirstLastPara="1" wrap="square" lIns="91425" tIns="91425" rIns="91425" bIns="91425" anchor="ctr" anchorCtr="0">
            <a:normAutofit/>
          </a:bodyPr>
          <a:lstStyle>
            <a:lvl1pPr lvl="0" algn="l" rtl="0">
              <a:lnSpc>
                <a:spcPct val="115000"/>
              </a:lnSpc>
              <a:spcBef>
                <a:spcPts val="0"/>
              </a:spcBef>
              <a:spcAft>
                <a:spcPts val="0"/>
              </a:spcAft>
              <a:buClr>
                <a:srgbClr val="4E3494"/>
              </a:buClr>
              <a:buSzPts val="1200"/>
              <a:buFont typeface="Roboto Medium"/>
              <a:buNone/>
              <a:defRPr sz="1200">
                <a:solidFill>
                  <a:srgbClr val="4E3494"/>
                </a:solidFill>
                <a:latin typeface="Roboto Medium"/>
                <a:ea typeface="Roboto Medium"/>
                <a:cs typeface="Roboto Medium"/>
                <a:sym typeface="Roboto Medium"/>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441" name="Google Shape;1441;g27b3a2978f5_0_3631"/>
          <p:cNvSpPr txBox="1">
            <a:spLocks noGrp="1"/>
          </p:cNvSpPr>
          <p:nvPr>
            <p:ph type="body" idx="14"/>
          </p:nvPr>
        </p:nvSpPr>
        <p:spPr>
          <a:xfrm>
            <a:off x="5375250" y="3825000"/>
            <a:ext cx="3457500" cy="875100"/>
          </a:xfrm>
          <a:prstGeom prst="rect">
            <a:avLst/>
          </a:prstGeom>
          <a:noFill/>
          <a:ln>
            <a:noFill/>
          </a:ln>
        </p:spPr>
        <p:txBody>
          <a:bodyPr spcFirstLastPara="1" wrap="square" lIns="91425" tIns="91425" rIns="91425" bIns="91425" anchor="t" anchorCtr="0">
            <a:normAutofit/>
          </a:bodyPr>
          <a:lstStyle>
            <a:lvl1pPr marL="457200" lvl="0"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1pPr>
            <a:lvl2pPr marL="914400" lvl="1"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2pPr>
            <a:lvl3pPr marL="1371600" lvl="2"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3pPr>
            <a:lvl4pPr marL="1828800" lvl="3"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4pPr>
            <a:lvl5pPr marL="2286000" lvl="4"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5pPr>
            <a:lvl6pPr marL="2743200" lvl="5"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6pPr>
            <a:lvl7pPr marL="3200400" lvl="6"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7pPr>
            <a:lvl8pPr marL="3657600" lvl="7"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8pPr>
            <a:lvl9pPr marL="4114800" lvl="8"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9pPr>
          </a:lstStyle>
          <a:p>
            <a:endParaRPr/>
          </a:p>
        </p:txBody>
      </p:sp>
      <p:grpSp>
        <p:nvGrpSpPr>
          <p:cNvPr id="1442" name="Google Shape;1442;g27b3a2978f5_0_3631"/>
          <p:cNvGrpSpPr/>
          <p:nvPr/>
        </p:nvGrpSpPr>
        <p:grpSpPr>
          <a:xfrm>
            <a:off x="389714" y="4764079"/>
            <a:ext cx="1451540" cy="229128"/>
            <a:chOff x="262788" y="4847368"/>
            <a:chExt cx="1443457" cy="217781"/>
          </a:xfrm>
        </p:grpSpPr>
        <p:sp>
          <p:nvSpPr>
            <p:cNvPr id="1443" name="Google Shape;1443;g27b3a2978f5_0_3631"/>
            <p:cNvSpPr/>
            <p:nvPr/>
          </p:nvSpPr>
          <p:spPr>
            <a:xfrm>
              <a:off x="611837" y="4848955"/>
              <a:ext cx="41052" cy="183425"/>
            </a:xfrm>
            <a:custGeom>
              <a:avLst/>
              <a:gdLst/>
              <a:ahLst/>
              <a:cxnLst/>
              <a:rect l="l" t="t" r="r" b="b"/>
              <a:pathLst>
                <a:path w="8089" h="35376" extrusionOk="0">
                  <a:moveTo>
                    <a:pt x="0" y="35375"/>
                  </a:moveTo>
                  <a:lnTo>
                    <a:pt x="8088" y="35375"/>
                  </a:lnTo>
                  <a:lnTo>
                    <a:pt x="8088" y="1"/>
                  </a:lnTo>
                  <a:lnTo>
                    <a:pt x="0"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44" name="Google Shape;1444;g27b3a2978f5_0_3631"/>
            <p:cNvSpPr/>
            <p:nvPr/>
          </p:nvSpPr>
          <p:spPr>
            <a:xfrm>
              <a:off x="670991" y="4848955"/>
              <a:ext cx="41219" cy="183425"/>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45" name="Google Shape;1445;g27b3a2978f5_0_3631"/>
            <p:cNvSpPr/>
            <p:nvPr/>
          </p:nvSpPr>
          <p:spPr>
            <a:xfrm>
              <a:off x="554926" y="4848955"/>
              <a:ext cx="41052" cy="183425"/>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46" name="Google Shape;1446;g27b3a2978f5_0_3631"/>
            <p:cNvSpPr/>
            <p:nvPr/>
          </p:nvSpPr>
          <p:spPr>
            <a:xfrm>
              <a:off x="262788" y="4847368"/>
              <a:ext cx="104164" cy="186769"/>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47" name="Google Shape;1447;g27b3a2978f5_0_3631"/>
            <p:cNvSpPr/>
            <p:nvPr/>
          </p:nvSpPr>
          <p:spPr>
            <a:xfrm>
              <a:off x="384020" y="4882782"/>
              <a:ext cx="153493" cy="149598"/>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48" name="Google Shape;1448;g27b3a2978f5_0_3631"/>
            <p:cNvSpPr/>
            <p:nvPr/>
          </p:nvSpPr>
          <p:spPr>
            <a:xfrm>
              <a:off x="727384" y="4881906"/>
              <a:ext cx="98475" cy="152408"/>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49" name="Google Shape;1449;g27b3a2978f5_0_3631"/>
            <p:cNvSpPr/>
            <p:nvPr/>
          </p:nvSpPr>
          <p:spPr>
            <a:xfrm>
              <a:off x="870865" y="4848074"/>
              <a:ext cx="5694" cy="217075"/>
            </a:xfrm>
            <a:custGeom>
              <a:avLst/>
              <a:gdLst/>
              <a:ahLst/>
              <a:cxnLst/>
              <a:rect l="l" t="t" r="r" b="b"/>
              <a:pathLst>
                <a:path w="1122" h="41866" extrusionOk="0">
                  <a:moveTo>
                    <a:pt x="1" y="41866"/>
                  </a:moveTo>
                  <a:lnTo>
                    <a:pt x="1122" y="41866"/>
                  </a:lnTo>
                  <a:lnTo>
                    <a:pt x="1122" y="1"/>
                  </a:lnTo>
                  <a:lnTo>
                    <a:pt x="1"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50" name="Google Shape;1450;g27b3a2978f5_0_3631"/>
            <p:cNvSpPr/>
            <p:nvPr/>
          </p:nvSpPr>
          <p:spPr>
            <a:xfrm>
              <a:off x="909668" y="4884897"/>
              <a:ext cx="41392" cy="55153"/>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51" name="Google Shape;1451;g27b3a2978f5_0_3631"/>
            <p:cNvSpPr/>
            <p:nvPr/>
          </p:nvSpPr>
          <p:spPr>
            <a:xfrm>
              <a:off x="952608" y="4898290"/>
              <a:ext cx="32947" cy="42465"/>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52" name="Google Shape;1452;g27b3a2978f5_0_3631"/>
            <p:cNvSpPr/>
            <p:nvPr/>
          </p:nvSpPr>
          <p:spPr>
            <a:xfrm>
              <a:off x="991929" y="4898290"/>
              <a:ext cx="32429" cy="42465"/>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53" name="Google Shape;1453;g27b3a2978f5_0_3631"/>
            <p:cNvSpPr/>
            <p:nvPr/>
          </p:nvSpPr>
          <p:spPr>
            <a:xfrm>
              <a:off x="1033148" y="4881906"/>
              <a:ext cx="30181" cy="58145"/>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54" name="Google Shape;1454;g27b3a2978f5_0_3631"/>
            <p:cNvSpPr/>
            <p:nvPr/>
          </p:nvSpPr>
          <p:spPr>
            <a:xfrm>
              <a:off x="1074707"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55" name="Google Shape;1455;g27b3a2978f5_0_3631"/>
            <p:cNvSpPr/>
            <p:nvPr/>
          </p:nvSpPr>
          <p:spPr>
            <a:xfrm>
              <a:off x="1113856" y="4898290"/>
              <a:ext cx="35703" cy="42465"/>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56" name="Google Shape;1456;g27b3a2978f5_0_3631"/>
            <p:cNvSpPr/>
            <p:nvPr/>
          </p:nvSpPr>
          <p:spPr>
            <a:xfrm>
              <a:off x="1159211" y="4881906"/>
              <a:ext cx="4491" cy="58145"/>
            </a:xfrm>
            <a:custGeom>
              <a:avLst/>
              <a:gdLst/>
              <a:ahLst/>
              <a:cxnLst/>
              <a:rect l="l" t="t" r="r" b="b"/>
              <a:pathLst>
                <a:path w="885" h="11214" extrusionOk="0">
                  <a:moveTo>
                    <a:pt x="1" y="11214"/>
                  </a:moveTo>
                  <a:lnTo>
                    <a:pt x="884" y="11214"/>
                  </a:lnTo>
                  <a:lnTo>
                    <a:pt x="884" y="0"/>
                  </a:lnTo>
                  <a:lnTo>
                    <a:pt x="1"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57" name="Google Shape;1457;g27b3a2978f5_0_3631"/>
            <p:cNvSpPr/>
            <p:nvPr/>
          </p:nvSpPr>
          <p:spPr>
            <a:xfrm>
              <a:off x="1173182" y="4898290"/>
              <a:ext cx="35703" cy="42465"/>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58" name="Google Shape;1458;g27b3a2978f5_0_3631"/>
            <p:cNvSpPr/>
            <p:nvPr/>
          </p:nvSpPr>
          <p:spPr>
            <a:xfrm>
              <a:off x="1216295" y="4898290"/>
              <a:ext cx="32252" cy="58150"/>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59" name="Google Shape;1459;g27b3a2978f5_0_3631"/>
            <p:cNvSpPr/>
            <p:nvPr/>
          </p:nvSpPr>
          <p:spPr>
            <a:xfrm>
              <a:off x="1255443" y="4899172"/>
              <a:ext cx="33632" cy="5744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60" name="Google Shape;1460;g27b3a2978f5_0_3631"/>
            <p:cNvSpPr/>
            <p:nvPr/>
          </p:nvSpPr>
          <p:spPr>
            <a:xfrm>
              <a:off x="1309421" y="4888599"/>
              <a:ext cx="20873" cy="52156"/>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61" name="Google Shape;1461;g27b3a2978f5_0_3631"/>
            <p:cNvSpPr/>
            <p:nvPr/>
          </p:nvSpPr>
          <p:spPr>
            <a:xfrm>
              <a:off x="1338739" y="4881906"/>
              <a:ext cx="30186" cy="58145"/>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62" name="Google Shape;1462;g27b3a2978f5_0_3631"/>
            <p:cNvSpPr/>
            <p:nvPr/>
          </p:nvSpPr>
          <p:spPr>
            <a:xfrm>
              <a:off x="1378233" y="4898290"/>
              <a:ext cx="31907" cy="42465"/>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63" name="Google Shape;1463;g27b3a2978f5_0_3631"/>
            <p:cNvSpPr/>
            <p:nvPr/>
          </p:nvSpPr>
          <p:spPr>
            <a:xfrm>
              <a:off x="1415823" y="4888599"/>
              <a:ext cx="20873" cy="52156"/>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64" name="Google Shape;1464;g27b3a2978f5_0_3631"/>
            <p:cNvSpPr/>
            <p:nvPr/>
          </p:nvSpPr>
          <p:spPr>
            <a:xfrm>
              <a:off x="1464457" y="4884897"/>
              <a:ext cx="31221" cy="55153"/>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65" name="Google Shape;1465;g27b3a2978f5_0_3631"/>
            <p:cNvSpPr/>
            <p:nvPr/>
          </p:nvSpPr>
          <p:spPr>
            <a:xfrm>
              <a:off x="1503088" y="4884192"/>
              <a:ext cx="6212" cy="55858"/>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66" name="Google Shape;1466;g27b3a2978f5_0_3631"/>
            <p:cNvSpPr/>
            <p:nvPr/>
          </p:nvSpPr>
          <p:spPr>
            <a:xfrm>
              <a:off x="1518262" y="4898290"/>
              <a:ext cx="30531" cy="42465"/>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67" name="Google Shape;1467;g27b3a2978f5_0_3631"/>
            <p:cNvSpPr/>
            <p:nvPr/>
          </p:nvSpPr>
          <p:spPr>
            <a:xfrm>
              <a:off x="1553792" y="4888599"/>
              <a:ext cx="20696" cy="52156"/>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68" name="Google Shape;1468;g27b3a2978f5_0_3631"/>
            <p:cNvSpPr/>
            <p:nvPr/>
          </p:nvSpPr>
          <p:spPr>
            <a:xfrm>
              <a:off x="1580522" y="4898290"/>
              <a:ext cx="32942" cy="42465"/>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69" name="Google Shape;1469;g27b3a2978f5_0_3631"/>
            <p:cNvSpPr/>
            <p:nvPr/>
          </p:nvSpPr>
          <p:spPr>
            <a:xfrm>
              <a:off x="1622081"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70" name="Google Shape;1470;g27b3a2978f5_0_3631"/>
            <p:cNvSpPr/>
            <p:nvPr/>
          </p:nvSpPr>
          <p:spPr>
            <a:xfrm>
              <a:off x="1661575" y="4898290"/>
              <a:ext cx="30531" cy="42465"/>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71" name="Google Shape;1471;g27b3a2978f5_0_3631"/>
            <p:cNvSpPr/>
            <p:nvPr/>
          </p:nvSpPr>
          <p:spPr>
            <a:xfrm>
              <a:off x="1698480" y="4932999"/>
              <a:ext cx="7765" cy="17448"/>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72" name="Google Shape;1472;g27b3a2978f5_0_3631"/>
            <p:cNvSpPr/>
            <p:nvPr/>
          </p:nvSpPr>
          <p:spPr>
            <a:xfrm>
              <a:off x="913804" y="4977927"/>
              <a:ext cx="37773" cy="56034"/>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73" name="Google Shape;1473;g27b3a2978f5_0_3631"/>
            <p:cNvSpPr/>
            <p:nvPr/>
          </p:nvSpPr>
          <p:spPr>
            <a:xfrm>
              <a:off x="963991" y="4991496"/>
              <a:ext cx="30186" cy="41584"/>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74" name="Google Shape;1474;g27b3a2978f5_0_3631"/>
            <p:cNvSpPr/>
            <p:nvPr/>
          </p:nvSpPr>
          <p:spPr>
            <a:xfrm>
              <a:off x="1004692" y="4974935"/>
              <a:ext cx="32079" cy="59026"/>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75" name="Google Shape;1475;g27b3a2978f5_0_3631"/>
            <p:cNvSpPr/>
            <p:nvPr/>
          </p:nvSpPr>
          <p:spPr>
            <a:xfrm>
              <a:off x="1046769" y="4991496"/>
              <a:ext cx="32947" cy="42465"/>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76" name="Google Shape;1476;g27b3a2978f5_0_3631"/>
            <p:cNvSpPr/>
            <p:nvPr/>
          </p:nvSpPr>
          <p:spPr>
            <a:xfrm>
              <a:off x="1113166" y="4991496"/>
              <a:ext cx="30531" cy="42465"/>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77" name="Google Shape;1477;g27b3a2978f5_0_3631"/>
            <p:cNvSpPr/>
            <p:nvPr/>
          </p:nvSpPr>
          <p:spPr>
            <a:xfrm>
              <a:off x="1149381" y="4981629"/>
              <a:ext cx="20873" cy="52332"/>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78" name="Google Shape;1478;g27b3a2978f5_0_3631"/>
            <p:cNvSpPr/>
            <p:nvPr/>
          </p:nvSpPr>
          <p:spPr>
            <a:xfrm>
              <a:off x="1177319"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79" name="Google Shape;1479;g27b3a2978f5_0_3631"/>
            <p:cNvSpPr/>
            <p:nvPr/>
          </p:nvSpPr>
          <p:spPr>
            <a:xfrm>
              <a:off x="1220776" y="4991496"/>
              <a:ext cx="30186" cy="41584"/>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80" name="Google Shape;1480;g27b3a2978f5_0_3631"/>
            <p:cNvSpPr/>
            <p:nvPr/>
          </p:nvSpPr>
          <p:spPr>
            <a:xfrm>
              <a:off x="1261305" y="4974935"/>
              <a:ext cx="32257" cy="59026"/>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81" name="Google Shape;1481;g27b3a2978f5_0_3631"/>
            <p:cNvSpPr/>
            <p:nvPr/>
          </p:nvSpPr>
          <p:spPr>
            <a:xfrm>
              <a:off x="1303904" y="4991496"/>
              <a:ext cx="30354" cy="42465"/>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82" name="Google Shape;1482;g27b3a2978f5_0_3631"/>
            <p:cNvSpPr/>
            <p:nvPr/>
          </p:nvSpPr>
          <p:spPr>
            <a:xfrm>
              <a:off x="1362018"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83" name="Google Shape;1483;g27b3a2978f5_0_3631"/>
            <p:cNvSpPr/>
            <p:nvPr/>
          </p:nvSpPr>
          <p:spPr>
            <a:xfrm>
              <a:off x="1405480" y="4991496"/>
              <a:ext cx="30181" cy="41584"/>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84" name="Google Shape;1484;g27b3a2978f5_0_3631"/>
            <p:cNvSpPr/>
            <p:nvPr/>
          </p:nvSpPr>
          <p:spPr>
            <a:xfrm>
              <a:off x="1446004" y="4974935"/>
              <a:ext cx="32084" cy="59026"/>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85" name="Google Shape;1485;g27b3a2978f5_0_3631"/>
            <p:cNvSpPr/>
            <p:nvPr/>
          </p:nvSpPr>
          <p:spPr>
            <a:xfrm>
              <a:off x="1508777" y="4977222"/>
              <a:ext cx="40016" cy="56739"/>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86" name="Google Shape;1486;g27b3a2978f5_0_3631"/>
            <p:cNvSpPr/>
            <p:nvPr/>
          </p:nvSpPr>
          <p:spPr>
            <a:xfrm>
              <a:off x="1557583"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87" name="Google Shape;1487;g27b3a2978f5_0_3631"/>
            <p:cNvSpPr/>
            <p:nvPr/>
          </p:nvSpPr>
          <p:spPr>
            <a:xfrm>
              <a:off x="1600873" y="4991496"/>
              <a:ext cx="18630" cy="41584"/>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88" name="Google Shape;1488;g27b3a2978f5_0_3631"/>
            <p:cNvSpPr/>
            <p:nvPr/>
          </p:nvSpPr>
          <p:spPr>
            <a:xfrm>
              <a:off x="1623979" y="4991496"/>
              <a:ext cx="32947" cy="42465"/>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89" name="Google Shape;1489;g27b3a2978f5_0_3631"/>
            <p:cNvSpPr/>
            <p:nvPr/>
          </p:nvSpPr>
          <p:spPr>
            <a:xfrm>
              <a:off x="1664336" y="4991496"/>
              <a:ext cx="30354" cy="42465"/>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490" name="Google Shape;1490;g27b3a2978f5_0_3631"/>
            <p:cNvSpPr/>
            <p:nvPr/>
          </p:nvSpPr>
          <p:spPr>
            <a:xfrm>
              <a:off x="1089024" y="4991496"/>
              <a:ext cx="18630" cy="41584"/>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grpSp>
      <p:sp>
        <p:nvSpPr>
          <p:cNvPr id="1491" name="Google Shape;1491;g27b3a2978f5_0_3631"/>
          <p:cNvSpPr txBox="1"/>
          <p:nvPr/>
        </p:nvSpPr>
        <p:spPr>
          <a:xfrm>
            <a:off x="4378400" y="4788663"/>
            <a:ext cx="4229400" cy="1800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en" sz="600" b="0" i="0" u="none" strike="noStrike" cap="none">
                <a:solidFill>
                  <a:srgbClr val="7878B9"/>
                </a:solidFill>
                <a:latin typeface="Roboto Light"/>
                <a:ea typeface="Roboto Light"/>
                <a:cs typeface="Roboto Light"/>
                <a:sym typeface="Roboto Light"/>
              </a:rPr>
              <a:t>© 2022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7878B9"/>
              </a:solidFill>
              <a:latin typeface="Roboto Light"/>
              <a:ea typeface="Roboto Light"/>
              <a:cs typeface="Roboto Light"/>
              <a:sym typeface="Roboto Ligh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milia - Closing Slide">
  <p:cSld name="SECTION_HEADER_3">
    <p:bg>
      <p:bgPr>
        <a:gradFill>
          <a:gsLst>
            <a:gs pos="0">
              <a:srgbClr val="B268D7"/>
            </a:gs>
            <a:gs pos="100000">
              <a:srgbClr val="4C2D9A"/>
            </a:gs>
          </a:gsLst>
          <a:lin ang="8100019" scaled="0"/>
        </a:gradFill>
        <a:effectLst/>
      </p:bgPr>
    </p:bg>
    <p:spTree>
      <p:nvGrpSpPr>
        <p:cNvPr id="1" name="Shape 20"/>
        <p:cNvGrpSpPr/>
        <p:nvPr/>
      </p:nvGrpSpPr>
      <p:grpSpPr>
        <a:xfrm>
          <a:off x="0" y="0"/>
          <a:ext cx="0" cy="0"/>
          <a:chOff x="0" y="0"/>
          <a:chExt cx="0" cy="0"/>
        </a:xfrm>
      </p:grpSpPr>
      <p:sp>
        <p:nvSpPr>
          <p:cNvPr id="21" name="Google Shape;21;g27b3a2978f5_0_2239"/>
          <p:cNvSpPr txBox="1">
            <a:spLocks noGrp="1"/>
          </p:cNvSpPr>
          <p:nvPr>
            <p:ph type="title"/>
          </p:nvPr>
        </p:nvSpPr>
        <p:spPr>
          <a:xfrm>
            <a:off x="1170000" y="1551025"/>
            <a:ext cx="4818000" cy="542100"/>
          </a:xfrm>
          <a:prstGeom prst="rect">
            <a:avLst/>
          </a:prstGeom>
        </p:spPr>
        <p:txBody>
          <a:bodyPr spcFirstLastPara="1" wrap="square" lIns="0" tIns="0" rIns="0" bIns="0" anchor="t" anchorCtr="0">
            <a:noAutofit/>
          </a:bodyPr>
          <a:lstStyle>
            <a:lvl1pPr lvl="0" rtl="0">
              <a:spcBef>
                <a:spcPts val="0"/>
              </a:spcBef>
              <a:spcAft>
                <a:spcPts val="0"/>
              </a:spcAft>
              <a:buClr>
                <a:srgbClr val="FFFFFF"/>
              </a:buClr>
              <a:buSzPts val="3600"/>
              <a:buFont typeface="Roboto"/>
              <a:buNone/>
              <a:defRPr sz="3600" b="1">
                <a:solidFill>
                  <a:srgbClr val="FFFFFF"/>
                </a:solidFill>
                <a:latin typeface="Roboto"/>
                <a:ea typeface="Roboto"/>
                <a:cs typeface="Roboto"/>
                <a:sym typeface="Roboto"/>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 name="Google Shape;22;g27b3a2978f5_0_2239"/>
          <p:cNvSpPr txBox="1">
            <a:spLocks noGrp="1"/>
          </p:cNvSpPr>
          <p:nvPr>
            <p:ph type="subTitle" idx="1"/>
          </p:nvPr>
        </p:nvSpPr>
        <p:spPr>
          <a:xfrm>
            <a:off x="1170000" y="2468175"/>
            <a:ext cx="4984800" cy="443700"/>
          </a:xfrm>
          <a:prstGeom prst="rect">
            <a:avLst/>
          </a:prstGeom>
        </p:spPr>
        <p:txBody>
          <a:bodyPr spcFirstLastPara="1" wrap="square" lIns="0" tIns="0" rIns="0" bIns="0" anchor="t" anchorCtr="0">
            <a:noAutofit/>
          </a:bodyPr>
          <a:lstStyle>
            <a:lvl1pPr lvl="0" rtl="0">
              <a:spcBef>
                <a:spcPts val="0"/>
              </a:spcBef>
              <a:spcAft>
                <a:spcPts val="0"/>
              </a:spcAft>
              <a:buNone/>
              <a:defRPr sz="1600">
                <a:solidFill>
                  <a:srgbClr val="FFFFFF"/>
                </a:solidFill>
                <a:latin typeface="Roboto Medium"/>
                <a:ea typeface="Roboto Medium"/>
                <a:cs typeface="Roboto Medium"/>
                <a:sym typeface="Roboto Medium"/>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3" name="Google Shape;23;g27b3a2978f5_0_2239"/>
          <p:cNvSpPr txBox="1">
            <a:spLocks noGrp="1"/>
          </p:cNvSpPr>
          <p:nvPr>
            <p:ph type="subTitle" idx="2"/>
          </p:nvPr>
        </p:nvSpPr>
        <p:spPr>
          <a:xfrm>
            <a:off x="1170000" y="2719182"/>
            <a:ext cx="4984800" cy="240900"/>
          </a:xfrm>
          <a:prstGeom prst="rect">
            <a:avLst/>
          </a:prstGeom>
        </p:spPr>
        <p:txBody>
          <a:bodyPr spcFirstLastPara="1" wrap="square" lIns="0" tIns="0" rIns="0" bIns="0" anchor="t" anchorCtr="0">
            <a:noAutofit/>
          </a:bodyPr>
          <a:lstStyle>
            <a:lvl1pPr lvl="0" rtl="0">
              <a:spcBef>
                <a:spcPts val="0"/>
              </a:spcBef>
              <a:spcAft>
                <a:spcPts val="0"/>
              </a:spcAft>
              <a:buNone/>
              <a:defRPr sz="1000">
                <a:solidFill>
                  <a:srgbClr val="FFFFFF"/>
                </a:solidFill>
                <a:latin typeface="Roboto Light"/>
                <a:ea typeface="Roboto Light"/>
                <a:cs typeface="Roboto Light"/>
                <a:sym typeface="Roboto Light"/>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4" name="Google Shape;24;g27b3a2978f5_0_2239"/>
          <p:cNvSpPr txBox="1">
            <a:spLocks noGrp="1"/>
          </p:cNvSpPr>
          <p:nvPr>
            <p:ph type="subTitle" idx="3"/>
          </p:nvPr>
        </p:nvSpPr>
        <p:spPr>
          <a:xfrm>
            <a:off x="1492544" y="3154575"/>
            <a:ext cx="3652800" cy="129600"/>
          </a:xfrm>
          <a:prstGeom prst="rect">
            <a:avLst/>
          </a:prstGeom>
        </p:spPr>
        <p:txBody>
          <a:bodyPr spcFirstLastPara="1" wrap="square" lIns="0" tIns="0" rIns="0" bIns="0" anchor="t" anchorCtr="0">
            <a:noAutofit/>
          </a:bodyPr>
          <a:lstStyle>
            <a:lvl1pPr lvl="0" rtl="0">
              <a:spcBef>
                <a:spcPts val="0"/>
              </a:spcBef>
              <a:spcAft>
                <a:spcPts val="0"/>
              </a:spcAft>
              <a:buNone/>
              <a:defRPr sz="900">
                <a:solidFill>
                  <a:srgbClr val="FFFFFF"/>
                </a:solidFill>
                <a:latin typeface="Roboto Light"/>
                <a:ea typeface="Roboto Light"/>
                <a:cs typeface="Roboto Light"/>
                <a:sym typeface="Roboto Light"/>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5" name="Google Shape;25;g27b3a2978f5_0_2239"/>
          <p:cNvSpPr txBox="1">
            <a:spLocks noGrp="1"/>
          </p:cNvSpPr>
          <p:nvPr>
            <p:ph type="subTitle" idx="4"/>
          </p:nvPr>
        </p:nvSpPr>
        <p:spPr>
          <a:xfrm>
            <a:off x="1492544" y="3462875"/>
            <a:ext cx="3652800" cy="129600"/>
          </a:xfrm>
          <a:prstGeom prst="rect">
            <a:avLst/>
          </a:prstGeom>
        </p:spPr>
        <p:txBody>
          <a:bodyPr spcFirstLastPara="1" wrap="square" lIns="0" tIns="0" rIns="0" bIns="0" anchor="t" anchorCtr="0">
            <a:noAutofit/>
          </a:bodyPr>
          <a:lstStyle>
            <a:lvl1pPr lvl="0" rtl="0">
              <a:spcBef>
                <a:spcPts val="0"/>
              </a:spcBef>
              <a:spcAft>
                <a:spcPts val="0"/>
              </a:spcAft>
              <a:buNone/>
              <a:defRPr sz="900">
                <a:solidFill>
                  <a:srgbClr val="FFFFFF"/>
                </a:solidFill>
                <a:latin typeface="Roboto Light"/>
                <a:ea typeface="Roboto Light"/>
                <a:cs typeface="Roboto Light"/>
                <a:sym typeface="Roboto Light"/>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pic>
        <p:nvPicPr>
          <p:cNvPr id="26" name="Google Shape;26;g27b3a2978f5_0_2239"/>
          <p:cNvPicPr preferRelativeResize="0"/>
          <p:nvPr/>
        </p:nvPicPr>
        <p:blipFill>
          <a:blip r:embed="rId2">
            <a:alphaModFix/>
          </a:blip>
          <a:stretch>
            <a:fillRect/>
          </a:stretch>
        </p:blipFill>
        <p:spPr>
          <a:xfrm>
            <a:off x="1169999" y="3462875"/>
            <a:ext cx="180000" cy="129600"/>
          </a:xfrm>
          <a:prstGeom prst="rect">
            <a:avLst/>
          </a:prstGeom>
          <a:noFill/>
          <a:ln>
            <a:noFill/>
          </a:ln>
        </p:spPr>
      </p:pic>
      <p:grpSp>
        <p:nvGrpSpPr>
          <p:cNvPr id="27" name="Google Shape;27;g27b3a2978f5_0_2239"/>
          <p:cNvGrpSpPr/>
          <p:nvPr/>
        </p:nvGrpSpPr>
        <p:grpSpPr>
          <a:xfrm>
            <a:off x="1169920" y="3129279"/>
            <a:ext cx="180172" cy="180172"/>
            <a:chOff x="1190625" y="238125"/>
            <a:chExt cx="4990925" cy="4990925"/>
          </a:xfrm>
        </p:grpSpPr>
        <p:sp>
          <p:nvSpPr>
            <p:cNvPr id="28" name="Google Shape;28;g27b3a2978f5_0_2239"/>
            <p:cNvSpPr/>
            <p:nvPr/>
          </p:nvSpPr>
          <p:spPr>
            <a:xfrm>
              <a:off x="1190625" y="238125"/>
              <a:ext cx="4990925" cy="4990925"/>
            </a:xfrm>
            <a:custGeom>
              <a:avLst/>
              <a:gdLst/>
              <a:ahLst/>
              <a:cxnLst/>
              <a:rect l="l" t="t" r="r" b="b"/>
              <a:pathLst>
                <a:path w="199637" h="199637" extrusionOk="0">
                  <a:moveTo>
                    <a:pt x="99818" y="8546"/>
                  </a:moveTo>
                  <a:cubicBezTo>
                    <a:pt x="150411" y="8546"/>
                    <a:pt x="191090" y="49567"/>
                    <a:pt x="191090" y="99818"/>
                  </a:cubicBezTo>
                  <a:cubicBezTo>
                    <a:pt x="191090" y="150411"/>
                    <a:pt x="150411" y="191090"/>
                    <a:pt x="99818" y="191090"/>
                  </a:cubicBezTo>
                  <a:cubicBezTo>
                    <a:pt x="49567" y="191090"/>
                    <a:pt x="8546" y="150411"/>
                    <a:pt x="8546" y="99818"/>
                  </a:cubicBezTo>
                  <a:cubicBezTo>
                    <a:pt x="8546" y="49567"/>
                    <a:pt x="49567" y="8546"/>
                    <a:pt x="99818" y="8546"/>
                  </a:cubicBezTo>
                  <a:close/>
                  <a:moveTo>
                    <a:pt x="99818" y="0"/>
                  </a:moveTo>
                  <a:cubicBezTo>
                    <a:pt x="44781" y="0"/>
                    <a:pt x="0" y="44781"/>
                    <a:pt x="0" y="99818"/>
                  </a:cubicBezTo>
                  <a:cubicBezTo>
                    <a:pt x="0" y="155197"/>
                    <a:pt x="44781" y="199637"/>
                    <a:pt x="99818" y="199637"/>
                  </a:cubicBezTo>
                  <a:cubicBezTo>
                    <a:pt x="155197" y="199637"/>
                    <a:pt x="199637" y="155197"/>
                    <a:pt x="199637" y="99818"/>
                  </a:cubicBezTo>
                  <a:cubicBezTo>
                    <a:pt x="199637" y="44781"/>
                    <a:pt x="155197" y="0"/>
                    <a:pt x="998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g27b3a2978f5_0_2239"/>
            <p:cNvSpPr/>
            <p:nvPr/>
          </p:nvSpPr>
          <p:spPr>
            <a:xfrm>
              <a:off x="2310150" y="238125"/>
              <a:ext cx="2751875" cy="4990925"/>
            </a:xfrm>
            <a:custGeom>
              <a:avLst/>
              <a:gdLst/>
              <a:ahLst/>
              <a:cxnLst/>
              <a:rect l="l" t="t" r="r" b="b"/>
              <a:pathLst>
                <a:path w="110075" h="199637" extrusionOk="0">
                  <a:moveTo>
                    <a:pt x="55037" y="8546"/>
                  </a:moveTo>
                  <a:cubicBezTo>
                    <a:pt x="79992" y="8546"/>
                    <a:pt x="101528" y="49225"/>
                    <a:pt x="101528" y="99818"/>
                  </a:cubicBezTo>
                  <a:cubicBezTo>
                    <a:pt x="101528" y="150753"/>
                    <a:pt x="79992" y="191090"/>
                    <a:pt x="55037" y="191090"/>
                  </a:cubicBezTo>
                  <a:cubicBezTo>
                    <a:pt x="30083" y="191090"/>
                    <a:pt x="8547" y="150753"/>
                    <a:pt x="8547" y="99818"/>
                  </a:cubicBezTo>
                  <a:cubicBezTo>
                    <a:pt x="8547" y="49225"/>
                    <a:pt x="30083" y="8546"/>
                    <a:pt x="55037" y="8546"/>
                  </a:cubicBezTo>
                  <a:close/>
                  <a:moveTo>
                    <a:pt x="55037" y="0"/>
                  </a:moveTo>
                  <a:cubicBezTo>
                    <a:pt x="23930" y="0"/>
                    <a:pt x="0" y="45123"/>
                    <a:pt x="0" y="99818"/>
                  </a:cubicBezTo>
                  <a:cubicBezTo>
                    <a:pt x="0" y="154855"/>
                    <a:pt x="23930" y="199637"/>
                    <a:pt x="55037" y="199637"/>
                  </a:cubicBezTo>
                  <a:cubicBezTo>
                    <a:pt x="86145" y="199637"/>
                    <a:pt x="110074" y="154855"/>
                    <a:pt x="110074" y="99818"/>
                  </a:cubicBezTo>
                  <a:cubicBezTo>
                    <a:pt x="110074" y="45123"/>
                    <a:pt x="86145" y="0"/>
                    <a:pt x="550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g27b3a2978f5_0_2239"/>
            <p:cNvSpPr/>
            <p:nvPr/>
          </p:nvSpPr>
          <p:spPr>
            <a:xfrm>
              <a:off x="3583525" y="238125"/>
              <a:ext cx="213675" cy="4939650"/>
            </a:xfrm>
            <a:custGeom>
              <a:avLst/>
              <a:gdLst/>
              <a:ahLst/>
              <a:cxnLst/>
              <a:rect l="l" t="t" r="r" b="b"/>
              <a:pathLst>
                <a:path w="8547" h="197586" extrusionOk="0">
                  <a:moveTo>
                    <a:pt x="0" y="0"/>
                  </a:moveTo>
                  <a:lnTo>
                    <a:pt x="0" y="197585"/>
                  </a:lnTo>
                  <a:lnTo>
                    <a:pt x="8546" y="197585"/>
                  </a:lnTo>
                  <a:lnTo>
                    <a:pt x="85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g27b3a2978f5_0_2239"/>
            <p:cNvSpPr/>
            <p:nvPr/>
          </p:nvSpPr>
          <p:spPr>
            <a:xfrm>
              <a:off x="1865750" y="1733675"/>
              <a:ext cx="4025225" cy="213675"/>
            </a:xfrm>
            <a:custGeom>
              <a:avLst/>
              <a:gdLst/>
              <a:ahLst/>
              <a:cxnLst/>
              <a:rect l="l" t="t" r="r" b="b"/>
              <a:pathLst>
                <a:path w="161009" h="8547" extrusionOk="0">
                  <a:moveTo>
                    <a:pt x="1" y="1"/>
                  </a:moveTo>
                  <a:lnTo>
                    <a:pt x="1" y="8547"/>
                  </a:lnTo>
                  <a:lnTo>
                    <a:pt x="161009" y="8547"/>
                  </a:lnTo>
                  <a:lnTo>
                    <a:pt x="1610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g27b3a2978f5_0_2239"/>
            <p:cNvSpPr/>
            <p:nvPr/>
          </p:nvSpPr>
          <p:spPr>
            <a:xfrm>
              <a:off x="1489725" y="3528350"/>
              <a:ext cx="4016675" cy="213675"/>
            </a:xfrm>
            <a:custGeom>
              <a:avLst/>
              <a:gdLst/>
              <a:ahLst/>
              <a:cxnLst/>
              <a:rect l="l" t="t" r="r" b="b"/>
              <a:pathLst>
                <a:path w="160667" h="8547" extrusionOk="0">
                  <a:moveTo>
                    <a:pt x="1" y="1"/>
                  </a:moveTo>
                  <a:lnTo>
                    <a:pt x="1" y="8547"/>
                  </a:lnTo>
                  <a:lnTo>
                    <a:pt x="160667" y="8547"/>
                  </a:lnTo>
                  <a:lnTo>
                    <a:pt x="1606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pos="737">
          <p15:clr>
            <a:srgbClr val="FA7B17"/>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ext + Image">
  <p:cSld name="CUSTOM_1">
    <p:spTree>
      <p:nvGrpSpPr>
        <p:cNvPr id="1" name="Shape 1492"/>
        <p:cNvGrpSpPr/>
        <p:nvPr/>
      </p:nvGrpSpPr>
      <p:grpSpPr>
        <a:xfrm>
          <a:off x="0" y="0"/>
          <a:ext cx="0" cy="0"/>
          <a:chOff x="0" y="0"/>
          <a:chExt cx="0" cy="0"/>
        </a:xfrm>
      </p:grpSpPr>
      <p:sp>
        <p:nvSpPr>
          <p:cNvPr id="1493" name="Google Shape;1493;g27b3a2978f5_0_3711"/>
          <p:cNvSpPr/>
          <p:nvPr/>
        </p:nvSpPr>
        <p:spPr>
          <a:xfrm>
            <a:off x="6349975" y="2511625"/>
            <a:ext cx="5658000" cy="5317500"/>
          </a:xfrm>
          <a:prstGeom prst="pie">
            <a:avLst>
              <a:gd name="adj1" fmla="val 10784017"/>
              <a:gd name="adj2" fmla="val 16209695"/>
            </a:avLst>
          </a:prstGeom>
          <a:gradFill>
            <a:gsLst>
              <a:gs pos="0">
                <a:srgbClr val="842FAE"/>
              </a:gs>
              <a:gs pos="100000">
                <a:srgbClr val="B268D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494" name="Google Shape;1494;g27b3a2978f5_0_37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
              <a:t>‹#›</a:t>
            </a:fld>
            <a:endParaRPr/>
          </a:p>
        </p:txBody>
      </p:sp>
      <p:sp>
        <p:nvSpPr>
          <p:cNvPr id="1495" name="Google Shape;1495;g27b3a2978f5_0_3711"/>
          <p:cNvSpPr/>
          <p:nvPr/>
        </p:nvSpPr>
        <p:spPr>
          <a:xfrm>
            <a:off x="0" y="0"/>
            <a:ext cx="9144000" cy="1327500"/>
          </a:xfrm>
          <a:prstGeom prst="roundRect">
            <a:avLst>
              <a:gd name="adj" fmla="val 0"/>
            </a:avLst>
          </a:prstGeom>
          <a:gradFill>
            <a:gsLst>
              <a:gs pos="0">
                <a:srgbClr val="842FAE"/>
              </a:gs>
              <a:gs pos="100000">
                <a:srgbClr val="B268D7"/>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96" name="Google Shape;1496;g27b3a2978f5_0_3711"/>
          <p:cNvPicPr preferRelativeResize="0"/>
          <p:nvPr/>
        </p:nvPicPr>
        <p:blipFill rotWithShape="1">
          <a:blip r:embed="rId2">
            <a:alphaModFix/>
          </a:blip>
          <a:srcRect l="54439"/>
          <a:stretch/>
        </p:blipFill>
        <p:spPr>
          <a:xfrm>
            <a:off x="4904114" y="2970"/>
            <a:ext cx="4239887" cy="1327370"/>
          </a:xfrm>
          <a:prstGeom prst="rect">
            <a:avLst/>
          </a:prstGeom>
          <a:noFill/>
          <a:ln>
            <a:noFill/>
          </a:ln>
        </p:spPr>
      </p:pic>
      <p:sp>
        <p:nvSpPr>
          <p:cNvPr id="1497" name="Google Shape;1497;g27b3a2978f5_0_3711"/>
          <p:cNvSpPr txBox="1"/>
          <p:nvPr/>
        </p:nvSpPr>
        <p:spPr>
          <a:xfrm>
            <a:off x="572750" y="233550"/>
            <a:ext cx="3118500" cy="3078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2600"/>
              <a:buFont typeface="Arial"/>
              <a:buNone/>
            </a:pPr>
            <a:endParaRPr sz="2000" b="1" i="0" u="none" strike="noStrike" cap="none">
              <a:solidFill>
                <a:srgbClr val="FFFFFF"/>
              </a:solidFill>
              <a:latin typeface="Roboto"/>
              <a:ea typeface="Roboto"/>
              <a:cs typeface="Roboto"/>
              <a:sym typeface="Roboto"/>
            </a:endParaRPr>
          </a:p>
        </p:txBody>
      </p:sp>
      <p:sp>
        <p:nvSpPr>
          <p:cNvPr id="1498" name="Google Shape;1498;g27b3a2978f5_0_3711"/>
          <p:cNvSpPr txBox="1">
            <a:spLocks noGrp="1"/>
          </p:cNvSpPr>
          <p:nvPr>
            <p:ph type="title"/>
          </p:nvPr>
        </p:nvSpPr>
        <p:spPr>
          <a:xfrm>
            <a:off x="539238" y="389350"/>
            <a:ext cx="3126600" cy="647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1pPr>
            <a:lvl2pPr lvl="1"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2pPr>
            <a:lvl3pPr lvl="2"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3pPr>
            <a:lvl4pPr lvl="3"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4pPr>
            <a:lvl5pPr lvl="4"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5pPr>
            <a:lvl6pPr lvl="5"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6pPr>
            <a:lvl7pPr lvl="6"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7pPr>
            <a:lvl8pPr lvl="7"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8pPr>
            <a:lvl9pPr lvl="8"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9pPr>
          </a:lstStyle>
          <a:p>
            <a:endParaRPr/>
          </a:p>
        </p:txBody>
      </p:sp>
      <p:sp>
        <p:nvSpPr>
          <p:cNvPr id="1499" name="Google Shape;1499;g27b3a2978f5_0_3711"/>
          <p:cNvSpPr txBox="1">
            <a:spLocks noGrp="1"/>
          </p:cNvSpPr>
          <p:nvPr>
            <p:ph type="subTitle" idx="1"/>
          </p:nvPr>
        </p:nvSpPr>
        <p:spPr>
          <a:xfrm>
            <a:off x="646400" y="1629500"/>
            <a:ext cx="3878400" cy="807900"/>
          </a:xfrm>
          <a:prstGeom prst="rect">
            <a:avLst/>
          </a:prstGeom>
          <a:noFill/>
          <a:ln>
            <a:noFill/>
          </a:ln>
        </p:spPr>
        <p:txBody>
          <a:bodyPr spcFirstLastPara="1" wrap="square" lIns="91425" tIns="91425" rIns="91425" bIns="91425" anchor="t" anchorCtr="0">
            <a:normAutofit/>
          </a:bodyPr>
          <a:lstStyle>
            <a:lvl1pPr lvl="0" algn="l" rtl="0">
              <a:lnSpc>
                <a:spcPct val="115000"/>
              </a:lnSpc>
              <a:spcBef>
                <a:spcPts val="0"/>
              </a:spcBef>
              <a:spcAft>
                <a:spcPts val="0"/>
              </a:spcAft>
              <a:buSzPts val="1600"/>
              <a:buFont typeface="Roboto Medium"/>
              <a:buNone/>
              <a:defRPr sz="1600">
                <a:latin typeface="Roboto Medium"/>
                <a:ea typeface="Roboto Medium"/>
                <a:cs typeface="Roboto Medium"/>
                <a:sym typeface="Roboto Medium"/>
              </a:defRPr>
            </a:lvl1pPr>
            <a:lvl2pPr lvl="1" algn="l" rtl="0">
              <a:lnSpc>
                <a:spcPct val="115000"/>
              </a:lnSpc>
              <a:spcBef>
                <a:spcPts val="0"/>
              </a:spcBef>
              <a:spcAft>
                <a:spcPts val="0"/>
              </a:spcAft>
              <a:buSzPts val="1100"/>
              <a:buNone/>
              <a:defRPr/>
            </a:lvl2pPr>
            <a:lvl3pPr lvl="2" algn="l" rtl="0">
              <a:lnSpc>
                <a:spcPct val="115000"/>
              </a:lnSpc>
              <a:spcBef>
                <a:spcPts val="0"/>
              </a:spcBef>
              <a:spcAft>
                <a:spcPts val="0"/>
              </a:spcAft>
              <a:buSzPts val="1100"/>
              <a:buNone/>
              <a:defRPr/>
            </a:lvl3pPr>
            <a:lvl4pPr lvl="3" algn="l" rtl="0">
              <a:lnSpc>
                <a:spcPct val="115000"/>
              </a:lnSpc>
              <a:spcBef>
                <a:spcPts val="0"/>
              </a:spcBef>
              <a:spcAft>
                <a:spcPts val="0"/>
              </a:spcAft>
              <a:buSzPts val="1100"/>
              <a:buNone/>
              <a:defRPr/>
            </a:lvl4pPr>
            <a:lvl5pPr lvl="4" algn="l" rtl="0">
              <a:lnSpc>
                <a:spcPct val="115000"/>
              </a:lnSpc>
              <a:spcBef>
                <a:spcPts val="0"/>
              </a:spcBef>
              <a:spcAft>
                <a:spcPts val="0"/>
              </a:spcAft>
              <a:buSzPts val="1100"/>
              <a:buNone/>
              <a:defRPr/>
            </a:lvl5pPr>
            <a:lvl6pPr lvl="5" algn="l" rtl="0">
              <a:lnSpc>
                <a:spcPct val="115000"/>
              </a:lnSpc>
              <a:spcBef>
                <a:spcPts val="0"/>
              </a:spcBef>
              <a:spcAft>
                <a:spcPts val="0"/>
              </a:spcAft>
              <a:buSzPts val="1100"/>
              <a:buNone/>
              <a:defRPr/>
            </a:lvl6pPr>
            <a:lvl7pPr lvl="6" algn="l" rtl="0">
              <a:lnSpc>
                <a:spcPct val="115000"/>
              </a:lnSpc>
              <a:spcBef>
                <a:spcPts val="0"/>
              </a:spcBef>
              <a:spcAft>
                <a:spcPts val="0"/>
              </a:spcAft>
              <a:buSzPts val="1100"/>
              <a:buNone/>
              <a:defRPr/>
            </a:lvl7pPr>
            <a:lvl8pPr lvl="7" algn="l" rtl="0">
              <a:lnSpc>
                <a:spcPct val="115000"/>
              </a:lnSpc>
              <a:spcBef>
                <a:spcPts val="0"/>
              </a:spcBef>
              <a:spcAft>
                <a:spcPts val="0"/>
              </a:spcAft>
              <a:buSzPts val="1100"/>
              <a:buNone/>
              <a:defRPr/>
            </a:lvl8pPr>
            <a:lvl9pPr lvl="8" algn="l" rtl="0">
              <a:lnSpc>
                <a:spcPct val="115000"/>
              </a:lnSpc>
              <a:spcBef>
                <a:spcPts val="0"/>
              </a:spcBef>
              <a:spcAft>
                <a:spcPts val="0"/>
              </a:spcAft>
              <a:buSzPts val="1100"/>
              <a:buNone/>
              <a:defRPr/>
            </a:lvl9pPr>
          </a:lstStyle>
          <a:p>
            <a:endParaRPr/>
          </a:p>
        </p:txBody>
      </p:sp>
      <p:sp>
        <p:nvSpPr>
          <p:cNvPr id="1500" name="Google Shape;1500;g27b3a2978f5_0_3711"/>
          <p:cNvSpPr txBox="1">
            <a:spLocks noGrp="1"/>
          </p:cNvSpPr>
          <p:nvPr>
            <p:ph type="body" idx="2"/>
          </p:nvPr>
        </p:nvSpPr>
        <p:spPr>
          <a:xfrm>
            <a:off x="686800" y="2437400"/>
            <a:ext cx="3824700" cy="2158500"/>
          </a:xfrm>
          <a:prstGeom prst="rect">
            <a:avLst/>
          </a:prstGeom>
          <a:noFill/>
          <a:ln>
            <a:noFill/>
          </a:ln>
        </p:spPr>
        <p:txBody>
          <a:bodyPr spcFirstLastPara="1" wrap="square" lIns="91425" tIns="91425" rIns="91425" bIns="91425" anchor="t" anchorCtr="0">
            <a:normAutofit/>
          </a:bodyPr>
          <a:lstStyle>
            <a:lvl1pPr marL="457200" lvl="0" indent="-298450" algn="l" rtl="0">
              <a:lnSpc>
                <a:spcPct val="115000"/>
              </a:lnSpc>
              <a:spcBef>
                <a:spcPts val="0"/>
              </a:spcBef>
              <a:spcAft>
                <a:spcPts val="0"/>
              </a:spcAft>
              <a:buSzPts val="1100"/>
              <a:buChar char="●"/>
              <a:defRPr/>
            </a:lvl1pPr>
            <a:lvl2pPr marL="914400" lvl="1" indent="-298450" algn="l" rtl="0">
              <a:lnSpc>
                <a:spcPct val="115000"/>
              </a:lnSpc>
              <a:spcBef>
                <a:spcPts val="0"/>
              </a:spcBef>
              <a:spcAft>
                <a:spcPts val="0"/>
              </a:spcAft>
              <a:buSzPts val="1100"/>
              <a:buChar char="○"/>
              <a:defRPr/>
            </a:lvl2pPr>
            <a:lvl3pPr marL="1371600" lvl="2" indent="-298450" algn="l" rtl="0">
              <a:lnSpc>
                <a:spcPct val="115000"/>
              </a:lnSpc>
              <a:spcBef>
                <a:spcPts val="0"/>
              </a:spcBef>
              <a:spcAft>
                <a:spcPts val="0"/>
              </a:spcAft>
              <a:buSzPts val="1100"/>
              <a:buChar char="■"/>
              <a:defRPr/>
            </a:lvl3pPr>
            <a:lvl4pPr marL="1828800" lvl="3" indent="-298450" algn="l" rtl="0">
              <a:lnSpc>
                <a:spcPct val="115000"/>
              </a:lnSpc>
              <a:spcBef>
                <a:spcPts val="0"/>
              </a:spcBef>
              <a:spcAft>
                <a:spcPts val="0"/>
              </a:spcAft>
              <a:buSzPts val="1100"/>
              <a:buChar char="●"/>
              <a:defRPr/>
            </a:lvl4pPr>
            <a:lvl5pPr marL="2286000" lvl="4" indent="-298450" algn="l" rtl="0">
              <a:lnSpc>
                <a:spcPct val="115000"/>
              </a:lnSpc>
              <a:spcBef>
                <a:spcPts val="0"/>
              </a:spcBef>
              <a:spcAft>
                <a:spcPts val="0"/>
              </a:spcAft>
              <a:buSzPts val="1100"/>
              <a:buChar char="○"/>
              <a:defRPr/>
            </a:lvl5pPr>
            <a:lvl6pPr marL="2743200" lvl="5" indent="-298450" algn="l" rtl="0">
              <a:lnSpc>
                <a:spcPct val="115000"/>
              </a:lnSpc>
              <a:spcBef>
                <a:spcPts val="0"/>
              </a:spcBef>
              <a:spcAft>
                <a:spcPts val="0"/>
              </a:spcAft>
              <a:buSzPts val="1100"/>
              <a:buChar char="■"/>
              <a:defRPr/>
            </a:lvl6pPr>
            <a:lvl7pPr marL="3200400" lvl="6" indent="-298450" algn="l" rtl="0">
              <a:lnSpc>
                <a:spcPct val="115000"/>
              </a:lnSpc>
              <a:spcBef>
                <a:spcPts val="0"/>
              </a:spcBef>
              <a:spcAft>
                <a:spcPts val="0"/>
              </a:spcAft>
              <a:buSzPts val="1100"/>
              <a:buChar char="●"/>
              <a:defRPr/>
            </a:lvl7pPr>
            <a:lvl8pPr marL="3657600" lvl="7" indent="-298450" algn="l" rtl="0">
              <a:lnSpc>
                <a:spcPct val="115000"/>
              </a:lnSpc>
              <a:spcBef>
                <a:spcPts val="0"/>
              </a:spcBef>
              <a:spcAft>
                <a:spcPts val="0"/>
              </a:spcAft>
              <a:buSzPts val="1100"/>
              <a:buChar char="○"/>
              <a:defRPr/>
            </a:lvl8pPr>
            <a:lvl9pPr marL="4114800" lvl="8" indent="-298450" algn="l" rtl="0">
              <a:lnSpc>
                <a:spcPct val="115000"/>
              </a:lnSpc>
              <a:spcBef>
                <a:spcPts val="0"/>
              </a:spcBef>
              <a:spcAft>
                <a:spcPts val="0"/>
              </a:spcAft>
              <a:buSzPts val="1100"/>
              <a:buChar char="■"/>
              <a:defRPr/>
            </a:lvl9pPr>
          </a:lstStyle>
          <a:p>
            <a:endParaRPr/>
          </a:p>
        </p:txBody>
      </p:sp>
      <p:sp>
        <p:nvSpPr>
          <p:cNvPr id="1501" name="Google Shape;1501;g27b3a2978f5_0_3711"/>
          <p:cNvSpPr/>
          <p:nvPr/>
        </p:nvSpPr>
        <p:spPr>
          <a:xfrm>
            <a:off x="5067400" y="1535225"/>
            <a:ext cx="3126600" cy="3126600"/>
          </a:xfrm>
          <a:prstGeom prst="roundRect">
            <a:avLst>
              <a:gd name="adj" fmla="val 4918"/>
            </a:avLst>
          </a:pr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2" name="Google Shape;1502;g27b3a2978f5_0_3711"/>
          <p:cNvSpPr>
            <a:spLocks noGrp="1"/>
          </p:cNvSpPr>
          <p:nvPr>
            <p:ph type="pic" idx="3"/>
          </p:nvPr>
        </p:nvSpPr>
        <p:spPr>
          <a:xfrm>
            <a:off x="5067400" y="1496200"/>
            <a:ext cx="3126600" cy="3126600"/>
          </a:xfrm>
          <a:prstGeom prst="roundRect">
            <a:avLst>
              <a:gd name="adj" fmla="val 3886"/>
            </a:avLst>
          </a:prstGeom>
          <a:noFill/>
          <a:ln>
            <a:noFill/>
          </a:ln>
        </p:spPr>
      </p:sp>
      <p:grpSp>
        <p:nvGrpSpPr>
          <p:cNvPr id="1503" name="Google Shape;1503;g27b3a2978f5_0_3711"/>
          <p:cNvGrpSpPr/>
          <p:nvPr/>
        </p:nvGrpSpPr>
        <p:grpSpPr>
          <a:xfrm>
            <a:off x="389714" y="4764079"/>
            <a:ext cx="1451540" cy="229128"/>
            <a:chOff x="262788" y="4847368"/>
            <a:chExt cx="1443457" cy="217781"/>
          </a:xfrm>
        </p:grpSpPr>
        <p:sp>
          <p:nvSpPr>
            <p:cNvPr id="1504" name="Google Shape;1504;g27b3a2978f5_0_3711"/>
            <p:cNvSpPr/>
            <p:nvPr/>
          </p:nvSpPr>
          <p:spPr>
            <a:xfrm>
              <a:off x="611837" y="4848955"/>
              <a:ext cx="41052" cy="183425"/>
            </a:xfrm>
            <a:custGeom>
              <a:avLst/>
              <a:gdLst/>
              <a:ahLst/>
              <a:cxnLst/>
              <a:rect l="l" t="t" r="r" b="b"/>
              <a:pathLst>
                <a:path w="8089" h="35376" extrusionOk="0">
                  <a:moveTo>
                    <a:pt x="0" y="35375"/>
                  </a:moveTo>
                  <a:lnTo>
                    <a:pt x="8088" y="35375"/>
                  </a:lnTo>
                  <a:lnTo>
                    <a:pt x="8088" y="1"/>
                  </a:lnTo>
                  <a:lnTo>
                    <a:pt x="0"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05" name="Google Shape;1505;g27b3a2978f5_0_3711"/>
            <p:cNvSpPr/>
            <p:nvPr/>
          </p:nvSpPr>
          <p:spPr>
            <a:xfrm>
              <a:off x="670991" y="4848955"/>
              <a:ext cx="41219" cy="183425"/>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06" name="Google Shape;1506;g27b3a2978f5_0_3711"/>
            <p:cNvSpPr/>
            <p:nvPr/>
          </p:nvSpPr>
          <p:spPr>
            <a:xfrm>
              <a:off x="554926" y="4848955"/>
              <a:ext cx="41052" cy="183425"/>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07" name="Google Shape;1507;g27b3a2978f5_0_3711"/>
            <p:cNvSpPr/>
            <p:nvPr/>
          </p:nvSpPr>
          <p:spPr>
            <a:xfrm>
              <a:off x="262788" y="4847368"/>
              <a:ext cx="104164" cy="186769"/>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08" name="Google Shape;1508;g27b3a2978f5_0_3711"/>
            <p:cNvSpPr/>
            <p:nvPr/>
          </p:nvSpPr>
          <p:spPr>
            <a:xfrm>
              <a:off x="384020" y="4882782"/>
              <a:ext cx="153493" cy="149598"/>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09" name="Google Shape;1509;g27b3a2978f5_0_3711"/>
            <p:cNvSpPr/>
            <p:nvPr/>
          </p:nvSpPr>
          <p:spPr>
            <a:xfrm>
              <a:off x="727384" y="4881906"/>
              <a:ext cx="98475" cy="152408"/>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10" name="Google Shape;1510;g27b3a2978f5_0_3711"/>
            <p:cNvSpPr/>
            <p:nvPr/>
          </p:nvSpPr>
          <p:spPr>
            <a:xfrm>
              <a:off x="870865" y="4848074"/>
              <a:ext cx="5694" cy="217075"/>
            </a:xfrm>
            <a:custGeom>
              <a:avLst/>
              <a:gdLst/>
              <a:ahLst/>
              <a:cxnLst/>
              <a:rect l="l" t="t" r="r" b="b"/>
              <a:pathLst>
                <a:path w="1122" h="41866" extrusionOk="0">
                  <a:moveTo>
                    <a:pt x="1" y="41866"/>
                  </a:moveTo>
                  <a:lnTo>
                    <a:pt x="1122" y="41866"/>
                  </a:lnTo>
                  <a:lnTo>
                    <a:pt x="1122" y="1"/>
                  </a:lnTo>
                  <a:lnTo>
                    <a:pt x="1"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11" name="Google Shape;1511;g27b3a2978f5_0_3711"/>
            <p:cNvSpPr/>
            <p:nvPr/>
          </p:nvSpPr>
          <p:spPr>
            <a:xfrm>
              <a:off x="909668" y="4884897"/>
              <a:ext cx="41392" cy="55153"/>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12" name="Google Shape;1512;g27b3a2978f5_0_3711"/>
            <p:cNvSpPr/>
            <p:nvPr/>
          </p:nvSpPr>
          <p:spPr>
            <a:xfrm>
              <a:off x="952608" y="4898290"/>
              <a:ext cx="32947" cy="42465"/>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13" name="Google Shape;1513;g27b3a2978f5_0_3711"/>
            <p:cNvSpPr/>
            <p:nvPr/>
          </p:nvSpPr>
          <p:spPr>
            <a:xfrm>
              <a:off x="991929" y="4898290"/>
              <a:ext cx="32429" cy="42465"/>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14" name="Google Shape;1514;g27b3a2978f5_0_3711"/>
            <p:cNvSpPr/>
            <p:nvPr/>
          </p:nvSpPr>
          <p:spPr>
            <a:xfrm>
              <a:off x="1033148" y="4881906"/>
              <a:ext cx="30181" cy="58145"/>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15" name="Google Shape;1515;g27b3a2978f5_0_3711"/>
            <p:cNvSpPr/>
            <p:nvPr/>
          </p:nvSpPr>
          <p:spPr>
            <a:xfrm>
              <a:off x="1074707"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16" name="Google Shape;1516;g27b3a2978f5_0_3711"/>
            <p:cNvSpPr/>
            <p:nvPr/>
          </p:nvSpPr>
          <p:spPr>
            <a:xfrm>
              <a:off x="1113856" y="4898290"/>
              <a:ext cx="35703" cy="42465"/>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17" name="Google Shape;1517;g27b3a2978f5_0_3711"/>
            <p:cNvSpPr/>
            <p:nvPr/>
          </p:nvSpPr>
          <p:spPr>
            <a:xfrm>
              <a:off x="1159211" y="4881906"/>
              <a:ext cx="4491" cy="58145"/>
            </a:xfrm>
            <a:custGeom>
              <a:avLst/>
              <a:gdLst/>
              <a:ahLst/>
              <a:cxnLst/>
              <a:rect l="l" t="t" r="r" b="b"/>
              <a:pathLst>
                <a:path w="885" h="11214" extrusionOk="0">
                  <a:moveTo>
                    <a:pt x="1" y="11214"/>
                  </a:moveTo>
                  <a:lnTo>
                    <a:pt x="884" y="11214"/>
                  </a:lnTo>
                  <a:lnTo>
                    <a:pt x="884" y="0"/>
                  </a:lnTo>
                  <a:lnTo>
                    <a:pt x="1"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18" name="Google Shape;1518;g27b3a2978f5_0_3711"/>
            <p:cNvSpPr/>
            <p:nvPr/>
          </p:nvSpPr>
          <p:spPr>
            <a:xfrm>
              <a:off x="1173182" y="4898290"/>
              <a:ext cx="35703" cy="42465"/>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19" name="Google Shape;1519;g27b3a2978f5_0_3711"/>
            <p:cNvSpPr/>
            <p:nvPr/>
          </p:nvSpPr>
          <p:spPr>
            <a:xfrm>
              <a:off x="1216295" y="4898290"/>
              <a:ext cx="32252" cy="58150"/>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20" name="Google Shape;1520;g27b3a2978f5_0_3711"/>
            <p:cNvSpPr/>
            <p:nvPr/>
          </p:nvSpPr>
          <p:spPr>
            <a:xfrm>
              <a:off x="1255443" y="4899172"/>
              <a:ext cx="33632" cy="5744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21" name="Google Shape;1521;g27b3a2978f5_0_3711"/>
            <p:cNvSpPr/>
            <p:nvPr/>
          </p:nvSpPr>
          <p:spPr>
            <a:xfrm>
              <a:off x="1309421" y="4888599"/>
              <a:ext cx="20873" cy="52156"/>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22" name="Google Shape;1522;g27b3a2978f5_0_3711"/>
            <p:cNvSpPr/>
            <p:nvPr/>
          </p:nvSpPr>
          <p:spPr>
            <a:xfrm>
              <a:off x="1338739" y="4881906"/>
              <a:ext cx="30186" cy="58145"/>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23" name="Google Shape;1523;g27b3a2978f5_0_3711"/>
            <p:cNvSpPr/>
            <p:nvPr/>
          </p:nvSpPr>
          <p:spPr>
            <a:xfrm>
              <a:off x="1378233" y="4898290"/>
              <a:ext cx="31907" cy="42465"/>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24" name="Google Shape;1524;g27b3a2978f5_0_3711"/>
            <p:cNvSpPr/>
            <p:nvPr/>
          </p:nvSpPr>
          <p:spPr>
            <a:xfrm>
              <a:off x="1415823" y="4888599"/>
              <a:ext cx="20873" cy="52156"/>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25" name="Google Shape;1525;g27b3a2978f5_0_3711"/>
            <p:cNvSpPr/>
            <p:nvPr/>
          </p:nvSpPr>
          <p:spPr>
            <a:xfrm>
              <a:off x="1464457" y="4884897"/>
              <a:ext cx="31221" cy="55153"/>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26" name="Google Shape;1526;g27b3a2978f5_0_3711"/>
            <p:cNvSpPr/>
            <p:nvPr/>
          </p:nvSpPr>
          <p:spPr>
            <a:xfrm>
              <a:off x="1503088" y="4884192"/>
              <a:ext cx="6212" cy="55858"/>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27" name="Google Shape;1527;g27b3a2978f5_0_3711"/>
            <p:cNvSpPr/>
            <p:nvPr/>
          </p:nvSpPr>
          <p:spPr>
            <a:xfrm>
              <a:off x="1518262" y="4898290"/>
              <a:ext cx="30531" cy="42465"/>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28" name="Google Shape;1528;g27b3a2978f5_0_3711"/>
            <p:cNvSpPr/>
            <p:nvPr/>
          </p:nvSpPr>
          <p:spPr>
            <a:xfrm>
              <a:off x="1553792" y="4888599"/>
              <a:ext cx="20696" cy="52156"/>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29" name="Google Shape;1529;g27b3a2978f5_0_3711"/>
            <p:cNvSpPr/>
            <p:nvPr/>
          </p:nvSpPr>
          <p:spPr>
            <a:xfrm>
              <a:off x="1580522" y="4898290"/>
              <a:ext cx="32942" cy="42465"/>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30" name="Google Shape;1530;g27b3a2978f5_0_3711"/>
            <p:cNvSpPr/>
            <p:nvPr/>
          </p:nvSpPr>
          <p:spPr>
            <a:xfrm>
              <a:off x="1622081"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31" name="Google Shape;1531;g27b3a2978f5_0_3711"/>
            <p:cNvSpPr/>
            <p:nvPr/>
          </p:nvSpPr>
          <p:spPr>
            <a:xfrm>
              <a:off x="1661575" y="4898290"/>
              <a:ext cx="30531" cy="42465"/>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32" name="Google Shape;1532;g27b3a2978f5_0_3711"/>
            <p:cNvSpPr/>
            <p:nvPr/>
          </p:nvSpPr>
          <p:spPr>
            <a:xfrm>
              <a:off x="1698480" y="4932999"/>
              <a:ext cx="7765" cy="17448"/>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33" name="Google Shape;1533;g27b3a2978f5_0_3711"/>
            <p:cNvSpPr/>
            <p:nvPr/>
          </p:nvSpPr>
          <p:spPr>
            <a:xfrm>
              <a:off x="913804" y="4977927"/>
              <a:ext cx="37773" cy="56034"/>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34" name="Google Shape;1534;g27b3a2978f5_0_3711"/>
            <p:cNvSpPr/>
            <p:nvPr/>
          </p:nvSpPr>
          <p:spPr>
            <a:xfrm>
              <a:off x="963991" y="4991496"/>
              <a:ext cx="30186" cy="41584"/>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35" name="Google Shape;1535;g27b3a2978f5_0_3711"/>
            <p:cNvSpPr/>
            <p:nvPr/>
          </p:nvSpPr>
          <p:spPr>
            <a:xfrm>
              <a:off x="1004692" y="4974935"/>
              <a:ext cx="32079" cy="59026"/>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36" name="Google Shape;1536;g27b3a2978f5_0_3711"/>
            <p:cNvSpPr/>
            <p:nvPr/>
          </p:nvSpPr>
          <p:spPr>
            <a:xfrm>
              <a:off x="1046769" y="4991496"/>
              <a:ext cx="32947" cy="42465"/>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37" name="Google Shape;1537;g27b3a2978f5_0_3711"/>
            <p:cNvSpPr/>
            <p:nvPr/>
          </p:nvSpPr>
          <p:spPr>
            <a:xfrm>
              <a:off x="1113166" y="4991496"/>
              <a:ext cx="30531" cy="42465"/>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38" name="Google Shape;1538;g27b3a2978f5_0_3711"/>
            <p:cNvSpPr/>
            <p:nvPr/>
          </p:nvSpPr>
          <p:spPr>
            <a:xfrm>
              <a:off x="1149381" y="4981629"/>
              <a:ext cx="20873" cy="52332"/>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39" name="Google Shape;1539;g27b3a2978f5_0_3711"/>
            <p:cNvSpPr/>
            <p:nvPr/>
          </p:nvSpPr>
          <p:spPr>
            <a:xfrm>
              <a:off x="1177319"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40" name="Google Shape;1540;g27b3a2978f5_0_3711"/>
            <p:cNvSpPr/>
            <p:nvPr/>
          </p:nvSpPr>
          <p:spPr>
            <a:xfrm>
              <a:off x="1220776" y="4991496"/>
              <a:ext cx="30186" cy="41584"/>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41" name="Google Shape;1541;g27b3a2978f5_0_3711"/>
            <p:cNvSpPr/>
            <p:nvPr/>
          </p:nvSpPr>
          <p:spPr>
            <a:xfrm>
              <a:off x="1261305" y="4974935"/>
              <a:ext cx="32257" cy="59026"/>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42" name="Google Shape;1542;g27b3a2978f5_0_3711"/>
            <p:cNvSpPr/>
            <p:nvPr/>
          </p:nvSpPr>
          <p:spPr>
            <a:xfrm>
              <a:off x="1303904" y="4991496"/>
              <a:ext cx="30354" cy="42465"/>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43" name="Google Shape;1543;g27b3a2978f5_0_3711"/>
            <p:cNvSpPr/>
            <p:nvPr/>
          </p:nvSpPr>
          <p:spPr>
            <a:xfrm>
              <a:off x="1362018"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44" name="Google Shape;1544;g27b3a2978f5_0_3711"/>
            <p:cNvSpPr/>
            <p:nvPr/>
          </p:nvSpPr>
          <p:spPr>
            <a:xfrm>
              <a:off x="1405480" y="4991496"/>
              <a:ext cx="30181" cy="41584"/>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45" name="Google Shape;1545;g27b3a2978f5_0_3711"/>
            <p:cNvSpPr/>
            <p:nvPr/>
          </p:nvSpPr>
          <p:spPr>
            <a:xfrm>
              <a:off x="1446004" y="4974935"/>
              <a:ext cx="32084" cy="59026"/>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46" name="Google Shape;1546;g27b3a2978f5_0_3711"/>
            <p:cNvSpPr/>
            <p:nvPr/>
          </p:nvSpPr>
          <p:spPr>
            <a:xfrm>
              <a:off x="1508777" y="4977222"/>
              <a:ext cx="40016" cy="56739"/>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47" name="Google Shape;1547;g27b3a2978f5_0_3711"/>
            <p:cNvSpPr/>
            <p:nvPr/>
          </p:nvSpPr>
          <p:spPr>
            <a:xfrm>
              <a:off x="1557583"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48" name="Google Shape;1548;g27b3a2978f5_0_3711"/>
            <p:cNvSpPr/>
            <p:nvPr/>
          </p:nvSpPr>
          <p:spPr>
            <a:xfrm>
              <a:off x="1600873" y="4991496"/>
              <a:ext cx="18630" cy="41584"/>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49" name="Google Shape;1549;g27b3a2978f5_0_3711"/>
            <p:cNvSpPr/>
            <p:nvPr/>
          </p:nvSpPr>
          <p:spPr>
            <a:xfrm>
              <a:off x="1623979" y="4991496"/>
              <a:ext cx="32947" cy="42465"/>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50" name="Google Shape;1550;g27b3a2978f5_0_3711"/>
            <p:cNvSpPr/>
            <p:nvPr/>
          </p:nvSpPr>
          <p:spPr>
            <a:xfrm>
              <a:off x="1664336" y="4991496"/>
              <a:ext cx="30354" cy="42465"/>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51" name="Google Shape;1551;g27b3a2978f5_0_3711"/>
            <p:cNvSpPr/>
            <p:nvPr/>
          </p:nvSpPr>
          <p:spPr>
            <a:xfrm>
              <a:off x="1089024" y="4991496"/>
              <a:ext cx="18630" cy="41584"/>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grpSp>
      <p:sp>
        <p:nvSpPr>
          <p:cNvPr id="1552" name="Google Shape;1552;g27b3a2978f5_0_3711"/>
          <p:cNvSpPr txBox="1"/>
          <p:nvPr/>
        </p:nvSpPr>
        <p:spPr>
          <a:xfrm>
            <a:off x="2032775" y="4788663"/>
            <a:ext cx="4229400" cy="1800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en" sz="600" b="0" i="0" u="none" strike="noStrike" cap="none">
                <a:solidFill>
                  <a:srgbClr val="7878B9"/>
                </a:solidFill>
                <a:latin typeface="Roboto Light"/>
                <a:ea typeface="Roboto Light"/>
                <a:cs typeface="Roboto Light"/>
                <a:sym typeface="Roboto Light"/>
              </a:rPr>
              <a:t>© 2022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7878B9"/>
              </a:solidFill>
              <a:latin typeface="Roboto Light"/>
              <a:ea typeface="Roboto Light"/>
              <a:cs typeface="Roboto Light"/>
              <a:sym typeface="Roboto Light"/>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xt + Image 2">
  <p:cSld name="CUSTOM_1_1">
    <p:spTree>
      <p:nvGrpSpPr>
        <p:cNvPr id="1" name="Shape 1553"/>
        <p:cNvGrpSpPr/>
        <p:nvPr/>
      </p:nvGrpSpPr>
      <p:grpSpPr>
        <a:xfrm>
          <a:off x="0" y="0"/>
          <a:ext cx="0" cy="0"/>
          <a:chOff x="0" y="0"/>
          <a:chExt cx="0" cy="0"/>
        </a:xfrm>
      </p:grpSpPr>
      <p:sp>
        <p:nvSpPr>
          <p:cNvPr id="1554" name="Google Shape;1554;g27b3a2978f5_0_3772"/>
          <p:cNvSpPr/>
          <p:nvPr/>
        </p:nvSpPr>
        <p:spPr>
          <a:xfrm>
            <a:off x="0" y="1413900"/>
            <a:ext cx="4378500" cy="3729600"/>
          </a:xfrm>
          <a:prstGeom prst="roundRect">
            <a:avLst>
              <a:gd name="adj" fmla="val 0"/>
            </a:avLst>
          </a:prstGeom>
          <a:solidFill>
            <a:srgbClr val="4E349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5" name="Google Shape;1555;g27b3a2978f5_0_37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
              <a:t>‹#›</a:t>
            </a:fld>
            <a:endParaRPr/>
          </a:p>
        </p:txBody>
      </p:sp>
      <p:sp>
        <p:nvSpPr>
          <p:cNvPr id="1556" name="Google Shape;1556;g27b3a2978f5_0_3772"/>
          <p:cNvSpPr/>
          <p:nvPr/>
        </p:nvSpPr>
        <p:spPr>
          <a:xfrm>
            <a:off x="0" y="0"/>
            <a:ext cx="4378500" cy="1413900"/>
          </a:xfrm>
          <a:prstGeom prst="roundRect">
            <a:avLst>
              <a:gd name="adj" fmla="val 0"/>
            </a:avLst>
          </a:prstGeom>
          <a:gradFill>
            <a:gsLst>
              <a:gs pos="0">
                <a:srgbClr val="842FAE"/>
              </a:gs>
              <a:gs pos="100000">
                <a:srgbClr val="B268D7"/>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7" name="Google Shape;1557;g27b3a2978f5_0_3772"/>
          <p:cNvSpPr txBox="1">
            <a:spLocks noGrp="1"/>
          </p:cNvSpPr>
          <p:nvPr>
            <p:ph type="title"/>
          </p:nvPr>
        </p:nvSpPr>
        <p:spPr>
          <a:xfrm>
            <a:off x="539248" y="389350"/>
            <a:ext cx="2746800" cy="647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1pPr>
            <a:lvl2pPr lvl="1"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2pPr>
            <a:lvl3pPr lvl="2"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3pPr>
            <a:lvl4pPr lvl="3"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4pPr>
            <a:lvl5pPr lvl="4"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5pPr>
            <a:lvl6pPr lvl="5"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6pPr>
            <a:lvl7pPr lvl="6"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7pPr>
            <a:lvl8pPr lvl="7"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8pPr>
            <a:lvl9pPr lvl="8"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9pPr>
          </a:lstStyle>
          <a:p>
            <a:endParaRPr/>
          </a:p>
        </p:txBody>
      </p:sp>
      <p:sp>
        <p:nvSpPr>
          <p:cNvPr id="1558" name="Google Shape;1558;g27b3a2978f5_0_3772"/>
          <p:cNvSpPr txBox="1">
            <a:spLocks noGrp="1"/>
          </p:cNvSpPr>
          <p:nvPr>
            <p:ph type="subTitle" idx="1"/>
          </p:nvPr>
        </p:nvSpPr>
        <p:spPr>
          <a:xfrm>
            <a:off x="646400" y="1629500"/>
            <a:ext cx="3614400" cy="565500"/>
          </a:xfrm>
          <a:prstGeom prst="rect">
            <a:avLst/>
          </a:prstGeom>
          <a:noFill/>
          <a:ln>
            <a:noFill/>
          </a:ln>
        </p:spPr>
        <p:txBody>
          <a:bodyPr spcFirstLastPara="1" wrap="square" lIns="91425" tIns="91425" rIns="91425" bIns="91425" anchor="t" anchorCtr="0">
            <a:normAutofit/>
          </a:bodyPr>
          <a:lstStyle>
            <a:lvl1pPr lvl="0" algn="l" rtl="0">
              <a:lnSpc>
                <a:spcPct val="115000"/>
              </a:lnSpc>
              <a:spcBef>
                <a:spcPts val="0"/>
              </a:spcBef>
              <a:spcAft>
                <a:spcPts val="0"/>
              </a:spcAft>
              <a:buClr>
                <a:schemeClr val="lt1"/>
              </a:buClr>
              <a:buSzPts val="1600"/>
              <a:buFont typeface="Roboto Medium"/>
              <a:buNone/>
              <a:defRPr sz="1600">
                <a:solidFill>
                  <a:schemeClr val="lt1"/>
                </a:solidFill>
                <a:latin typeface="Roboto Medium"/>
                <a:ea typeface="Roboto Medium"/>
                <a:cs typeface="Roboto Medium"/>
                <a:sym typeface="Roboto Medium"/>
              </a:defRPr>
            </a:lvl1pPr>
            <a:lvl2pPr lvl="1" algn="l" rtl="0">
              <a:lnSpc>
                <a:spcPct val="115000"/>
              </a:lnSpc>
              <a:spcBef>
                <a:spcPts val="0"/>
              </a:spcBef>
              <a:spcAft>
                <a:spcPts val="0"/>
              </a:spcAft>
              <a:buClr>
                <a:schemeClr val="lt1"/>
              </a:buClr>
              <a:buSzPts val="1100"/>
              <a:buNone/>
              <a:defRPr>
                <a:solidFill>
                  <a:schemeClr val="lt1"/>
                </a:solidFill>
              </a:defRPr>
            </a:lvl2pPr>
            <a:lvl3pPr lvl="2" algn="l" rtl="0">
              <a:lnSpc>
                <a:spcPct val="115000"/>
              </a:lnSpc>
              <a:spcBef>
                <a:spcPts val="0"/>
              </a:spcBef>
              <a:spcAft>
                <a:spcPts val="0"/>
              </a:spcAft>
              <a:buClr>
                <a:schemeClr val="lt1"/>
              </a:buClr>
              <a:buSzPts val="1100"/>
              <a:buNone/>
              <a:defRPr>
                <a:solidFill>
                  <a:schemeClr val="lt1"/>
                </a:solidFill>
              </a:defRPr>
            </a:lvl3pPr>
            <a:lvl4pPr lvl="3" algn="l" rtl="0">
              <a:lnSpc>
                <a:spcPct val="115000"/>
              </a:lnSpc>
              <a:spcBef>
                <a:spcPts val="0"/>
              </a:spcBef>
              <a:spcAft>
                <a:spcPts val="0"/>
              </a:spcAft>
              <a:buClr>
                <a:schemeClr val="lt1"/>
              </a:buClr>
              <a:buSzPts val="1100"/>
              <a:buNone/>
              <a:defRPr>
                <a:solidFill>
                  <a:schemeClr val="lt1"/>
                </a:solidFill>
              </a:defRPr>
            </a:lvl4pPr>
            <a:lvl5pPr lvl="4" algn="l" rtl="0">
              <a:lnSpc>
                <a:spcPct val="115000"/>
              </a:lnSpc>
              <a:spcBef>
                <a:spcPts val="0"/>
              </a:spcBef>
              <a:spcAft>
                <a:spcPts val="0"/>
              </a:spcAft>
              <a:buClr>
                <a:schemeClr val="lt1"/>
              </a:buClr>
              <a:buSzPts val="1100"/>
              <a:buNone/>
              <a:defRPr>
                <a:solidFill>
                  <a:schemeClr val="lt1"/>
                </a:solidFill>
              </a:defRPr>
            </a:lvl5pPr>
            <a:lvl6pPr lvl="5" algn="l" rtl="0">
              <a:lnSpc>
                <a:spcPct val="115000"/>
              </a:lnSpc>
              <a:spcBef>
                <a:spcPts val="0"/>
              </a:spcBef>
              <a:spcAft>
                <a:spcPts val="0"/>
              </a:spcAft>
              <a:buClr>
                <a:schemeClr val="lt1"/>
              </a:buClr>
              <a:buSzPts val="1100"/>
              <a:buNone/>
              <a:defRPr>
                <a:solidFill>
                  <a:schemeClr val="lt1"/>
                </a:solidFill>
              </a:defRPr>
            </a:lvl6pPr>
            <a:lvl7pPr lvl="6" algn="l" rtl="0">
              <a:lnSpc>
                <a:spcPct val="115000"/>
              </a:lnSpc>
              <a:spcBef>
                <a:spcPts val="0"/>
              </a:spcBef>
              <a:spcAft>
                <a:spcPts val="0"/>
              </a:spcAft>
              <a:buClr>
                <a:schemeClr val="lt1"/>
              </a:buClr>
              <a:buSzPts val="1100"/>
              <a:buNone/>
              <a:defRPr>
                <a:solidFill>
                  <a:schemeClr val="lt1"/>
                </a:solidFill>
              </a:defRPr>
            </a:lvl7pPr>
            <a:lvl8pPr lvl="7" algn="l" rtl="0">
              <a:lnSpc>
                <a:spcPct val="115000"/>
              </a:lnSpc>
              <a:spcBef>
                <a:spcPts val="0"/>
              </a:spcBef>
              <a:spcAft>
                <a:spcPts val="0"/>
              </a:spcAft>
              <a:buClr>
                <a:schemeClr val="lt1"/>
              </a:buClr>
              <a:buSzPts val="1100"/>
              <a:buNone/>
              <a:defRPr>
                <a:solidFill>
                  <a:schemeClr val="lt1"/>
                </a:solidFill>
              </a:defRPr>
            </a:lvl8pPr>
            <a:lvl9pPr lvl="8" algn="l" rtl="0">
              <a:lnSpc>
                <a:spcPct val="115000"/>
              </a:lnSpc>
              <a:spcBef>
                <a:spcPts val="0"/>
              </a:spcBef>
              <a:spcAft>
                <a:spcPts val="0"/>
              </a:spcAft>
              <a:buClr>
                <a:schemeClr val="lt1"/>
              </a:buClr>
              <a:buSzPts val="1100"/>
              <a:buNone/>
              <a:defRPr>
                <a:solidFill>
                  <a:schemeClr val="lt1"/>
                </a:solidFill>
              </a:defRPr>
            </a:lvl9pPr>
          </a:lstStyle>
          <a:p>
            <a:endParaRPr/>
          </a:p>
        </p:txBody>
      </p:sp>
      <p:sp>
        <p:nvSpPr>
          <p:cNvPr id="1559" name="Google Shape;1559;g27b3a2978f5_0_3772"/>
          <p:cNvSpPr txBox="1">
            <a:spLocks noGrp="1"/>
          </p:cNvSpPr>
          <p:nvPr>
            <p:ph type="body" idx="2"/>
          </p:nvPr>
        </p:nvSpPr>
        <p:spPr>
          <a:xfrm>
            <a:off x="673250" y="2275800"/>
            <a:ext cx="3614400" cy="2158500"/>
          </a:xfrm>
          <a:prstGeom prst="rect">
            <a:avLst/>
          </a:prstGeom>
          <a:noFill/>
          <a:ln>
            <a:noFill/>
          </a:ln>
        </p:spPr>
        <p:txBody>
          <a:bodyPr spcFirstLastPara="1" wrap="square" lIns="91425" tIns="91425" rIns="91425" bIns="91425" anchor="t" anchorCtr="0">
            <a:normAutofit/>
          </a:bodyPr>
          <a:lstStyle>
            <a:lvl1pPr marL="457200" lvl="0" indent="-298450" algn="l" rtl="0">
              <a:lnSpc>
                <a:spcPct val="115000"/>
              </a:lnSpc>
              <a:spcBef>
                <a:spcPts val="0"/>
              </a:spcBef>
              <a:spcAft>
                <a:spcPts val="0"/>
              </a:spcAft>
              <a:buClr>
                <a:schemeClr val="lt1"/>
              </a:buClr>
              <a:buSzPts val="1100"/>
              <a:buChar char="●"/>
              <a:defRPr>
                <a:solidFill>
                  <a:schemeClr val="lt1"/>
                </a:solidFill>
              </a:defRPr>
            </a:lvl1pPr>
            <a:lvl2pPr marL="914400" lvl="1" indent="-298450" algn="l" rtl="0">
              <a:lnSpc>
                <a:spcPct val="115000"/>
              </a:lnSpc>
              <a:spcBef>
                <a:spcPts val="0"/>
              </a:spcBef>
              <a:spcAft>
                <a:spcPts val="0"/>
              </a:spcAft>
              <a:buClr>
                <a:schemeClr val="lt1"/>
              </a:buClr>
              <a:buSzPts val="1100"/>
              <a:buChar char="○"/>
              <a:defRPr>
                <a:solidFill>
                  <a:schemeClr val="lt1"/>
                </a:solidFill>
              </a:defRPr>
            </a:lvl2pPr>
            <a:lvl3pPr marL="1371600" lvl="2" indent="-298450" algn="l" rtl="0">
              <a:lnSpc>
                <a:spcPct val="115000"/>
              </a:lnSpc>
              <a:spcBef>
                <a:spcPts val="0"/>
              </a:spcBef>
              <a:spcAft>
                <a:spcPts val="0"/>
              </a:spcAft>
              <a:buClr>
                <a:schemeClr val="lt1"/>
              </a:buClr>
              <a:buSzPts val="1100"/>
              <a:buChar char="■"/>
              <a:defRPr>
                <a:solidFill>
                  <a:schemeClr val="lt1"/>
                </a:solidFill>
              </a:defRPr>
            </a:lvl3pPr>
            <a:lvl4pPr marL="1828800" lvl="3" indent="-298450" algn="l" rtl="0">
              <a:lnSpc>
                <a:spcPct val="115000"/>
              </a:lnSpc>
              <a:spcBef>
                <a:spcPts val="0"/>
              </a:spcBef>
              <a:spcAft>
                <a:spcPts val="0"/>
              </a:spcAft>
              <a:buClr>
                <a:schemeClr val="lt1"/>
              </a:buClr>
              <a:buSzPts val="1100"/>
              <a:buChar char="●"/>
              <a:defRPr>
                <a:solidFill>
                  <a:schemeClr val="lt1"/>
                </a:solidFill>
              </a:defRPr>
            </a:lvl4pPr>
            <a:lvl5pPr marL="2286000" lvl="4" indent="-298450" algn="l" rtl="0">
              <a:lnSpc>
                <a:spcPct val="115000"/>
              </a:lnSpc>
              <a:spcBef>
                <a:spcPts val="0"/>
              </a:spcBef>
              <a:spcAft>
                <a:spcPts val="0"/>
              </a:spcAft>
              <a:buClr>
                <a:schemeClr val="lt1"/>
              </a:buClr>
              <a:buSzPts val="1100"/>
              <a:buChar char="○"/>
              <a:defRPr>
                <a:solidFill>
                  <a:schemeClr val="lt1"/>
                </a:solidFill>
              </a:defRPr>
            </a:lvl5pPr>
            <a:lvl6pPr marL="2743200" lvl="5" indent="-298450" algn="l" rtl="0">
              <a:lnSpc>
                <a:spcPct val="115000"/>
              </a:lnSpc>
              <a:spcBef>
                <a:spcPts val="0"/>
              </a:spcBef>
              <a:spcAft>
                <a:spcPts val="0"/>
              </a:spcAft>
              <a:buClr>
                <a:schemeClr val="lt1"/>
              </a:buClr>
              <a:buSzPts val="1100"/>
              <a:buChar char="■"/>
              <a:defRPr>
                <a:solidFill>
                  <a:schemeClr val="lt1"/>
                </a:solidFill>
              </a:defRPr>
            </a:lvl6pPr>
            <a:lvl7pPr marL="3200400" lvl="6" indent="-298450" algn="l" rtl="0">
              <a:lnSpc>
                <a:spcPct val="115000"/>
              </a:lnSpc>
              <a:spcBef>
                <a:spcPts val="0"/>
              </a:spcBef>
              <a:spcAft>
                <a:spcPts val="0"/>
              </a:spcAft>
              <a:buClr>
                <a:schemeClr val="lt1"/>
              </a:buClr>
              <a:buSzPts val="1100"/>
              <a:buChar char="●"/>
              <a:defRPr>
                <a:solidFill>
                  <a:schemeClr val="lt1"/>
                </a:solidFill>
              </a:defRPr>
            </a:lvl7pPr>
            <a:lvl8pPr marL="3657600" lvl="7" indent="-298450" algn="l" rtl="0">
              <a:lnSpc>
                <a:spcPct val="115000"/>
              </a:lnSpc>
              <a:spcBef>
                <a:spcPts val="0"/>
              </a:spcBef>
              <a:spcAft>
                <a:spcPts val="0"/>
              </a:spcAft>
              <a:buClr>
                <a:schemeClr val="lt1"/>
              </a:buClr>
              <a:buSzPts val="1100"/>
              <a:buChar char="○"/>
              <a:defRPr>
                <a:solidFill>
                  <a:schemeClr val="lt1"/>
                </a:solidFill>
              </a:defRPr>
            </a:lvl8pPr>
            <a:lvl9pPr marL="4114800" lvl="8" indent="-298450" algn="l" rtl="0">
              <a:lnSpc>
                <a:spcPct val="115000"/>
              </a:lnSpc>
              <a:spcBef>
                <a:spcPts val="0"/>
              </a:spcBef>
              <a:spcAft>
                <a:spcPts val="0"/>
              </a:spcAft>
              <a:buClr>
                <a:schemeClr val="lt1"/>
              </a:buClr>
              <a:buSzPts val="1100"/>
              <a:buChar char="■"/>
              <a:defRPr>
                <a:solidFill>
                  <a:schemeClr val="lt1"/>
                </a:solidFill>
              </a:defRPr>
            </a:lvl9pPr>
          </a:lstStyle>
          <a:p>
            <a:endParaRPr/>
          </a:p>
        </p:txBody>
      </p:sp>
      <p:sp>
        <p:nvSpPr>
          <p:cNvPr id="1560" name="Google Shape;1560;g27b3a2978f5_0_3772"/>
          <p:cNvSpPr/>
          <p:nvPr/>
        </p:nvSpPr>
        <p:spPr>
          <a:xfrm>
            <a:off x="4743450" y="333375"/>
            <a:ext cx="4095900" cy="4162500"/>
          </a:xfrm>
          <a:prstGeom prst="roundRect">
            <a:avLst>
              <a:gd name="adj" fmla="val 4918"/>
            </a:avLst>
          </a:prstGeom>
          <a:solidFill>
            <a:srgbClr val="FFFFFF"/>
          </a:solidFill>
          <a:ln w="9525" cap="flat" cmpd="sng">
            <a:solidFill>
              <a:schemeClr val="lt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1" name="Google Shape;1561;g27b3a2978f5_0_3772"/>
          <p:cNvSpPr txBox="1">
            <a:spLocks noGrp="1"/>
          </p:cNvSpPr>
          <p:nvPr>
            <p:ph type="sldNum" idx="3"/>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
              <a:t>‹#›</a:t>
            </a:fld>
            <a:endParaRPr/>
          </a:p>
        </p:txBody>
      </p:sp>
      <p:grpSp>
        <p:nvGrpSpPr>
          <p:cNvPr id="1562" name="Google Shape;1562;g27b3a2978f5_0_3772"/>
          <p:cNvGrpSpPr/>
          <p:nvPr/>
        </p:nvGrpSpPr>
        <p:grpSpPr>
          <a:xfrm>
            <a:off x="389714" y="4764079"/>
            <a:ext cx="1451540" cy="229128"/>
            <a:chOff x="262788" y="4847368"/>
            <a:chExt cx="1443457" cy="217781"/>
          </a:xfrm>
        </p:grpSpPr>
        <p:sp>
          <p:nvSpPr>
            <p:cNvPr id="1563" name="Google Shape;1563;g27b3a2978f5_0_3772"/>
            <p:cNvSpPr/>
            <p:nvPr/>
          </p:nvSpPr>
          <p:spPr>
            <a:xfrm>
              <a:off x="611837" y="4848955"/>
              <a:ext cx="41052" cy="183425"/>
            </a:xfrm>
            <a:custGeom>
              <a:avLst/>
              <a:gdLst/>
              <a:ahLst/>
              <a:cxnLst/>
              <a:rect l="l" t="t" r="r" b="b"/>
              <a:pathLst>
                <a:path w="8089" h="35376" extrusionOk="0">
                  <a:moveTo>
                    <a:pt x="0" y="35375"/>
                  </a:moveTo>
                  <a:lnTo>
                    <a:pt x="8088" y="35375"/>
                  </a:lnTo>
                  <a:lnTo>
                    <a:pt x="8088" y="1"/>
                  </a:lnTo>
                  <a:lnTo>
                    <a:pt x="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64" name="Google Shape;1564;g27b3a2978f5_0_3772"/>
            <p:cNvSpPr/>
            <p:nvPr/>
          </p:nvSpPr>
          <p:spPr>
            <a:xfrm>
              <a:off x="670991" y="4848955"/>
              <a:ext cx="41219" cy="183425"/>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65" name="Google Shape;1565;g27b3a2978f5_0_3772"/>
            <p:cNvSpPr/>
            <p:nvPr/>
          </p:nvSpPr>
          <p:spPr>
            <a:xfrm>
              <a:off x="554926" y="4848955"/>
              <a:ext cx="41052" cy="183425"/>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66" name="Google Shape;1566;g27b3a2978f5_0_3772"/>
            <p:cNvSpPr/>
            <p:nvPr/>
          </p:nvSpPr>
          <p:spPr>
            <a:xfrm>
              <a:off x="262788" y="4847368"/>
              <a:ext cx="104164" cy="186769"/>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67" name="Google Shape;1567;g27b3a2978f5_0_3772"/>
            <p:cNvSpPr/>
            <p:nvPr/>
          </p:nvSpPr>
          <p:spPr>
            <a:xfrm>
              <a:off x="384020" y="4882782"/>
              <a:ext cx="153493" cy="149598"/>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68" name="Google Shape;1568;g27b3a2978f5_0_3772"/>
            <p:cNvSpPr/>
            <p:nvPr/>
          </p:nvSpPr>
          <p:spPr>
            <a:xfrm>
              <a:off x="727384" y="4881906"/>
              <a:ext cx="98475" cy="152408"/>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69" name="Google Shape;1569;g27b3a2978f5_0_3772"/>
            <p:cNvSpPr/>
            <p:nvPr/>
          </p:nvSpPr>
          <p:spPr>
            <a:xfrm>
              <a:off x="870865" y="4848074"/>
              <a:ext cx="5694" cy="217075"/>
            </a:xfrm>
            <a:custGeom>
              <a:avLst/>
              <a:gdLst/>
              <a:ahLst/>
              <a:cxnLst/>
              <a:rect l="l" t="t" r="r" b="b"/>
              <a:pathLst>
                <a:path w="1122" h="41866" extrusionOk="0">
                  <a:moveTo>
                    <a:pt x="1" y="41866"/>
                  </a:moveTo>
                  <a:lnTo>
                    <a:pt x="1122" y="41866"/>
                  </a:lnTo>
                  <a:lnTo>
                    <a:pt x="1122" y="1"/>
                  </a:lnTo>
                  <a:lnTo>
                    <a:pt x="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70" name="Google Shape;1570;g27b3a2978f5_0_3772"/>
            <p:cNvSpPr/>
            <p:nvPr/>
          </p:nvSpPr>
          <p:spPr>
            <a:xfrm>
              <a:off x="909668" y="4884897"/>
              <a:ext cx="41392" cy="55153"/>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71" name="Google Shape;1571;g27b3a2978f5_0_3772"/>
            <p:cNvSpPr/>
            <p:nvPr/>
          </p:nvSpPr>
          <p:spPr>
            <a:xfrm>
              <a:off x="952608" y="4898290"/>
              <a:ext cx="32947" cy="42465"/>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72" name="Google Shape;1572;g27b3a2978f5_0_3772"/>
            <p:cNvSpPr/>
            <p:nvPr/>
          </p:nvSpPr>
          <p:spPr>
            <a:xfrm>
              <a:off x="991929" y="4898290"/>
              <a:ext cx="32429" cy="42465"/>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73" name="Google Shape;1573;g27b3a2978f5_0_3772"/>
            <p:cNvSpPr/>
            <p:nvPr/>
          </p:nvSpPr>
          <p:spPr>
            <a:xfrm>
              <a:off x="1033148" y="4881906"/>
              <a:ext cx="30181" cy="58145"/>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74" name="Google Shape;1574;g27b3a2978f5_0_3772"/>
            <p:cNvSpPr/>
            <p:nvPr/>
          </p:nvSpPr>
          <p:spPr>
            <a:xfrm>
              <a:off x="1074707"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75" name="Google Shape;1575;g27b3a2978f5_0_3772"/>
            <p:cNvSpPr/>
            <p:nvPr/>
          </p:nvSpPr>
          <p:spPr>
            <a:xfrm>
              <a:off x="1113856" y="4898290"/>
              <a:ext cx="35703" cy="42465"/>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76" name="Google Shape;1576;g27b3a2978f5_0_3772"/>
            <p:cNvSpPr/>
            <p:nvPr/>
          </p:nvSpPr>
          <p:spPr>
            <a:xfrm>
              <a:off x="1159211" y="4881906"/>
              <a:ext cx="4491" cy="58145"/>
            </a:xfrm>
            <a:custGeom>
              <a:avLst/>
              <a:gdLst/>
              <a:ahLst/>
              <a:cxnLst/>
              <a:rect l="l" t="t" r="r" b="b"/>
              <a:pathLst>
                <a:path w="885" h="11214" extrusionOk="0">
                  <a:moveTo>
                    <a:pt x="1" y="11214"/>
                  </a:moveTo>
                  <a:lnTo>
                    <a:pt x="884" y="11214"/>
                  </a:lnTo>
                  <a:lnTo>
                    <a:pt x="884" y="0"/>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77" name="Google Shape;1577;g27b3a2978f5_0_3772"/>
            <p:cNvSpPr/>
            <p:nvPr/>
          </p:nvSpPr>
          <p:spPr>
            <a:xfrm>
              <a:off x="1173182" y="4898290"/>
              <a:ext cx="35703" cy="42465"/>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78" name="Google Shape;1578;g27b3a2978f5_0_3772"/>
            <p:cNvSpPr/>
            <p:nvPr/>
          </p:nvSpPr>
          <p:spPr>
            <a:xfrm>
              <a:off x="1216295" y="4898290"/>
              <a:ext cx="32252" cy="58150"/>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79" name="Google Shape;1579;g27b3a2978f5_0_3772"/>
            <p:cNvSpPr/>
            <p:nvPr/>
          </p:nvSpPr>
          <p:spPr>
            <a:xfrm>
              <a:off x="1255443" y="4899172"/>
              <a:ext cx="33632" cy="5744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80" name="Google Shape;1580;g27b3a2978f5_0_3772"/>
            <p:cNvSpPr/>
            <p:nvPr/>
          </p:nvSpPr>
          <p:spPr>
            <a:xfrm>
              <a:off x="1309421" y="4888599"/>
              <a:ext cx="20873" cy="52156"/>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81" name="Google Shape;1581;g27b3a2978f5_0_3772"/>
            <p:cNvSpPr/>
            <p:nvPr/>
          </p:nvSpPr>
          <p:spPr>
            <a:xfrm>
              <a:off x="1338739" y="4881906"/>
              <a:ext cx="30186" cy="58145"/>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82" name="Google Shape;1582;g27b3a2978f5_0_3772"/>
            <p:cNvSpPr/>
            <p:nvPr/>
          </p:nvSpPr>
          <p:spPr>
            <a:xfrm>
              <a:off x="1378233" y="4898290"/>
              <a:ext cx="31907" cy="42465"/>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83" name="Google Shape;1583;g27b3a2978f5_0_3772"/>
            <p:cNvSpPr/>
            <p:nvPr/>
          </p:nvSpPr>
          <p:spPr>
            <a:xfrm>
              <a:off x="1415823" y="4888599"/>
              <a:ext cx="20873" cy="52156"/>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84" name="Google Shape;1584;g27b3a2978f5_0_3772"/>
            <p:cNvSpPr/>
            <p:nvPr/>
          </p:nvSpPr>
          <p:spPr>
            <a:xfrm>
              <a:off x="1464457" y="4884897"/>
              <a:ext cx="31221" cy="55153"/>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85" name="Google Shape;1585;g27b3a2978f5_0_3772"/>
            <p:cNvSpPr/>
            <p:nvPr/>
          </p:nvSpPr>
          <p:spPr>
            <a:xfrm>
              <a:off x="1503088" y="4884192"/>
              <a:ext cx="6212" cy="55858"/>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86" name="Google Shape;1586;g27b3a2978f5_0_3772"/>
            <p:cNvSpPr/>
            <p:nvPr/>
          </p:nvSpPr>
          <p:spPr>
            <a:xfrm>
              <a:off x="1518262" y="4898290"/>
              <a:ext cx="30531" cy="42465"/>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87" name="Google Shape;1587;g27b3a2978f5_0_3772"/>
            <p:cNvSpPr/>
            <p:nvPr/>
          </p:nvSpPr>
          <p:spPr>
            <a:xfrm>
              <a:off x="1553792" y="4888599"/>
              <a:ext cx="20696" cy="52156"/>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88" name="Google Shape;1588;g27b3a2978f5_0_3772"/>
            <p:cNvSpPr/>
            <p:nvPr/>
          </p:nvSpPr>
          <p:spPr>
            <a:xfrm>
              <a:off x="1580522" y="4898290"/>
              <a:ext cx="32942" cy="42465"/>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89" name="Google Shape;1589;g27b3a2978f5_0_3772"/>
            <p:cNvSpPr/>
            <p:nvPr/>
          </p:nvSpPr>
          <p:spPr>
            <a:xfrm>
              <a:off x="1622081"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90" name="Google Shape;1590;g27b3a2978f5_0_3772"/>
            <p:cNvSpPr/>
            <p:nvPr/>
          </p:nvSpPr>
          <p:spPr>
            <a:xfrm>
              <a:off x="1661575" y="4898290"/>
              <a:ext cx="30531" cy="42465"/>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91" name="Google Shape;1591;g27b3a2978f5_0_3772"/>
            <p:cNvSpPr/>
            <p:nvPr/>
          </p:nvSpPr>
          <p:spPr>
            <a:xfrm>
              <a:off x="1698480" y="4932999"/>
              <a:ext cx="7765" cy="17448"/>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92" name="Google Shape;1592;g27b3a2978f5_0_3772"/>
            <p:cNvSpPr/>
            <p:nvPr/>
          </p:nvSpPr>
          <p:spPr>
            <a:xfrm>
              <a:off x="913804" y="4977927"/>
              <a:ext cx="37773" cy="56034"/>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93" name="Google Shape;1593;g27b3a2978f5_0_3772"/>
            <p:cNvSpPr/>
            <p:nvPr/>
          </p:nvSpPr>
          <p:spPr>
            <a:xfrm>
              <a:off x="963991" y="4991496"/>
              <a:ext cx="30186" cy="41584"/>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94" name="Google Shape;1594;g27b3a2978f5_0_3772"/>
            <p:cNvSpPr/>
            <p:nvPr/>
          </p:nvSpPr>
          <p:spPr>
            <a:xfrm>
              <a:off x="1004692" y="4974935"/>
              <a:ext cx="32079" cy="59026"/>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95" name="Google Shape;1595;g27b3a2978f5_0_3772"/>
            <p:cNvSpPr/>
            <p:nvPr/>
          </p:nvSpPr>
          <p:spPr>
            <a:xfrm>
              <a:off x="1046769" y="4991496"/>
              <a:ext cx="32947" cy="42465"/>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96" name="Google Shape;1596;g27b3a2978f5_0_3772"/>
            <p:cNvSpPr/>
            <p:nvPr/>
          </p:nvSpPr>
          <p:spPr>
            <a:xfrm>
              <a:off x="1113166" y="4991496"/>
              <a:ext cx="30531" cy="42465"/>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97" name="Google Shape;1597;g27b3a2978f5_0_3772"/>
            <p:cNvSpPr/>
            <p:nvPr/>
          </p:nvSpPr>
          <p:spPr>
            <a:xfrm>
              <a:off x="1149381" y="4981629"/>
              <a:ext cx="20873" cy="52332"/>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98" name="Google Shape;1598;g27b3a2978f5_0_3772"/>
            <p:cNvSpPr/>
            <p:nvPr/>
          </p:nvSpPr>
          <p:spPr>
            <a:xfrm>
              <a:off x="1177319"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599" name="Google Shape;1599;g27b3a2978f5_0_3772"/>
            <p:cNvSpPr/>
            <p:nvPr/>
          </p:nvSpPr>
          <p:spPr>
            <a:xfrm>
              <a:off x="1220776" y="4991496"/>
              <a:ext cx="30186" cy="41584"/>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00" name="Google Shape;1600;g27b3a2978f5_0_3772"/>
            <p:cNvSpPr/>
            <p:nvPr/>
          </p:nvSpPr>
          <p:spPr>
            <a:xfrm>
              <a:off x="1261305" y="4974935"/>
              <a:ext cx="32257" cy="59026"/>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01" name="Google Shape;1601;g27b3a2978f5_0_3772"/>
            <p:cNvSpPr/>
            <p:nvPr/>
          </p:nvSpPr>
          <p:spPr>
            <a:xfrm>
              <a:off x="1303904" y="4991496"/>
              <a:ext cx="30354" cy="42465"/>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02" name="Google Shape;1602;g27b3a2978f5_0_3772"/>
            <p:cNvSpPr/>
            <p:nvPr/>
          </p:nvSpPr>
          <p:spPr>
            <a:xfrm>
              <a:off x="1362018"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03" name="Google Shape;1603;g27b3a2978f5_0_3772"/>
            <p:cNvSpPr/>
            <p:nvPr/>
          </p:nvSpPr>
          <p:spPr>
            <a:xfrm>
              <a:off x="1405480" y="4991496"/>
              <a:ext cx="30181" cy="41584"/>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04" name="Google Shape;1604;g27b3a2978f5_0_3772"/>
            <p:cNvSpPr/>
            <p:nvPr/>
          </p:nvSpPr>
          <p:spPr>
            <a:xfrm>
              <a:off x="1446004" y="4974935"/>
              <a:ext cx="32084" cy="59026"/>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05" name="Google Shape;1605;g27b3a2978f5_0_3772"/>
            <p:cNvSpPr/>
            <p:nvPr/>
          </p:nvSpPr>
          <p:spPr>
            <a:xfrm>
              <a:off x="1508777" y="4977222"/>
              <a:ext cx="40016" cy="56739"/>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06" name="Google Shape;1606;g27b3a2978f5_0_3772"/>
            <p:cNvSpPr/>
            <p:nvPr/>
          </p:nvSpPr>
          <p:spPr>
            <a:xfrm>
              <a:off x="1557583"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07" name="Google Shape;1607;g27b3a2978f5_0_3772"/>
            <p:cNvSpPr/>
            <p:nvPr/>
          </p:nvSpPr>
          <p:spPr>
            <a:xfrm>
              <a:off x="1600873" y="4991496"/>
              <a:ext cx="18630" cy="41584"/>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08" name="Google Shape;1608;g27b3a2978f5_0_3772"/>
            <p:cNvSpPr/>
            <p:nvPr/>
          </p:nvSpPr>
          <p:spPr>
            <a:xfrm>
              <a:off x="1623979" y="4991496"/>
              <a:ext cx="32947" cy="42465"/>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09" name="Google Shape;1609;g27b3a2978f5_0_3772"/>
            <p:cNvSpPr/>
            <p:nvPr/>
          </p:nvSpPr>
          <p:spPr>
            <a:xfrm>
              <a:off x="1664336" y="4991496"/>
              <a:ext cx="30354" cy="42465"/>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10" name="Google Shape;1610;g27b3a2978f5_0_3772"/>
            <p:cNvSpPr/>
            <p:nvPr/>
          </p:nvSpPr>
          <p:spPr>
            <a:xfrm>
              <a:off x="1089024" y="4991496"/>
              <a:ext cx="18630" cy="41584"/>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grpSp>
      <p:sp>
        <p:nvSpPr>
          <p:cNvPr id="1611" name="Google Shape;1611;g27b3a2978f5_0_3772"/>
          <p:cNvSpPr txBox="1"/>
          <p:nvPr/>
        </p:nvSpPr>
        <p:spPr>
          <a:xfrm>
            <a:off x="4378400" y="4788663"/>
            <a:ext cx="4229400" cy="1800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en" sz="600" b="0" i="0" u="none" strike="noStrike" cap="none">
                <a:solidFill>
                  <a:srgbClr val="7878B9"/>
                </a:solidFill>
                <a:latin typeface="Roboto Light"/>
                <a:ea typeface="Roboto Light"/>
                <a:cs typeface="Roboto Light"/>
                <a:sym typeface="Roboto Light"/>
              </a:rPr>
              <a:t>© 2022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7878B9"/>
              </a:solidFill>
              <a:latin typeface="Roboto Light"/>
              <a:ea typeface="Roboto Light"/>
              <a:cs typeface="Roboto Light"/>
              <a:sym typeface="Roboto Light"/>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1">
  <p:cSld name="CUSTOM_3_1_2">
    <p:spTree>
      <p:nvGrpSpPr>
        <p:cNvPr id="1" name="Shape 1612"/>
        <p:cNvGrpSpPr/>
        <p:nvPr/>
      </p:nvGrpSpPr>
      <p:grpSpPr>
        <a:xfrm>
          <a:off x="0" y="0"/>
          <a:ext cx="0" cy="0"/>
          <a:chOff x="0" y="0"/>
          <a:chExt cx="0" cy="0"/>
        </a:xfrm>
      </p:grpSpPr>
      <p:sp>
        <p:nvSpPr>
          <p:cNvPr id="1613" name="Google Shape;1613;g27b3a2978f5_0_38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
              <a:t>‹#›</a:t>
            </a:fld>
            <a:endParaRPr/>
          </a:p>
        </p:txBody>
      </p:sp>
      <p:sp>
        <p:nvSpPr>
          <p:cNvPr id="1614" name="Google Shape;1614;g27b3a2978f5_0_3831"/>
          <p:cNvSpPr/>
          <p:nvPr/>
        </p:nvSpPr>
        <p:spPr>
          <a:xfrm>
            <a:off x="-29825" y="-39750"/>
            <a:ext cx="9223500" cy="5287500"/>
          </a:xfrm>
          <a:prstGeom prst="rect">
            <a:avLst/>
          </a:prstGeom>
          <a:gradFill>
            <a:gsLst>
              <a:gs pos="0">
                <a:srgbClr val="B268D7"/>
              </a:gs>
              <a:gs pos="100000">
                <a:srgbClr val="4C2D9A"/>
              </a:gs>
            </a:gsLst>
            <a:lin ang="8099331"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5" name="Google Shape;1615;g27b3a2978f5_0_3831"/>
          <p:cNvSpPr/>
          <p:nvPr/>
        </p:nvSpPr>
        <p:spPr>
          <a:xfrm>
            <a:off x="718500" y="1103250"/>
            <a:ext cx="7707000" cy="3011700"/>
          </a:xfrm>
          <a:prstGeom prst="roundRect">
            <a:avLst>
              <a:gd name="adj" fmla="val 16667"/>
            </a:avLst>
          </a:prstGeom>
          <a:solidFill>
            <a:srgbClr val="F4F4F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6" name="Google Shape;1616;g27b3a2978f5_0_3831"/>
          <p:cNvSpPr txBox="1">
            <a:spLocks noGrp="1"/>
          </p:cNvSpPr>
          <p:nvPr>
            <p:ph type="title"/>
          </p:nvPr>
        </p:nvSpPr>
        <p:spPr>
          <a:xfrm>
            <a:off x="1381500" y="1103250"/>
            <a:ext cx="6381000" cy="25443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2500"/>
              <a:buNone/>
              <a:defRPr sz="25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617" name="Google Shape;1617;g27b3a2978f5_0_3831"/>
          <p:cNvSpPr txBox="1">
            <a:spLocks noGrp="1"/>
          </p:cNvSpPr>
          <p:nvPr>
            <p:ph type="subTitle" idx="1"/>
          </p:nvPr>
        </p:nvSpPr>
        <p:spPr>
          <a:xfrm>
            <a:off x="2996513" y="3558100"/>
            <a:ext cx="3240300" cy="393600"/>
          </a:xfrm>
          <a:prstGeom prst="rect">
            <a:avLst/>
          </a:prstGeom>
          <a:noFill/>
          <a:ln>
            <a:noFill/>
          </a:ln>
        </p:spPr>
        <p:txBody>
          <a:bodyPr spcFirstLastPara="1" wrap="square" lIns="91425" tIns="91425" rIns="91425" bIns="91425" anchor="ctr" anchorCtr="0">
            <a:normAutofit/>
          </a:bodyPr>
          <a:lstStyle>
            <a:lvl1pPr lvl="0" algn="ctr" rtl="0">
              <a:lnSpc>
                <a:spcPct val="115000"/>
              </a:lnSpc>
              <a:spcBef>
                <a:spcPts val="0"/>
              </a:spcBef>
              <a:spcAft>
                <a:spcPts val="0"/>
              </a:spcAft>
              <a:buSzPts val="1100"/>
              <a:buNone/>
              <a:defRPr/>
            </a:lvl1pPr>
            <a:lvl2pPr lvl="1" algn="ctr" rtl="0">
              <a:lnSpc>
                <a:spcPct val="115000"/>
              </a:lnSpc>
              <a:spcBef>
                <a:spcPts val="0"/>
              </a:spcBef>
              <a:spcAft>
                <a:spcPts val="0"/>
              </a:spcAft>
              <a:buSzPts val="1100"/>
              <a:buNone/>
              <a:defRPr/>
            </a:lvl2pPr>
            <a:lvl3pPr lvl="2" algn="ctr" rtl="0">
              <a:lnSpc>
                <a:spcPct val="115000"/>
              </a:lnSpc>
              <a:spcBef>
                <a:spcPts val="0"/>
              </a:spcBef>
              <a:spcAft>
                <a:spcPts val="0"/>
              </a:spcAft>
              <a:buSzPts val="1100"/>
              <a:buNone/>
              <a:defRPr/>
            </a:lvl3pPr>
            <a:lvl4pPr lvl="3" algn="ctr" rtl="0">
              <a:lnSpc>
                <a:spcPct val="115000"/>
              </a:lnSpc>
              <a:spcBef>
                <a:spcPts val="0"/>
              </a:spcBef>
              <a:spcAft>
                <a:spcPts val="0"/>
              </a:spcAft>
              <a:buSzPts val="1100"/>
              <a:buNone/>
              <a:defRPr/>
            </a:lvl4pPr>
            <a:lvl5pPr lvl="4" algn="ctr" rtl="0">
              <a:lnSpc>
                <a:spcPct val="115000"/>
              </a:lnSpc>
              <a:spcBef>
                <a:spcPts val="0"/>
              </a:spcBef>
              <a:spcAft>
                <a:spcPts val="0"/>
              </a:spcAft>
              <a:buSzPts val="1100"/>
              <a:buNone/>
              <a:defRPr/>
            </a:lvl5pPr>
            <a:lvl6pPr lvl="5" algn="ctr" rtl="0">
              <a:lnSpc>
                <a:spcPct val="115000"/>
              </a:lnSpc>
              <a:spcBef>
                <a:spcPts val="0"/>
              </a:spcBef>
              <a:spcAft>
                <a:spcPts val="0"/>
              </a:spcAft>
              <a:buSzPts val="1100"/>
              <a:buNone/>
              <a:defRPr/>
            </a:lvl6pPr>
            <a:lvl7pPr lvl="6" algn="ctr" rtl="0">
              <a:lnSpc>
                <a:spcPct val="115000"/>
              </a:lnSpc>
              <a:spcBef>
                <a:spcPts val="0"/>
              </a:spcBef>
              <a:spcAft>
                <a:spcPts val="0"/>
              </a:spcAft>
              <a:buSzPts val="1100"/>
              <a:buNone/>
              <a:defRPr/>
            </a:lvl7pPr>
            <a:lvl8pPr lvl="7" algn="ctr" rtl="0">
              <a:lnSpc>
                <a:spcPct val="115000"/>
              </a:lnSpc>
              <a:spcBef>
                <a:spcPts val="0"/>
              </a:spcBef>
              <a:spcAft>
                <a:spcPts val="0"/>
              </a:spcAft>
              <a:buSzPts val="1100"/>
              <a:buNone/>
              <a:defRPr/>
            </a:lvl8pPr>
            <a:lvl9pPr lvl="8" algn="ctr" rtl="0">
              <a:lnSpc>
                <a:spcPct val="115000"/>
              </a:lnSpc>
              <a:spcBef>
                <a:spcPts val="0"/>
              </a:spcBef>
              <a:spcAft>
                <a:spcPts val="0"/>
              </a:spcAft>
              <a:buSzPts val="1100"/>
              <a:buNone/>
              <a:defRPr/>
            </a:lvl9pPr>
          </a:lstStyle>
          <a:p>
            <a:endParaRPr/>
          </a:p>
        </p:txBody>
      </p:sp>
      <p:cxnSp>
        <p:nvCxnSpPr>
          <p:cNvPr id="1618" name="Google Shape;1618;g27b3a2978f5_0_3831"/>
          <p:cNvCxnSpPr/>
          <p:nvPr/>
        </p:nvCxnSpPr>
        <p:spPr>
          <a:xfrm>
            <a:off x="2723325" y="3766925"/>
            <a:ext cx="660900" cy="0"/>
          </a:xfrm>
          <a:prstGeom prst="straightConnector1">
            <a:avLst/>
          </a:prstGeom>
          <a:noFill/>
          <a:ln w="19050" cap="flat" cmpd="sng">
            <a:solidFill>
              <a:srgbClr val="7878B9"/>
            </a:solidFill>
            <a:prstDash val="solid"/>
            <a:round/>
            <a:headEnd type="none" w="sm" len="sm"/>
            <a:tailEnd type="none" w="sm" len="sm"/>
          </a:ln>
        </p:spPr>
      </p:cxnSp>
      <p:cxnSp>
        <p:nvCxnSpPr>
          <p:cNvPr id="1619" name="Google Shape;1619;g27b3a2978f5_0_3831"/>
          <p:cNvCxnSpPr/>
          <p:nvPr/>
        </p:nvCxnSpPr>
        <p:spPr>
          <a:xfrm>
            <a:off x="5759688" y="3766925"/>
            <a:ext cx="690900" cy="0"/>
          </a:xfrm>
          <a:prstGeom prst="straightConnector1">
            <a:avLst/>
          </a:prstGeom>
          <a:noFill/>
          <a:ln w="19050" cap="flat" cmpd="sng">
            <a:solidFill>
              <a:srgbClr val="7878B9"/>
            </a:solidFill>
            <a:prstDash val="solid"/>
            <a:round/>
            <a:headEnd type="none" w="sm" len="sm"/>
            <a:tailEnd type="none" w="sm" len="sm"/>
          </a:ln>
        </p:spPr>
      </p:cxnSp>
      <p:sp>
        <p:nvSpPr>
          <p:cNvPr id="1620" name="Google Shape;1620;g27b3a2978f5_0_3831"/>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
              <a:t>‹#›</a:t>
            </a:fld>
            <a:endParaRPr/>
          </a:p>
        </p:txBody>
      </p:sp>
      <p:sp>
        <p:nvSpPr>
          <p:cNvPr id="1621" name="Google Shape;1621;g27b3a2978f5_0_3831"/>
          <p:cNvSpPr txBox="1"/>
          <p:nvPr/>
        </p:nvSpPr>
        <p:spPr>
          <a:xfrm>
            <a:off x="4477325" y="4770013"/>
            <a:ext cx="4229400" cy="1800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en" sz="600" b="0" i="0" u="none" strike="noStrike" cap="none">
                <a:solidFill>
                  <a:srgbClr val="F4F4F6"/>
                </a:solidFill>
                <a:latin typeface="Roboto Light"/>
                <a:ea typeface="Roboto Light"/>
                <a:cs typeface="Roboto Light"/>
                <a:sym typeface="Roboto Light"/>
              </a:rPr>
              <a:t>© 2022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F4F4F6"/>
              </a:solidFill>
              <a:latin typeface="Roboto Light"/>
              <a:ea typeface="Roboto Light"/>
              <a:cs typeface="Roboto Light"/>
              <a:sym typeface="Roboto Light"/>
            </a:endParaRPr>
          </a:p>
        </p:txBody>
      </p:sp>
      <p:grpSp>
        <p:nvGrpSpPr>
          <p:cNvPr id="1622" name="Google Shape;1622;g27b3a2978f5_0_3831"/>
          <p:cNvGrpSpPr/>
          <p:nvPr/>
        </p:nvGrpSpPr>
        <p:grpSpPr>
          <a:xfrm>
            <a:off x="389714" y="4764079"/>
            <a:ext cx="1451540" cy="229128"/>
            <a:chOff x="262788" y="4847368"/>
            <a:chExt cx="1443457" cy="217781"/>
          </a:xfrm>
        </p:grpSpPr>
        <p:sp>
          <p:nvSpPr>
            <p:cNvPr id="1623" name="Google Shape;1623;g27b3a2978f5_0_3831"/>
            <p:cNvSpPr/>
            <p:nvPr/>
          </p:nvSpPr>
          <p:spPr>
            <a:xfrm>
              <a:off x="611837" y="4848955"/>
              <a:ext cx="41052" cy="183425"/>
            </a:xfrm>
            <a:custGeom>
              <a:avLst/>
              <a:gdLst/>
              <a:ahLst/>
              <a:cxnLst/>
              <a:rect l="l" t="t" r="r" b="b"/>
              <a:pathLst>
                <a:path w="8089" h="35376" extrusionOk="0">
                  <a:moveTo>
                    <a:pt x="0" y="35375"/>
                  </a:moveTo>
                  <a:lnTo>
                    <a:pt x="8088" y="35375"/>
                  </a:lnTo>
                  <a:lnTo>
                    <a:pt x="8088" y="1"/>
                  </a:lnTo>
                  <a:lnTo>
                    <a:pt x="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24" name="Google Shape;1624;g27b3a2978f5_0_3831"/>
            <p:cNvSpPr/>
            <p:nvPr/>
          </p:nvSpPr>
          <p:spPr>
            <a:xfrm>
              <a:off x="670991" y="4848955"/>
              <a:ext cx="41219" cy="183425"/>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25" name="Google Shape;1625;g27b3a2978f5_0_3831"/>
            <p:cNvSpPr/>
            <p:nvPr/>
          </p:nvSpPr>
          <p:spPr>
            <a:xfrm>
              <a:off x="554926" y="4848955"/>
              <a:ext cx="41052" cy="183425"/>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26" name="Google Shape;1626;g27b3a2978f5_0_3831"/>
            <p:cNvSpPr/>
            <p:nvPr/>
          </p:nvSpPr>
          <p:spPr>
            <a:xfrm>
              <a:off x="262788" y="4847368"/>
              <a:ext cx="104164" cy="186769"/>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27" name="Google Shape;1627;g27b3a2978f5_0_3831"/>
            <p:cNvSpPr/>
            <p:nvPr/>
          </p:nvSpPr>
          <p:spPr>
            <a:xfrm>
              <a:off x="384020" y="4882782"/>
              <a:ext cx="153493" cy="149598"/>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28" name="Google Shape;1628;g27b3a2978f5_0_3831"/>
            <p:cNvSpPr/>
            <p:nvPr/>
          </p:nvSpPr>
          <p:spPr>
            <a:xfrm>
              <a:off x="727384" y="4881906"/>
              <a:ext cx="98475" cy="152408"/>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29" name="Google Shape;1629;g27b3a2978f5_0_3831"/>
            <p:cNvSpPr/>
            <p:nvPr/>
          </p:nvSpPr>
          <p:spPr>
            <a:xfrm>
              <a:off x="870865" y="4848074"/>
              <a:ext cx="5694" cy="217075"/>
            </a:xfrm>
            <a:custGeom>
              <a:avLst/>
              <a:gdLst/>
              <a:ahLst/>
              <a:cxnLst/>
              <a:rect l="l" t="t" r="r" b="b"/>
              <a:pathLst>
                <a:path w="1122" h="41866" extrusionOk="0">
                  <a:moveTo>
                    <a:pt x="1" y="41866"/>
                  </a:moveTo>
                  <a:lnTo>
                    <a:pt x="1122" y="41866"/>
                  </a:lnTo>
                  <a:lnTo>
                    <a:pt x="1122" y="1"/>
                  </a:lnTo>
                  <a:lnTo>
                    <a:pt x="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30" name="Google Shape;1630;g27b3a2978f5_0_3831"/>
            <p:cNvSpPr/>
            <p:nvPr/>
          </p:nvSpPr>
          <p:spPr>
            <a:xfrm>
              <a:off x="909668" y="4884897"/>
              <a:ext cx="41392" cy="55153"/>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31" name="Google Shape;1631;g27b3a2978f5_0_3831"/>
            <p:cNvSpPr/>
            <p:nvPr/>
          </p:nvSpPr>
          <p:spPr>
            <a:xfrm>
              <a:off x="952608" y="4898290"/>
              <a:ext cx="32947" cy="42465"/>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32" name="Google Shape;1632;g27b3a2978f5_0_3831"/>
            <p:cNvSpPr/>
            <p:nvPr/>
          </p:nvSpPr>
          <p:spPr>
            <a:xfrm>
              <a:off x="991929" y="4898290"/>
              <a:ext cx="32429" cy="42465"/>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33" name="Google Shape;1633;g27b3a2978f5_0_3831"/>
            <p:cNvSpPr/>
            <p:nvPr/>
          </p:nvSpPr>
          <p:spPr>
            <a:xfrm>
              <a:off x="1033148" y="4881906"/>
              <a:ext cx="30181" cy="58145"/>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34" name="Google Shape;1634;g27b3a2978f5_0_3831"/>
            <p:cNvSpPr/>
            <p:nvPr/>
          </p:nvSpPr>
          <p:spPr>
            <a:xfrm>
              <a:off x="1074707"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35" name="Google Shape;1635;g27b3a2978f5_0_3831"/>
            <p:cNvSpPr/>
            <p:nvPr/>
          </p:nvSpPr>
          <p:spPr>
            <a:xfrm>
              <a:off x="1113856" y="4898290"/>
              <a:ext cx="35703" cy="42465"/>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36" name="Google Shape;1636;g27b3a2978f5_0_3831"/>
            <p:cNvSpPr/>
            <p:nvPr/>
          </p:nvSpPr>
          <p:spPr>
            <a:xfrm>
              <a:off x="1159211" y="4881906"/>
              <a:ext cx="4491" cy="58145"/>
            </a:xfrm>
            <a:custGeom>
              <a:avLst/>
              <a:gdLst/>
              <a:ahLst/>
              <a:cxnLst/>
              <a:rect l="l" t="t" r="r" b="b"/>
              <a:pathLst>
                <a:path w="885" h="11214" extrusionOk="0">
                  <a:moveTo>
                    <a:pt x="1" y="11214"/>
                  </a:moveTo>
                  <a:lnTo>
                    <a:pt x="884" y="11214"/>
                  </a:lnTo>
                  <a:lnTo>
                    <a:pt x="884" y="0"/>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37" name="Google Shape;1637;g27b3a2978f5_0_3831"/>
            <p:cNvSpPr/>
            <p:nvPr/>
          </p:nvSpPr>
          <p:spPr>
            <a:xfrm>
              <a:off x="1173182" y="4898290"/>
              <a:ext cx="35703" cy="42465"/>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38" name="Google Shape;1638;g27b3a2978f5_0_3831"/>
            <p:cNvSpPr/>
            <p:nvPr/>
          </p:nvSpPr>
          <p:spPr>
            <a:xfrm>
              <a:off x="1216295" y="4898290"/>
              <a:ext cx="32252" cy="58150"/>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39" name="Google Shape;1639;g27b3a2978f5_0_3831"/>
            <p:cNvSpPr/>
            <p:nvPr/>
          </p:nvSpPr>
          <p:spPr>
            <a:xfrm>
              <a:off x="1255443" y="4899172"/>
              <a:ext cx="33632" cy="5744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40" name="Google Shape;1640;g27b3a2978f5_0_3831"/>
            <p:cNvSpPr/>
            <p:nvPr/>
          </p:nvSpPr>
          <p:spPr>
            <a:xfrm>
              <a:off x="1309421" y="4888599"/>
              <a:ext cx="20873" cy="52156"/>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41" name="Google Shape;1641;g27b3a2978f5_0_3831"/>
            <p:cNvSpPr/>
            <p:nvPr/>
          </p:nvSpPr>
          <p:spPr>
            <a:xfrm>
              <a:off x="1338739" y="4881906"/>
              <a:ext cx="30186" cy="58145"/>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42" name="Google Shape;1642;g27b3a2978f5_0_3831"/>
            <p:cNvSpPr/>
            <p:nvPr/>
          </p:nvSpPr>
          <p:spPr>
            <a:xfrm>
              <a:off x="1378233" y="4898290"/>
              <a:ext cx="31907" cy="42465"/>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43" name="Google Shape;1643;g27b3a2978f5_0_3831"/>
            <p:cNvSpPr/>
            <p:nvPr/>
          </p:nvSpPr>
          <p:spPr>
            <a:xfrm>
              <a:off x="1415823" y="4888599"/>
              <a:ext cx="20873" cy="52156"/>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44" name="Google Shape;1644;g27b3a2978f5_0_3831"/>
            <p:cNvSpPr/>
            <p:nvPr/>
          </p:nvSpPr>
          <p:spPr>
            <a:xfrm>
              <a:off x="1464457" y="4884897"/>
              <a:ext cx="31221" cy="55153"/>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45" name="Google Shape;1645;g27b3a2978f5_0_3831"/>
            <p:cNvSpPr/>
            <p:nvPr/>
          </p:nvSpPr>
          <p:spPr>
            <a:xfrm>
              <a:off x="1503088" y="4884192"/>
              <a:ext cx="6212" cy="55858"/>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46" name="Google Shape;1646;g27b3a2978f5_0_3831"/>
            <p:cNvSpPr/>
            <p:nvPr/>
          </p:nvSpPr>
          <p:spPr>
            <a:xfrm>
              <a:off x="1518262" y="4898290"/>
              <a:ext cx="30531" cy="42465"/>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47" name="Google Shape;1647;g27b3a2978f5_0_3831"/>
            <p:cNvSpPr/>
            <p:nvPr/>
          </p:nvSpPr>
          <p:spPr>
            <a:xfrm>
              <a:off x="1553792" y="4888599"/>
              <a:ext cx="20696" cy="52156"/>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48" name="Google Shape;1648;g27b3a2978f5_0_3831"/>
            <p:cNvSpPr/>
            <p:nvPr/>
          </p:nvSpPr>
          <p:spPr>
            <a:xfrm>
              <a:off x="1580522" y="4898290"/>
              <a:ext cx="32942" cy="42465"/>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49" name="Google Shape;1649;g27b3a2978f5_0_3831"/>
            <p:cNvSpPr/>
            <p:nvPr/>
          </p:nvSpPr>
          <p:spPr>
            <a:xfrm>
              <a:off x="1622081"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50" name="Google Shape;1650;g27b3a2978f5_0_3831"/>
            <p:cNvSpPr/>
            <p:nvPr/>
          </p:nvSpPr>
          <p:spPr>
            <a:xfrm>
              <a:off x="1661575" y="4898290"/>
              <a:ext cx="30531" cy="42465"/>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51" name="Google Shape;1651;g27b3a2978f5_0_3831"/>
            <p:cNvSpPr/>
            <p:nvPr/>
          </p:nvSpPr>
          <p:spPr>
            <a:xfrm>
              <a:off x="1698480" y="4932999"/>
              <a:ext cx="7765" cy="17448"/>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52" name="Google Shape;1652;g27b3a2978f5_0_3831"/>
            <p:cNvSpPr/>
            <p:nvPr/>
          </p:nvSpPr>
          <p:spPr>
            <a:xfrm>
              <a:off x="913804" y="4977927"/>
              <a:ext cx="37773" cy="56034"/>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53" name="Google Shape;1653;g27b3a2978f5_0_3831"/>
            <p:cNvSpPr/>
            <p:nvPr/>
          </p:nvSpPr>
          <p:spPr>
            <a:xfrm>
              <a:off x="963991" y="4991496"/>
              <a:ext cx="30186" cy="41584"/>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54" name="Google Shape;1654;g27b3a2978f5_0_3831"/>
            <p:cNvSpPr/>
            <p:nvPr/>
          </p:nvSpPr>
          <p:spPr>
            <a:xfrm>
              <a:off x="1004692" y="4974935"/>
              <a:ext cx="32079" cy="59026"/>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55" name="Google Shape;1655;g27b3a2978f5_0_3831"/>
            <p:cNvSpPr/>
            <p:nvPr/>
          </p:nvSpPr>
          <p:spPr>
            <a:xfrm>
              <a:off x="1046769" y="4991496"/>
              <a:ext cx="32947" cy="42465"/>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56" name="Google Shape;1656;g27b3a2978f5_0_3831"/>
            <p:cNvSpPr/>
            <p:nvPr/>
          </p:nvSpPr>
          <p:spPr>
            <a:xfrm>
              <a:off x="1113166" y="4991496"/>
              <a:ext cx="30531" cy="42465"/>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57" name="Google Shape;1657;g27b3a2978f5_0_3831"/>
            <p:cNvSpPr/>
            <p:nvPr/>
          </p:nvSpPr>
          <p:spPr>
            <a:xfrm>
              <a:off x="1149381" y="4981629"/>
              <a:ext cx="20873" cy="52332"/>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58" name="Google Shape;1658;g27b3a2978f5_0_3831"/>
            <p:cNvSpPr/>
            <p:nvPr/>
          </p:nvSpPr>
          <p:spPr>
            <a:xfrm>
              <a:off x="1177319"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59" name="Google Shape;1659;g27b3a2978f5_0_3831"/>
            <p:cNvSpPr/>
            <p:nvPr/>
          </p:nvSpPr>
          <p:spPr>
            <a:xfrm>
              <a:off x="1220776" y="4991496"/>
              <a:ext cx="30186" cy="41584"/>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60" name="Google Shape;1660;g27b3a2978f5_0_3831"/>
            <p:cNvSpPr/>
            <p:nvPr/>
          </p:nvSpPr>
          <p:spPr>
            <a:xfrm>
              <a:off x="1261305" y="4974935"/>
              <a:ext cx="32257" cy="59026"/>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61" name="Google Shape;1661;g27b3a2978f5_0_3831"/>
            <p:cNvSpPr/>
            <p:nvPr/>
          </p:nvSpPr>
          <p:spPr>
            <a:xfrm>
              <a:off x="1303904" y="4991496"/>
              <a:ext cx="30354" cy="42465"/>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62" name="Google Shape;1662;g27b3a2978f5_0_3831"/>
            <p:cNvSpPr/>
            <p:nvPr/>
          </p:nvSpPr>
          <p:spPr>
            <a:xfrm>
              <a:off x="1362018"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63" name="Google Shape;1663;g27b3a2978f5_0_3831"/>
            <p:cNvSpPr/>
            <p:nvPr/>
          </p:nvSpPr>
          <p:spPr>
            <a:xfrm>
              <a:off x="1405480" y="4991496"/>
              <a:ext cx="30181" cy="41584"/>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64" name="Google Shape;1664;g27b3a2978f5_0_3831"/>
            <p:cNvSpPr/>
            <p:nvPr/>
          </p:nvSpPr>
          <p:spPr>
            <a:xfrm>
              <a:off x="1446004" y="4974935"/>
              <a:ext cx="32084" cy="59026"/>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65" name="Google Shape;1665;g27b3a2978f5_0_3831"/>
            <p:cNvSpPr/>
            <p:nvPr/>
          </p:nvSpPr>
          <p:spPr>
            <a:xfrm>
              <a:off x="1508777" y="4977222"/>
              <a:ext cx="40016" cy="56739"/>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66" name="Google Shape;1666;g27b3a2978f5_0_3831"/>
            <p:cNvSpPr/>
            <p:nvPr/>
          </p:nvSpPr>
          <p:spPr>
            <a:xfrm>
              <a:off x="1557583"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67" name="Google Shape;1667;g27b3a2978f5_0_3831"/>
            <p:cNvSpPr/>
            <p:nvPr/>
          </p:nvSpPr>
          <p:spPr>
            <a:xfrm>
              <a:off x="1600873" y="4991496"/>
              <a:ext cx="18630" cy="41584"/>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68" name="Google Shape;1668;g27b3a2978f5_0_3831"/>
            <p:cNvSpPr/>
            <p:nvPr/>
          </p:nvSpPr>
          <p:spPr>
            <a:xfrm>
              <a:off x="1623979" y="4991496"/>
              <a:ext cx="32947" cy="42465"/>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69" name="Google Shape;1669;g27b3a2978f5_0_3831"/>
            <p:cNvSpPr/>
            <p:nvPr/>
          </p:nvSpPr>
          <p:spPr>
            <a:xfrm>
              <a:off x="1664336" y="4991496"/>
              <a:ext cx="30354" cy="42465"/>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70" name="Google Shape;1670;g27b3a2978f5_0_3831"/>
            <p:cNvSpPr/>
            <p:nvPr/>
          </p:nvSpPr>
          <p:spPr>
            <a:xfrm>
              <a:off x="1089024" y="4991496"/>
              <a:ext cx="18630" cy="41584"/>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p:cSld name="TITLE_AND_BODY_2">
    <p:bg>
      <p:bgPr>
        <a:solidFill>
          <a:srgbClr val="FEFEFE"/>
        </a:solidFill>
        <a:effectLst/>
      </p:bgPr>
    </p:bg>
    <p:spTree>
      <p:nvGrpSpPr>
        <p:cNvPr id="1" name="Shape 1671"/>
        <p:cNvGrpSpPr/>
        <p:nvPr/>
      </p:nvGrpSpPr>
      <p:grpSpPr>
        <a:xfrm>
          <a:off x="0" y="0"/>
          <a:ext cx="0" cy="0"/>
          <a:chOff x="0" y="0"/>
          <a:chExt cx="0" cy="0"/>
        </a:xfrm>
      </p:grpSpPr>
      <p:sp>
        <p:nvSpPr>
          <p:cNvPr id="1672" name="Google Shape;1672;g27b3a2978f5_0_38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
              <a:t>‹#›</a:t>
            </a:fld>
            <a:endParaRPr/>
          </a:p>
        </p:txBody>
      </p:sp>
      <p:sp>
        <p:nvSpPr>
          <p:cNvPr id="1673" name="Google Shape;1673;g27b3a2978f5_0_3890"/>
          <p:cNvSpPr/>
          <p:nvPr/>
        </p:nvSpPr>
        <p:spPr>
          <a:xfrm>
            <a:off x="0" y="0"/>
            <a:ext cx="9138300" cy="1327500"/>
          </a:xfrm>
          <a:prstGeom prst="roundRect">
            <a:avLst>
              <a:gd name="adj" fmla="val 0"/>
            </a:avLst>
          </a:prstGeom>
          <a:gradFill>
            <a:gsLst>
              <a:gs pos="0">
                <a:srgbClr val="842FAE"/>
              </a:gs>
              <a:gs pos="100000">
                <a:srgbClr val="B268D7"/>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74" name="Google Shape;1674;g27b3a2978f5_0_3890"/>
          <p:cNvPicPr preferRelativeResize="0"/>
          <p:nvPr/>
        </p:nvPicPr>
        <p:blipFill rotWithShape="1">
          <a:blip r:embed="rId2">
            <a:alphaModFix/>
          </a:blip>
          <a:srcRect l="54439"/>
          <a:stretch/>
        </p:blipFill>
        <p:spPr>
          <a:xfrm>
            <a:off x="4904114" y="2970"/>
            <a:ext cx="4239887" cy="1327370"/>
          </a:xfrm>
          <a:prstGeom prst="rect">
            <a:avLst/>
          </a:prstGeom>
          <a:noFill/>
          <a:ln>
            <a:noFill/>
          </a:ln>
        </p:spPr>
      </p:pic>
      <p:sp>
        <p:nvSpPr>
          <p:cNvPr id="1675" name="Google Shape;1675;g27b3a2978f5_0_3890"/>
          <p:cNvSpPr txBox="1"/>
          <p:nvPr/>
        </p:nvSpPr>
        <p:spPr>
          <a:xfrm>
            <a:off x="572750" y="233550"/>
            <a:ext cx="3118500" cy="3078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2600"/>
              <a:buFont typeface="Arial"/>
              <a:buNone/>
            </a:pPr>
            <a:endParaRPr sz="2000" b="1" i="0" u="none" strike="noStrike" cap="none">
              <a:solidFill>
                <a:srgbClr val="FFFFFF"/>
              </a:solidFill>
              <a:latin typeface="Roboto"/>
              <a:ea typeface="Roboto"/>
              <a:cs typeface="Roboto"/>
              <a:sym typeface="Roboto"/>
            </a:endParaRPr>
          </a:p>
        </p:txBody>
      </p:sp>
      <p:sp>
        <p:nvSpPr>
          <p:cNvPr id="1676" name="Google Shape;1676;g27b3a2978f5_0_3890"/>
          <p:cNvSpPr txBox="1">
            <a:spLocks noGrp="1"/>
          </p:cNvSpPr>
          <p:nvPr>
            <p:ph type="title"/>
          </p:nvPr>
        </p:nvSpPr>
        <p:spPr>
          <a:xfrm>
            <a:off x="539238" y="339900"/>
            <a:ext cx="3126600" cy="647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1pPr>
            <a:lvl2pPr lvl="1"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2pPr>
            <a:lvl3pPr lvl="2"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3pPr>
            <a:lvl4pPr lvl="3"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4pPr>
            <a:lvl5pPr lvl="4"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5pPr>
            <a:lvl6pPr lvl="5"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6pPr>
            <a:lvl7pPr lvl="6"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7pPr>
            <a:lvl8pPr lvl="7"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8pPr>
            <a:lvl9pPr lvl="8"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9pPr>
          </a:lstStyle>
          <a:p>
            <a:endParaRPr/>
          </a:p>
        </p:txBody>
      </p:sp>
      <p:cxnSp>
        <p:nvCxnSpPr>
          <p:cNvPr id="1677" name="Google Shape;1677;g27b3a2978f5_0_3890"/>
          <p:cNvCxnSpPr/>
          <p:nvPr/>
        </p:nvCxnSpPr>
        <p:spPr>
          <a:xfrm rot="10800000">
            <a:off x="5815088" y="3727238"/>
            <a:ext cx="3343200" cy="0"/>
          </a:xfrm>
          <a:prstGeom prst="straightConnector1">
            <a:avLst/>
          </a:prstGeom>
          <a:noFill/>
          <a:ln w="9525" cap="flat" cmpd="sng">
            <a:solidFill>
              <a:schemeClr val="dk2"/>
            </a:solidFill>
            <a:prstDash val="solid"/>
            <a:round/>
            <a:headEnd type="none" w="sm" len="sm"/>
            <a:tailEnd type="none" w="sm" len="sm"/>
          </a:ln>
        </p:spPr>
      </p:cxnSp>
      <p:cxnSp>
        <p:nvCxnSpPr>
          <p:cNvPr id="1678" name="Google Shape;1678;g27b3a2978f5_0_3890"/>
          <p:cNvCxnSpPr/>
          <p:nvPr/>
        </p:nvCxnSpPr>
        <p:spPr>
          <a:xfrm rot="10800000">
            <a:off x="5815088" y="1403869"/>
            <a:ext cx="3343200" cy="0"/>
          </a:xfrm>
          <a:prstGeom prst="straightConnector1">
            <a:avLst/>
          </a:prstGeom>
          <a:noFill/>
          <a:ln w="9525" cap="flat" cmpd="sng">
            <a:solidFill>
              <a:schemeClr val="dk2"/>
            </a:solidFill>
            <a:prstDash val="solid"/>
            <a:round/>
            <a:headEnd type="none" w="sm" len="sm"/>
            <a:tailEnd type="none" w="sm" len="sm"/>
          </a:ln>
        </p:spPr>
      </p:cxnSp>
      <p:sp>
        <p:nvSpPr>
          <p:cNvPr id="1679" name="Google Shape;1679;g27b3a2978f5_0_3890"/>
          <p:cNvSpPr/>
          <p:nvPr/>
        </p:nvSpPr>
        <p:spPr>
          <a:xfrm>
            <a:off x="4511975" y="782631"/>
            <a:ext cx="3931800" cy="1813800"/>
          </a:xfrm>
          <a:prstGeom prst="roundRect">
            <a:avLst>
              <a:gd name="adj" fmla="val 16667"/>
            </a:avLst>
          </a:prstGeom>
          <a:solidFill>
            <a:schemeClr val="lt1"/>
          </a:solidFill>
          <a:ln w="9525" cap="flat" cmpd="sng">
            <a:solidFill>
              <a:srgbClr val="842FAE"/>
            </a:solidFill>
            <a:prstDash val="solid"/>
            <a:round/>
            <a:headEnd type="none" w="sm" len="sm"/>
            <a:tailEnd type="none" w="sm" len="sm"/>
          </a:ln>
          <a:effectLst>
            <a:outerShdw blurRad="114300" dist="66675" dir="5400000" algn="bl" rotWithShape="0">
              <a:srgbClr val="EFEFEF">
                <a:alpha val="33730"/>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0" name="Google Shape;1680;g27b3a2978f5_0_3890"/>
          <p:cNvSpPr/>
          <p:nvPr/>
        </p:nvSpPr>
        <p:spPr>
          <a:xfrm>
            <a:off x="4511975" y="2849556"/>
            <a:ext cx="3931800" cy="1813800"/>
          </a:xfrm>
          <a:prstGeom prst="roundRect">
            <a:avLst>
              <a:gd name="adj" fmla="val 16667"/>
            </a:avLst>
          </a:prstGeom>
          <a:solidFill>
            <a:schemeClr val="lt1"/>
          </a:solidFill>
          <a:ln w="9525" cap="flat" cmpd="sng">
            <a:solidFill>
              <a:srgbClr val="842FAE"/>
            </a:solidFill>
            <a:prstDash val="solid"/>
            <a:round/>
            <a:headEnd type="none" w="sm" len="sm"/>
            <a:tailEnd type="none" w="sm" len="sm"/>
          </a:ln>
          <a:effectLst>
            <a:outerShdw blurRad="114300" dist="66675" dir="5400000" algn="bl" rotWithShape="0">
              <a:srgbClr val="EFEFEF">
                <a:alpha val="33730"/>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1" name="Google Shape;1681;g27b3a2978f5_0_3890"/>
          <p:cNvSpPr txBox="1">
            <a:spLocks noGrp="1"/>
          </p:cNvSpPr>
          <p:nvPr>
            <p:ph type="body" idx="1"/>
          </p:nvPr>
        </p:nvSpPr>
        <p:spPr>
          <a:xfrm>
            <a:off x="781200" y="1771650"/>
            <a:ext cx="3343200" cy="2891700"/>
          </a:xfrm>
          <a:prstGeom prst="rect">
            <a:avLst/>
          </a:prstGeom>
          <a:noFill/>
          <a:ln>
            <a:noFill/>
          </a:ln>
        </p:spPr>
        <p:txBody>
          <a:bodyPr spcFirstLastPara="1" wrap="square" lIns="91425" tIns="91425" rIns="91425" bIns="91425" anchor="t" anchorCtr="0">
            <a:normAutofit/>
          </a:bodyPr>
          <a:lstStyle>
            <a:lvl1pPr marL="457200" lvl="0"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1pPr>
            <a:lvl2pPr marL="914400" lvl="1"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2pPr>
            <a:lvl3pPr marL="1371600" lvl="2"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3pPr>
            <a:lvl4pPr marL="1828800" lvl="3"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4pPr>
            <a:lvl5pPr marL="2286000" lvl="4"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5pPr>
            <a:lvl6pPr marL="2743200" lvl="5"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6pPr>
            <a:lvl7pPr marL="3200400" lvl="6"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7pPr>
            <a:lvl8pPr marL="3657600" lvl="7"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8pPr>
            <a:lvl9pPr marL="4114800" lvl="8"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9pPr>
          </a:lstStyle>
          <a:p>
            <a:endParaRPr/>
          </a:p>
        </p:txBody>
      </p:sp>
      <p:sp>
        <p:nvSpPr>
          <p:cNvPr id="1682" name="Google Shape;1682;g27b3a2978f5_0_3890"/>
          <p:cNvSpPr txBox="1">
            <a:spLocks noGrp="1"/>
          </p:cNvSpPr>
          <p:nvPr>
            <p:ph type="subTitle" idx="2"/>
          </p:nvPr>
        </p:nvSpPr>
        <p:spPr>
          <a:xfrm>
            <a:off x="4848225" y="953475"/>
            <a:ext cx="3118500" cy="459000"/>
          </a:xfrm>
          <a:prstGeom prst="rect">
            <a:avLst/>
          </a:prstGeom>
          <a:noFill/>
          <a:ln>
            <a:noFill/>
          </a:ln>
        </p:spPr>
        <p:txBody>
          <a:bodyPr spcFirstLastPara="1" wrap="square" lIns="91425" tIns="91425" rIns="91425" bIns="91425" anchor="t" anchorCtr="0">
            <a:normAutofit/>
          </a:bodyPr>
          <a:lstStyle>
            <a:lvl1pPr lvl="0" algn="l" rtl="0">
              <a:lnSpc>
                <a:spcPct val="115000"/>
              </a:lnSpc>
              <a:spcBef>
                <a:spcPts val="0"/>
              </a:spcBef>
              <a:spcAft>
                <a:spcPts val="0"/>
              </a:spcAft>
              <a:buClr>
                <a:srgbClr val="4E3494"/>
              </a:buClr>
              <a:buSzPts val="1500"/>
              <a:buFont typeface="Roboto Medium"/>
              <a:buNone/>
              <a:defRPr sz="1500">
                <a:solidFill>
                  <a:srgbClr val="4E3494"/>
                </a:solidFill>
                <a:latin typeface="Roboto Medium"/>
                <a:ea typeface="Roboto Medium"/>
                <a:cs typeface="Roboto Medium"/>
                <a:sym typeface="Roboto Medium"/>
              </a:defRPr>
            </a:lvl1pPr>
            <a:lvl2pPr lvl="1" algn="l" rtl="0">
              <a:lnSpc>
                <a:spcPct val="115000"/>
              </a:lnSpc>
              <a:spcBef>
                <a:spcPts val="0"/>
              </a:spcBef>
              <a:spcAft>
                <a:spcPts val="0"/>
              </a:spcAft>
              <a:buSzPts val="1100"/>
              <a:buNone/>
              <a:defRPr/>
            </a:lvl2pPr>
            <a:lvl3pPr lvl="2" algn="l" rtl="0">
              <a:lnSpc>
                <a:spcPct val="115000"/>
              </a:lnSpc>
              <a:spcBef>
                <a:spcPts val="0"/>
              </a:spcBef>
              <a:spcAft>
                <a:spcPts val="0"/>
              </a:spcAft>
              <a:buSzPts val="1100"/>
              <a:buNone/>
              <a:defRPr/>
            </a:lvl3pPr>
            <a:lvl4pPr lvl="3" algn="l" rtl="0">
              <a:lnSpc>
                <a:spcPct val="115000"/>
              </a:lnSpc>
              <a:spcBef>
                <a:spcPts val="0"/>
              </a:spcBef>
              <a:spcAft>
                <a:spcPts val="0"/>
              </a:spcAft>
              <a:buSzPts val="1100"/>
              <a:buNone/>
              <a:defRPr/>
            </a:lvl4pPr>
            <a:lvl5pPr lvl="4" algn="l" rtl="0">
              <a:lnSpc>
                <a:spcPct val="115000"/>
              </a:lnSpc>
              <a:spcBef>
                <a:spcPts val="0"/>
              </a:spcBef>
              <a:spcAft>
                <a:spcPts val="0"/>
              </a:spcAft>
              <a:buSzPts val="1100"/>
              <a:buNone/>
              <a:defRPr/>
            </a:lvl5pPr>
            <a:lvl6pPr lvl="5" algn="l" rtl="0">
              <a:lnSpc>
                <a:spcPct val="115000"/>
              </a:lnSpc>
              <a:spcBef>
                <a:spcPts val="0"/>
              </a:spcBef>
              <a:spcAft>
                <a:spcPts val="0"/>
              </a:spcAft>
              <a:buSzPts val="1100"/>
              <a:buNone/>
              <a:defRPr/>
            </a:lvl6pPr>
            <a:lvl7pPr lvl="6" algn="l" rtl="0">
              <a:lnSpc>
                <a:spcPct val="115000"/>
              </a:lnSpc>
              <a:spcBef>
                <a:spcPts val="0"/>
              </a:spcBef>
              <a:spcAft>
                <a:spcPts val="0"/>
              </a:spcAft>
              <a:buSzPts val="1100"/>
              <a:buNone/>
              <a:defRPr/>
            </a:lvl7pPr>
            <a:lvl8pPr lvl="7" algn="l" rtl="0">
              <a:lnSpc>
                <a:spcPct val="115000"/>
              </a:lnSpc>
              <a:spcBef>
                <a:spcPts val="0"/>
              </a:spcBef>
              <a:spcAft>
                <a:spcPts val="0"/>
              </a:spcAft>
              <a:buSzPts val="1100"/>
              <a:buNone/>
              <a:defRPr/>
            </a:lvl8pPr>
            <a:lvl9pPr lvl="8" algn="l" rtl="0">
              <a:lnSpc>
                <a:spcPct val="115000"/>
              </a:lnSpc>
              <a:spcBef>
                <a:spcPts val="0"/>
              </a:spcBef>
              <a:spcAft>
                <a:spcPts val="0"/>
              </a:spcAft>
              <a:buSzPts val="1100"/>
              <a:buNone/>
              <a:defRPr/>
            </a:lvl9pPr>
          </a:lstStyle>
          <a:p>
            <a:endParaRPr/>
          </a:p>
        </p:txBody>
      </p:sp>
      <p:sp>
        <p:nvSpPr>
          <p:cNvPr id="1683" name="Google Shape;1683;g27b3a2978f5_0_3890"/>
          <p:cNvSpPr txBox="1">
            <a:spLocks noGrp="1"/>
          </p:cNvSpPr>
          <p:nvPr>
            <p:ph type="body" idx="3"/>
          </p:nvPr>
        </p:nvSpPr>
        <p:spPr>
          <a:xfrm>
            <a:off x="4897725" y="1477350"/>
            <a:ext cx="3408000" cy="1035600"/>
          </a:xfrm>
          <a:prstGeom prst="rect">
            <a:avLst/>
          </a:prstGeom>
          <a:noFill/>
          <a:ln>
            <a:noFill/>
          </a:ln>
        </p:spPr>
        <p:txBody>
          <a:bodyPr spcFirstLastPara="1" wrap="square" lIns="91425" tIns="91425" rIns="91425" bIns="91425" anchor="t" anchorCtr="0">
            <a:normAutofit/>
          </a:bodyPr>
          <a:lstStyle>
            <a:lvl1pPr marL="457200" lvl="0"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1pPr>
            <a:lvl2pPr marL="914400" lvl="1"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2pPr>
            <a:lvl3pPr marL="1371600" lvl="2"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3pPr>
            <a:lvl4pPr marL="1828800" lvl="3"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4pPr>
            <a:lvl5pPr marL="2286000" lvl="4"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5pPr>
            <a:lvl6pPr marL="2743200" lvl="5"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6pPr>
            <a:lvl7pPr marL="3200400" lvl="6"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7pPr>
            <a:lvl8pPr marL="3657600" lvl="7"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8pPr>
            <a:lvl9pPr marL="4114800" lvl="8"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9pPr>
          </a:lstStyle>
          <a:p>
            <a:endParaRPr/>
          </a:p>
        </p:txBody>
      </p:sp>
      <p:sp>
        <p:nvSpPr>
          <p:cNvPr id="1684" name="Google Shape;1684;g27b3a2978f5_0_3890"/>
          <p:cNvSpPr txBox="1">
            <a:spLocks noGrp="1"/>
          </p:cNvSpPr>
          <p:nvPr>
            <p:ph type="subTitle" idx="4"/>
          </p:nvPr>
        </p:nvSpPr>
        <p:spPr>
          <a:xfrm>
            <a:off x="4848225" y="2976725"/>
            <a:ext cx="3118500" cy="459000"/>
          </a:xfrm>
          <a:prstGeom prst="rect">
            <a:avLst/>
          </a:prstGeom>
          <a:noFill/>
          <a:ln>
            <a:noFill/>
          </a:ln>
        </p:spPr>
        <p:txBody>
          <a:bodyPr spcFirstLastPara="1" wrap="square" lIns="91425" tIns="91425" rIns="91425" bIns="91425" anchor="t" anchorCtr="0">
            <a:normAutofit/>
          </a:bodyPr>
          <a:lstStyle>
            <a:lvl1pPr lvl="0" algn="l" rtl="0">
              <a:lnSpc>
                <a:spcPct val="115000"/>
              </a:lnSpc>
              <a:spcBef>
                <a:spcPts val="0"/>
              </a:spcBef>
              <a:spcAft>
                <a:spcPts val="0"/>
              </a:spcAft>
              <a:buClr>
                <a:srgbClr val="4E3494"/>
              </a:buClr>
              <a:buSzPts val="1500"/>
              <a:buFont typeface="Roboto Medium"/>
              <a:buNone/>
              <a:defRPr sz="1500">
                <a:solidFill>
                  <a:srgbClr val="4E3494"/>
                </a:solidFill>
                <a:latin typeface="Roboto Medium"/>
                <a:ea typeface="Roboto Medium"/>
                <a:cs typeface="Roboto Medium"/>
                <a:sym typeface="Roboto Medium"/>
              </a:defRPr>
            </a:lvl1pPr>
            <a:lvl2pPr lvl="1" algn="l" rtl="0">
              <a:lnSpc>
                <a:spcPct val="115000"/>
              </a:lnSpc>
              <a:spcBef>
                <a:spcPts val="0"/>
              </a:spcBef>
              <a:spcAft>
                <a:spcPts val="0"/>
              </a:spcAft>
              <a:buSzPts val="1100"/>
              <a:buNone/>
              <a:defRPr/>
            </a:lvl2pPr>
            <a:lvl3pPr lvl="2" algn="l" rtl="0">
              <a:lnSpc>
                <a:spcPct val="115000"/>
              </a:lnSpc>
              <a:spcBef>
                <a:spcPts val="0"/>
              </a:spcBef>
              <a:spcAft>
                <a:spcPts val="0"/>
              </a:spcAft>
              <a:buSzPts val="1100"/>
              <a:buNone/>
              <a:defRPr/>
            </a:lvl3pPr>
            <a:lvl4pPr lvl="3" algn="l" rtl="0">
              <a:lnSpc>
                <a:spcPct val="115000"/>
              </a:lnSpc>
              <a:spcBef>
                <a:spcPts val="0"/>
              </a:spcBef>
              <a:spcAft>
                <a:spcPts val="0"/>
              </a:spcAft>
              <a:buSzPts val="1100"/>
              <a:buNone/>
              <a:defRPr/>
            </a:lvl4pPr>
            <a:lvl5pPr lvl="4" algn="l" rtl="0">
              <a:lnSpc>
                <a:spcPct val="115000"/>
              </a:lnSpc>
              <a:spcBef>
                <a:spcPts val="0"/>
              </a:spcBef>
              <a:spcAft>
                <a:spcPts val="0"/>
              </a:spcAft>
              <a:buSzPts val="1100"/>
              <a:buNone/>
              <a:defRPr/>
            </a:lvl5pPr>
            <a:lvl6pPr lvl="5" algn="l" rtl="0">
              <a:lnSpc>
                <a:spcPct val="115000"/>
              </a:lnSpc>
              <a:spcBef>
                <a:spcPts val="0"/>
              </a:spcBef>
              <a:spcAft>
                <a:spcPts val="0"/>
              </a:spcAft>
              <a:buSzPts val="1100"/>
              <a:buNone/>
              <a:defRPr/>
            </a:lvl6pPr>
            <a:lvl7pPr lvl="6" algn="l" rtl="0">
              <a:lnSpc>
                <a:spcPct val="115000"/>
              </a:lnSpc>
              <a:spcBef>
                <a:spcPts val="0"/>
              </a:spcBef>
              <a:spcAft>
                <a:spcPts val="0"/>
              </a:spcAft>
              <a:buSzPts val="1100"/>
              <a:buNone/>
              <a:defRPr/>
            </a:lvl7pPr>
            <a:lvl8pPr lvl="7" algn="l" rtl="0">
              <a:lnSpc>
                <a:spcPct val="115000"/>
              </a:lnSpc>
              <a:spcBef>
                <a:spcPts val="0"/>
              </a:spcBef>
              <a:spcAft>
                <a:spcPts val="0"/>
              </a:spcAft>
              <a:buSzPts val="1100"/>
              <a:buNone/>
              <a:defRPr/>
            </a:lvl8pPr>
            <a:lvl9pPr lvl="8" algn="l" rtl="0">
              <a:lnSpc>
                <a:spcPct val="115000"/>
              </a:lnSpc>
              <a:spcBef>
                <a:spcPts val="0"/>
              </a:spcBef>
              <a:spcAft>
                <a:spcPts val="0"/>
              </a:spcAft>
              <a:buSzPts val="1100"/>
              <a:buNone/>
              <a:defRPr/>
            </a:lvl9pPr>
          </a:lstStyle>
          <a:p>
            <a:endParaRPr/>
          </a:p>
        </p:txBody>
      </p:sp>
      <p:sp>
        <p:nvSpPr>
          <p:cNvPr id="1685" name="Google Shape;1685;g27b3a2978f5_0_3890"/>
          <p:cNvSpPr txBox="1">
            <a:spLocks noGrp="1"/>
          </p:cNvSpPr>
          <p:nvPr>
            <p:ph type="body" idx="5"/>
          </p:nvPr>
        </p:nvSpPr>
        <p:spPr>
          <a:xfrm>
            <a:off x="4897725" y="3500588"/>
            <a:ext cx="3408000" cy="1035600"/>
          </a:xfrm>
          <a:prstGeom prst="rect">
            <a:avLst/>
          </a:prstGeom>
          <a:noFill/>
          <a:ln>
            <a:noFill/>
          </a:ln>
        </p:spPr>
        <p:txBody>
          <a:bodyPr spcFirstLastPara="1" wrap="square" lIns="91425" tIns="91425" rIns="91425" bIns="91425" anchor="t" anchorCtr="0">
            <a:normAutofit/>
          </a:bodyPr>
          <a:lstStyle>
            <a:lvl1pPr marL="457200" lvl="0"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1pPr>
            <a:lvl2pPr marL="914400" lvl="1"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2pPr>
            <a:lvl3pPr marL="1371600" lvl="2"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3pPr>
            <a:lvl4pPr marL="1828800" lvl="3"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4pPr>
            <a:lvl5pPr marL="2286000" lvl="4"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5pPr>
            <a:lvl6pPr marL="2743200" lvl="5"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6pPr>
            <a:lvl7pPr marL="3200400" lvl="6"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7pPr>
            <a:lvl8pPr marL="3657600" lvl="7"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8pPr>
            <a:lvl9pPr marL="4114800" lvl="8"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9pPr>
          </a:lstStyle>
          <a:p>
            <a:endParaRPr/>
          </a:p>
        </p:txBody>
      </p:sp>
      <p:grpSp>
        <p:nvGrpSpPr>
          <p:cNvPr id="1686" name="Google Shape;1686;g27b3a2978f5_0_3890"/>
          <p:cNvGrpSpPr/>
          <p:nvPr/>
        </p:nvGrpSpPr>
        <p:grpSpPr>
          <a:xfrm>
            <a:off x="389714" y="4764079"/>
            <a:ext cx="1451540" cy="229128"/>
            <a:chOff x="262788" y="4847368"/>
            <a:chExt cx="1443457" cy="217781"/>
          </a:xfrm>
        </p:grpSpPr>
        <p:sp>
          <p:nvSpPr>
            <p:cNvPr id="1687" name="Google Shape;1687;g27b3a2978f5_0_3890"/>
            <p:cNvSpPr/>
            <p:nvPr/>
          </p:nvSpPr>
          <p:spPr>
            <a:xfrm>
              <a:off x="611837" y="4848955"/>
              <a:ext cx="41052" cy="183425"/>
            </a:xfrm>
            <a:custGeom>
              <a:avLst/>
              <a:gdLst/>
              <a:ahLst/>
              <a:cxnLst/>
              <a:rect l="l" t="t" r="r" b="b"/>
              <a:pathLst>
                <a:path w="8089" h="35376" extrusionOk="0">
                  <a:moveTo>
                    <a:pt x="0" y="35375"/>
                  </a:moveTo>
                  <a:lnTo>
                    <a:pt x="8088" y="35375"/>
                  </a:lnTo>
                  <a:lnTo>
                    <a:pt x="8088" y="1"/>
                  </a:lnTo>
                  <a:lnTo>
                    <a:pt x="0"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88" name="Google Shape;1688;g27b3a2978f5_0_3890"/>
            <p:cNvSpPr/>
            <p:nvPr/>
          </p:nvSpPr>
          <p:spPr>
            <a:xfrm>
              <a:off x="670991" y="4848955"/>
              <a:ext cx="41219" cy="183425"/>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89" name="Google Shape;1689;g27b3a2978f5_0_3890"/>
            <p:cNvSpPr/>
            <p:nvPr/>
          </p:nvSpPr>
          <p:spPr>
            <a:xfrm>
              <a:off x="554926" y="4848955"/>
              <a:ext cx="41052" cy="183425"/>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90" name="Google Shape;1690;g27b3a2978f5_0_3890"/>
            <p:cNvSpPr/>
            <p:nvPr/>
          </p:nvSpPr>
          <p:spPr>
            <a:xfrm>
              <a:off x="262788" y="4847368"/>
              <a:ext cx="104164" cy="186769"/>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91" name="Google Shape;1691;g27b3a2978f5_0_3890"/>
            <p:cNvSpPr/>
            <p:nvPr/>
          </p:nvSpPr>
          <p:spPr>
            <a:xfrm>
              <a:off x="384020" y="4882782"/>
              <a:ext cx="153493" cy="149598"/>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92" name="Google Shape;1692;g27b3a2978f5_0_3890"/>
            <p:cNvSpPr/>
            <p:nvPr/>
          </p:nvSpPr>
          <p:spPr>
            <a:xfrm>
              <a:off x="727384" y="4881906"/>
              <a:ext cx="98475" cy="152408"/>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93" name="Google Shape;1693;g27b3a2978f5_0_3890"/>
            <p:cNvSpPr/>
            <p:nvPr/>
          </p:nvSpPr>
          <p:spPr>
            <a:xfrm>
              <a:off x="870865" y="4848074"/>
              <a:ext cx="5694" cy="217075"/>
            </a:xfrm>
            <a:custGeom>
              <a:avLst/>
              <a:gdLst/>
              <a:ahLst/>
              <a:cxnLst/>
              <a:rect l="l" t="t" r="r" b="b"/>
              <a:pathLst>
                <a:path w="1122" h="41866" extrusionOk="0">
                  <a:moveTo>
                    <a:pt x="1" y="41866"/>
                  </a:moveTo>
                  <a:lnTo>
                    <a:pt x="1122" y="41866"/>
                  </a:lnTo>
                  <a:lnTo>
                    <a:pt x="1122" y="1"/>
                  </a:lnTo>
                  <a:lnTo>
                    <a:pt x="1"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94" name="Google Shape;1694;g27b3a2978f5_0_3890"/>
            <p:cNvSpPr/>
            <p:nvPr/>
          </p:nvSpPr>
          <p:spPr>
            <a:xfrm>
              <a:off x="909668" y="4884897"/>
              <a:ext cx="41392" cy="55153"/>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95" name="Google Shape;1695;g27b3a2978f5_0_3890"/>
            <p:cNvSpPr/>
            <p:nvPr/>
          </p:nvSpPr>
          <p:spPr>
            <a:xfrm>
              <a:off x="952608" y="4898290"/>
              <a:ext cx="32947" cy="42465"/>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96" name="Google Shape;1696;g27b3a2978f5_0_3890"/>
            <p:cNvSpPr/>
            <p:nvPr/>
          </p:nvSpPr>
          <p:spPr>
            <a:xfrm>
              <a:off x="991929" y="4898290"/>
              <a:ext cx="32429" cy="42465"/>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97" name="Google Shape;1697;g27b3a2978f5_0_3890"/>
            <p:cNvSpPr/>
            <p:nvPr/>
          </p:nvSpPr>
          <p:spPr>
            <a:xfrm>
              <a:off x="1033148" y="4881906"/>
              <a:ext cx="30181" cy="58145"/>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98" name="Google Shape;1698;g27b3a2978f5_0_3890"/>
            <p:cNvSpPr/>
            <p:nvPr/>
          </p:nvSpPr>
          <p:spPr>
            <a:xfrm>
              <a:off x="1074707"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699" name="Google Shape;1699;g27b3a2978f5_0_3890"/>
            <p:cNvSpPr/>
            <p:nvPr/>
          </p:nvSpPr>
          <p:spPr>
            <a:xfrm>
              <a:off x="1113856" y="4898290"/>
              <a:ext cx="35703" cy="42465"/>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00" name="Google Shape;1700;g27b3a2978f5_0_3890"/>
            <p:cNvSpPr/>
            <p:nvPr/>
          </p:nvSpPr>
          <p:spPr>
            <a:xfrm>
              <a:off x="1159211" y="4881906"/>
              <a:ext cx="4491" cy="58145"/>
            </a:xfrm>
            <a:custGeom>
              <a:avLst/>
              <a:gdLst/>
              <a:ahLst/>
              <a:cxnLst/>
              <a:rect l="l" t="t" r="r" b="b"/>
              <a:pathLst>
                <a:path w="885" h="11214" extrusionOk="0">
                  <a:moveTo>
                    <a:pt x="1" y="11214"/>
                  </a:moveTo>
                  <a:lnTo>
                    <a:pt x="884" y="11214"/>
                  </a:lnTo>
                  <a:lnTo>
                    <a:pt x="884" y="0"/>
                  </a:lnTo>
                  <a:lnTo>
                    <a:pt x="1"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01" name="Google Shape;1701;g27b3a2978f5_0_3890"/>
            <p:cNvSpPr/>
            <p:nvPr/>
          </p:nvSpPr>
          <p:spPr>
            <a:xfrm>
              <a:off x="1173182" y="4898290"/>
              <a:ext cx="35703" cy="42465"/>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02" name="Google Shape;1702;g27b3a2978f5_0_3890"/>
            <p:cNvSpPr/>
            <p:nvPr/>
          </p:nvSpPr>
          <p:spPr>
            <a:xfrm>
              <a:off x="1216295" y="4898290"/>
              <a:ext cx="32252" cy="58150"/>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03" name="Google Shape;1703;g27b3a2978f5_0_3890"/>
            <p:cNvSpPr/>
            <p:nvPr/>
          </p:nvSpPr>
          <p:spPr>
            <a:xfrm>
              <a:off x="1255443" y="4899172"/>
              <a:ext cx="33632" cy="5744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04" name="Google Shape;1704;g27b3a2978f5_0_3890"/>
            <p:cNvSpPr/>
            <p:nvPr/>
          </p:nvSpPr>
          <p:spPr>
            <a:xfrm>
              <a:off x="1309421" y="4888599"/>
              <a:ext cx="20873" cy="52156"/>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05" name="Google Shape;1705;g27b3a2978f5_0_3890"/>
            <p:cNvSpPr/>
            <p:nvPr/>
          </p:nvSpPr>
          <p:spPr>
            <a:xfrm>
              <a:off x="1338739" y="4881906"/>
              <a:ext cx="30186" cy="58145"/>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06" name="Google Shape;1706;g27b3a2978f5_0_3890"/>
            <p:cNvSpPr/>
            <p:nvPr/>
          </p:nvSpPr>
          <p:spPr>
            <a:xfrm>
              <a:off x="1378233" y="4898290"/>
              <a:ext cx="31907" cy="42465"/>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07" name="Google Shape;1707;g27b3a2978f5_0_3890"/>
            <p:cNvSpPr/>
            <p:nvPr/>
          </p:nvSpPr>
          <p:spPr>
            <a:xfrm>
              <a:off x="1415823" y="4888599"/>
              <a:ext cx="20873" cy="52156"/>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08" name="Google Shape;1708;g27b3a2978f5_0_3890"/>
            <p:cNvSpPr/>
            <p:nvPr/>
          </p:nvSpPr>
          <p:spPr>
            <a:xfrm>
              <a:off x="1464457" y="4884897"/>
              <a:ext cx="31221" cy="55153"/>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09" name="Google Shape;1709;g27b3a2978f5_0_3890"/>
            <p:cNvSpPr/>
            <p:nvPr/>
          </p:nvSpPr>
          <p:spPr>
            <a:xfrm>
              <a:off x="1503088" y="4884192"/>
              <a:ext cx="6212" cy="55858"/>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10" name="Google Shape;1710;g27b3a2978f5_0_3890"/>
            <p:cNvSpPr/>
            <p:nvPr/>
          </p:nvSpPr>
          <p:spPr>
            <a:xfrm>
              <a:off x="1518262" y="4898290"/>
              <a:ext cx="30531" cy="42465"/>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11" name="Google Shape;1711;g27b3a2978f5_0_3890"/>
            <p:cNvSpPr/>
            <p:nvPr/>
          </p:nvSpPr>
          <p:spPr>
            <a:xfrm>
              <a:off x="1553792" y="4888599"/>
              <a:ext cx="20696" cy="52156"/>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12" name="Google Shape;1712;g27b3a2978f5_0_3890"/>
            <p:cNvSpPr/>
            <p:nvPr/>
          </p:nvSpPr>
          <p:spPr>
            <a:xfrm>
              <a:off x="1580522" y="4898290"/>
              <a:ext cx="32942" cy="42465"/>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13" name="Google Shape;1713;g27b3a2978f5_0_3890"/>
            <p:cNvSpPr/>
            <p:nvPr/>
          </p:nvSpPr>
          <p:spPr>
            <a:xfrm>
              <a:off x="1622081"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14" name="Google Shape;1714;g27b3a2978f5_0_3890"/>
            <p:cNvSpPr/>
            <p:nvPr/>
          </p:nvSpPr>
          <p:spPr>
            <a:xfrm>
              <a:off x="1661575" y="4898290"/>
              <a:ext cx="30531" cy="42465"/>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15" name="Google Shape;1715;g27b3a2978f5_0_3890"/>
            <p:cNvSpPr/>
            <p:nvPr/>
          </p:nvSpPr>
          <p:spPr>
            <a:xfrm>
              <a:off x="1698480" y="4932999"/>
              <a:ext cx="7765" cy="17448"/>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16" name="Google Shape;1716;g27b3a2978f5_0_3890"/>
            <p:cNvSpPr/>
            <p:nvPr/>
          </p:nvSpPr>
          <p:spPr>
            <a:xfrm>
              <a:off x="913804" y="4977927"/>
              <a:ext cx="37773" cy="56034"/>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17" name="Google Shape;1717;g27b3a2978f5_0_3890"/>
            <p:cNvSpPr/>
            <p:nvPr/>
          </p:nvSpPr>
          <p:spPr>
            <a:xfrm>
              <a:off x="963991" y="4991496"/>
              <a:ext cx="30186" cy="41584"/>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18" name="Google Shape;1718;g27b3a2978f5_0_3890"/>
            <p:cNvSpPr/>
            <p:nvPr/>
          </p:nvSpPr>
          <p:spPr>
            <a:xfrm>
              <a:off x="1004692" y="4974935"/>
              <a:ext cx="32079" cy="59026"/>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19" name="Google Shape;1719;g27b3a2978f5_0_3890"/>
            <p:cNvSpPr/>
            <p:nvPr/>
          </p:nvSpPr>
          <p:spPr>
            <a:xfrm>
              <a:off x="1046769" y="4991496"/>
              <a:ext cx="32947" cy="42465"/>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20" name="Google Shape;1720;g27b3a2978f5_0_3890"/>
            <p:cNvSpPr/>
            <p:nvPr/>
          </p:nvSpPr>
          <p:spPr>
            <a:xfrm>
              <a:off x="1113166" y="4991496"/>
              <a:ext cx="30531" cy="42465"/>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21" name="Google Shape;1721;g27b3a2978f5_0_3890"/>
            <p:cNvSpPr/>
            <p:nvPr/>
          </p:nvSpPr>
          <p:spPr>
            <a:xfrm>
              <a:off x="1149381" y="4981629"/>
              <a:ext cx="20873" cy="52332"/>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22" name="Google Shape;1722;g27b3a2978f5_0_3890"/>
            <p:cNvSpPr/>
            <p:nvPr/>
          </p:nvSpPr>
          <p:spPr>
            <a:xfrm>
              <a:off x="1177319"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23" name="Google Shape;1723;g27b3a2978f5_0_3890"/>
            <p:cNvSpPr/>
            <p:nvPr/>
          </p:nvSpPr>
          <p:spPr>
            <a:xfrm>
              <a:off x="1220776" y="4991496"/>
              <a:ext cx="30186" cy="41584"/>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24" name="Google Shape;1724;g27b3a2978f5_0_3890"/>
            <p:cNvSpPr/>
            <p:nvPr/>
          </p:nvSpPr>
          <p:spPr>
            <a:xfrm>
              <a:off x="1261305" y="4974935"/>
              <a:ext cx="32257" cy="59026"/>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25" name="Google Shape;1725;g27b3a2978f5_0_3890"/>
            <p:cNvSpPr/>
            <p:nvPr/>
          </p:nvSpPr>
          <p:spPr>
            <a:xfrm>
              <a:off x="1303904" y="4991496"/>
              <a:ext cx="30354" cy="42465"/>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26" name="Google Shape;1726;g27b3a2978f5_0_3890"/>
            <p:cNvSpPr/>
            <p:nvPr/>
          </p:nvSpPr>
          <p:spPr>
            <a:xfrm>
              <a:off x="1362018"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27" name="Google Shape;1727;g27b3a2978f5_0_3890"/>
            <p:cNvSpPr/>
            <p:nvPr/>
          </p:nvSpPr>
          <p:spPr>
            <a:xfrm>
              <a:off x="1405480" y="4991496"/>
              <a:ext cx="30181" cy="41584"/>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28" name="Google Shape;1728;g27b3a2978f5_0_3890"/>
            <p:cNvSpPr/>
            <p:nvPr/>
          </p:nvSpPr>
          <p:spPr>
            <a:xfrm>
              <a:off x="1446004" y="4974935"/>
              <a:ext cx="32084" cy="59026"/>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29" name="Google Shape;1729;g27b3a2978f5_0_3890"/>
            <p:cNvSpPr/>
            <p:nvPr/>
          </p:nvSpPr>
          <p:spPr>
            <a:xfrm>
              <a:off x="1508777" y="4977222"/>
              <a:ext cx="40016" cy="56739"/>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30" name="Google Shape;1730;g27b3a2978f5_0_3890"/>
            <p:cNvSpPr/>
            <p:nvPr/>
          </p:nvSpPr>
          <p:spPr>
            <a:xfrm>
              <a:off x="1557583"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31" name="Google Shape;1731;g27b3a2978f5_0_3890"/>
            <p:cNvSpPr/>
            <p:nvPr/>
          </p:nvSpPr>
          <p:spPr>
            <a:xfrm>
              <a:off x="1600873" y="4991496"/>
              <a:ext cx="18630" cy="41584"/>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32" name="Google Shape;1732;g27b3a2978f5_0_3890"/>
            <p:cNvSpPr/>
            <p:nvPr/>
          </p:nvSpPr>
          <p:spPr>
            <a:xfrm>
              <a:off x="1623979" y="4991496"/>
              <a:ext cx="32947" cy="42465"/>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33" name="Google Shape;1733;g27b3a2978f5_0_3890"/>
            <p:cNvSpPr/>
            <p:nvPr/>
          </p:nvSpPr>
          <p:spPr>
            <a:xfrm>
              <a:off x="1664336" y="4991496"/>
              <a:ext cx="30354" cy="42465"/>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34" name="Google Shape;1734;g27b3a2978f5_0_3890"/>
            <p:cNvSpPr/>
            <p:nvPr/>
          </p:nvSpPr>
          <p:spPr>
            <a:xfrm>
              <a:off x="1089024" y="4991496"/>
              <a:ext cx="18630" cy="41584"/>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grpSp>
      <p:sp>
        <p:nvSpPr>
          <p:cNvPr id="1735" name="Google Shape;1735;g27b3a2978f5_0_3890"/>
          <p:cNvSpPr txBox="1"/>
          <p:nvPr/>
        </p:nvSpPr>
        <p:spPr>
          <a:xfrm>
            <a:off x="4378400" y="4788663"/>
            <a:ext cx="4229400" cy="1800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en" sz="600" b="0" i="0" u="none" strike="noStrike" cap="none">
                <a:solidFill>
                  <a:srgbClr val="7878B9"/>
                </a:solidFill>
                <a:latin typeface="Roboto Light"/>
                <a:ea typeface="Roboto Light"/>
                <a:cs typeface="Roboto Light"/>
                <a:sym typeface="Roboto Light"/>
              </a:rPr>
              <a:t>© 2022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7878B9"/>
              </a:solidFill>
              <a:latin typeface="Roboto Light"/>
              <a:ea typeface="Roboto Light"/>
              <a:cs typeface="Roboto Light"/>
              <a:sym typeface="Roboto Light"/>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1 1">
  <p:cSld name="CUSTOM_3_1_3">
    <p:spTree>
      <p:nvGrpSpPr>
        <p:cNvPr id="1" name="Shape 1736"/>
        <p:cNvGrpSpPr/>
        <p:nvPr/>
      </p:nvGrpSpPr>
      <p:grpSpPr>
        <a:xfrm>
          <a:off x="0" y="0"/>
          <a:ext cx="0" cy="0"/>
          <a:chOff x="0" y="0"/>
          <a:chExt cx="0" cy="0"/>
        </a:xfrm>
      </p:grpSpPr>
      <p:sp>
        <p:nvSpPr>
          <p:cNvPr id="1737" name="Google Shape;1737;g27b3a2978f5_0_39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
              <a:t>‹#›</a:t>
            </a:fld>
            <a:endParaRPr/>
          </a:p>
        </p:txBody>
      </p:sp>
      <p:sp>
        <p:nvSpPr>
          <p:cNvPr id="1738" name="Google Shape;1738;g27b3a2978f5_0_3955"/>
          <p:cNvSpPr/>
          <p:nvPr/>
        </p:nvSpPr>
        <p:spPr>
          <a:xfrm>
            <a:off x="-29825" y="-39750"/>
            <a:ext cx="9223500" cy="5287500"/>
          </a:xfrm>
          <a:prstGeom prst="rect">
            <a:avLst/>
          </a:prstGeom>
          <a:gradFill>
            <a:gsLst>
              <a:gs pos="0">
                <a:srgbClr val="B268D7"/>
              </a:gs>
              <a:gs pos="100000">
                <a:srgbClr val="4C2D9A"/>
              </a:gs>
            </a:gsLst>
            <a:lin ang="8099331"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9" name="Google Shape;1739;g27b3a2978f5_0_3955"/>
          <p:cNvSpPr/>
          <p:nvPr/>
        </p:nvSpPr>
        <p:spPr>
          <a:xfrm>
            <a:off x="718500" y="1103250"/>
            <a:ext cx="7707000" cy="3011700"/>
          </a:xfrm>
          <a:prstGeom prst="roundRect">
            <a:avLst>
              <a:gd name="adj" fmla="val 16667"/>
            </a:avLst>
          </a:prstGeom>
          <a:solidFill>
            <a:srgbClr val="F4F4F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0" name="Google Shape;1740;g27b3a2978f5_0_3955"/>
          <p:cNvSpPr txBox="1">
            <a:spLocks noGrp="1"/>
          </p:cNvSpPr>
          <p:nvPr>
            <p:ph type="title"/>
          </p:nvPr>
        </p:nvSpPr>
        <p:spPr>
          <a:xfrm>
            <a:off x="1381500" y="1103250"/>
            <a:ext cx="6381000" cy="25443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2500"/>
              <a:buNone/>
              <a:defRPr sz="25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741" name="Google Shape;1741;g27b3a2978f5_0_3955"/>
          <p:cNvSpPr txBox="1">
            <a:spLocks noGrp="1"/>
          </p:cNvSpPr>
          <p:nvPr>
            <p:ph type="subTitle" idx="1"/>
          </p:nvPr>
        </p:nvSpPr>
        <p:spPr>
          <a:xfrm>
            <a:off x="2996513" y="3558100"/>
            <a:ext cx="3240300" cy="393600"/>
          </a:xfrm>
          <a:prstGeom prst="rect">
            <a:avLst/>
          </a:prstGeom>
          <a:noFill/>
          <a:ln>
            <a:noFill/>
          </a:ln>
        </p:spPr>
        <p:txBody>
          <a:bodyPr spcFirstLastPara="1" wrap="square" lIns="91425" tIns="91425" rIns="91425" bIns="91425" anchor="ctr" anchorCtr="0">
            <a:normAutofit/>
          </a:bodyPr>
          <a:lstStyle>
            <a:lvl1pPr lvl="0" algn="ctr" rtl="0">
              <a:lnSpc>
                <a:spcPct val="115000"/>
              </a:lnSpc>
              <a:spcBef>
                <a:spcPts val="0"/>
              </a:spcBef>
              <a:spcAft>
                <a:spcPts val="0"/>
              </a:spcAft>
              <a:buSzPts val="1100"/>
              <a:buNone/>
              <a:defRPr/>
            </a:lvl1pPr>
            <a:lvl2pPr lvl="1" algn="ctr" rtl="0">
              <a:lnSpc>
                <a:spcPct val="115000"/>
              </a:lnSpc>
              <a:spcBef>
                <a:spcPts val="0"/>
              </a:spcBef>
              <a:spcAft>
                <a:spcPts val="0"/>
              </a:spcAft>
              <a:buSzPts val="1100"/>
              <a:buNone/>
              <a:defRPr/>
            </a:lvl2pPr>
            <a:lvl3pPr lvl="2" algn="ctr" rtl="0">
              <a:lnSpc>
                <a:spcPct val="115000"/>
              </a:lnSpc>
              <a:spcBef>
                <a:spcPts val="0"/>
              </a:spcBef>
              <a:spcAft>
                <a:spcPts val="0"/>
              </a:spcAft>
              <a:buSzPts val="1100"/>
              <a:buNone/>
              <a:defRPr/>
            </a:lvl3pPr>
            <a:lvl4pPr lvl="3" algn="ctr" rtl="0">
              <a:lnSpc>
                <a:spcPct val="115000"/>
              </a:lnSpc>
              <a:spcBef>
                <a:spcPts val="0"/>
              </a:spcBef>
              <a:spcAft>
                <a:spcPts val="0"/>
              </a:spcAft>
              <a:buSzPts val="1100"/>
              <a:buNone/>
              <a:defRPr/>
            </a:lvl4pPr>
            <a:lvl5pPr lvl="4" algn="ctr" rtl="0">
              <a:lnSpc>
                <a:spcPct val="115000"/>
              </a:lnSpc>
              <a:spcBef>
                <a:spcPts val="0"/>
              </a:spcBef>
              <a:spcAft>
                <a:spcPts val="0"/>
              </a:spcAft>
              <a:buSzPts val="1100"/>
              <a:buNone/>
              <a:defRPr/>
            </a:lvl5pPr>
            <a:lvl6pPr lvl="5" algn="ctr" rtl="0">
              <a:lnSpc>
                <a:spcPct val="115000"/>
              </a:lnSpc>
              <a:spcBef>
                <a:spcPts val="0"/>
              </a:spcBef>
              <a:spcAft>
                <a:spcPts val="0"/>
              </a:spcAft>
              <a:buSzPts val="1100"/>
              <a:buNone/>
              <a:defRPr/>
            </a:lvl6pPr>
            <a:lvl7pPr lvl="6" algn="ctr" rtl="0">
              <a:lnSpc>
                <a:spcPct val="115000"/>
              </a:lnSpc>
              <a:spcBef>
                <a:spcPts val="0"/>
              </a:spcBef>
              <a:spcAft>
                <a:spcPts val="0"/>
              </a:spcAft>
              <a:buSzPts val="1100"/>
              <a:buNone/>
              <a:defRPr/>
            </a:lvl7pPr>
            <a:lvl8pPr lvl="7" algn="ctr" rtl="0">
              <a:lnSpc>
                <a:spcPct val="115000"/>
              </a:lnSpc>
              <a:spcBef>
                <a:spcPts val="0"/>
              </a:spcBef>
              <a:spcAft>
                <a:spcPts val="0"/>
              </a:spcAft>
              <a:buSzPts val="1100"/>
              <a:buNone/>
              <a:defRPr/>
            </a:lvl8pPr>
            <a:lvl9pPr lvl="8" algn="ctr" rtl="0">
              <a:lnSpc>
                <a:spcPct val="115000"/>
              </a:lnSpc>
              <a:spcBef>
                <a:spcPts val="0"/>
              </a:spcBef>
              <a:spcAft>
                <a:spcPts val="0"/>
              </a:spcAft>
              <a:buSzPts val="1100"/>
              <a:buNone/>
              <a:defRPr/>
            </a:lvl9pPr>
          </a:lstStyle>
          <a:p>
            <a:endParaRPr/>
          </a:p>
        </p:txBody>
      </p:sp>
      <p:cxnSp>
        <p:nvCxnSpPr>
          <p:cNvPr id="1742" name="Google Shape;1742;g27b3a2978f5_0_3955"/>
          <p:cNvCxnSpPr/>
          <p:nvPr/>
        </p:nvCxnSpPr>
        <p:spPr>
          <a:xfrm>
            <a:off x="2723325" y="3766925"/>
            <a:ext cx="660900" cy="0"/>
          </a:xfrm>
          <a:prstGeom prst="straightConnector1">
            <a:avLst/>
          </a:prstGeom>
          <a:noFill/>
          <a:ln w="19050" cap="flat" cmpd="sng">
            <a:solidFill>
              <a:srgbClr val="7878B9"/>
            </a:solidFill>
            <a:prstDash val="solid"/>
            <a:round/>
            <a:headEnd type="none" w="sm" len="sm"/>
            <a:tailEnd type="none" w="sm" len="sm"/>
          </a:ln>
        </p:spPr>
      </p:cxnSp>
      <p:cxnSp>
        <p:nvCxnSpPr>
          <p:cNvPr id="1743" name="Google Shape;1743;g27b3a2978f5_0_3955"/>
          <p:cNvCxnSpPr/>
          <p:nvPr/>
        </p:nvCxnSpPr>
        <p:spPr>
          <a:xfrm>
            <a:off x="5759688" y="3766925"/>
            <a:ext cx="690900" cy="0"/>
          </a:xfrm>
          <a:prstGeom prst="straightConnector1">
            <a:avLst/>
          </a:prstGeom>
          <a:noFill/>
          <a:ln w="19050" cap="flat" cmpd="sng">
            <a:solidFill>
              <a:srgbClr val="7878B9"/>
            </a:solidFill>
            <a:prstDash val="solid"/>
            <a:round/>
            <a:headEnd type="none" w="sm" len="sm"/>
            <a:tailEnd type="none" w="sm" len="sm"/>
          </a:ln>
        </p:spPr>
      </p:cxnSp>
      <p:sp>
        <p:nvSpPr>
          <p:cNvPr id="1744" name="Google Shape;1744;g27b3a2978f5_0_3955"/>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
              <a:t>‹#›</a:t>
            </a:fld>
            <a:endParaRPr/>
          </a:p>
        </p:txBody>
      </p:sp>
      <p:grpSp>
        <p:nvGrpSpPr>
          <p:cNvPr id="1745" name="Google Shape;1745;g27b3a2978f5_0_3955"/>
          <p:cNvGrpSpPr/>
          <p:nvPr/>
        </p:nvGrpSpPr>
        <p:grpSpPr>
          <a:xfrm>
            <a:off x="389714" y="4764079"/>
            <a:ext cx="1451540" cy="229128"/>
            <a:chOff x="262788" y="4847368"/>
            <a:chExt cx="1443457" cy="217781"/>
          </a:xfrm>
        </p:grpSpPr>
        <p:sp>
          <p:nvSpPr>
            <p:cNvPr id="1746" name="Google Shape;1746;g27b3a2978f5_0_3955"/>
            <p:cNvSpPr/>
            <p:nvPr/>
          </p:nvSpPr>
          <p:spPr>
            <a:xfrm>
              <a:off x="611837" y="4848955"/>
              <a:ext cx="41052" cy="183425"/>
            </a:xfrm>
            <a:custGeom>
              <a:avLst/>
              <a:gdLst/>
              <a:ahLst/>
              <a:cxnLst/>
              <a:rect l="l" t="t" r="r" b="b"/>
              <a:pathLst>
                <a:path w="8089" h="35376" extrusionOk="0">
                  <a:moveTo>
                    <a:pt x="0" y="35375"/>
                  </a:moveTo>
                  <a:lnTo>
                    <a:pt x="8088" y="35375"/>
                  </a:lnTo>
                  <a:lnTo>
                    <a:pt x="8088" y="1"/>
                  </a:lnTo>
                  <a:lnTo>
                    <a:pt x="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47" name="Google Shape;1747;g27b3a2978f5_0_3955"/>
            <p:cNvSpPr/>
            <p:nvPr/>
          </p:nvSpPr>
          <p:spPr>
            <a:xfrm>
              <a:off x="670991" y="4848955"/>
              <a:ext cx="41219" cy="183425"/>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48" name="Google Shape;1748;g27b3a2978f5_0_3955"/>
            <p:cNvSpPr/>
            <p:nvPr/>
          </p:nvSpPr>
          <p:spPr>
            <a:xfrm>
              <a:off x="554926" y="4848955"/>
              <a:ext cx="41052" cy="183425"/>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49" name="Google Shape;1749;g27b3a2978f5_0_3955"/>
            <p:cNvSpPr/>
            <p:nvPr/>
          </p:nvSpPr>
          <p:spPr>
            <a:xfrm>
              <a:off x="262788" y="4847368"/>
              <a:ext cx="104164" cy="186769"/>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50" name="Google Shape;1750;g27b3a2978f5_0_3955"/>
            <p:cNvSpPr/>
            <p:nvPr/>
          </p:nvSpPr>
          <p:spPr>
            <a:xfrm>
              <a:off x="384020" y="4882782"/>
              <a:ext cx="153493" cy="149598"/>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51" name="Google Shape;1751;g27b3a2978f5_0_3955"/>
            <p:cNvSpPr/>
            <p:nvPr/>
          </p:nvSpPr>
          <p:spPr>
            <a:xfrm>
              <a:off x="727384" y="4881906"/>
              <a:ext cx="98475" cy="152408"/>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52" name="Google Shape;1752;g27b3a2978f5_0_3955"/>
            <p:cNvSpPr/>
            <p:nvPr/>
          </p:nvSpPr>
          <p:spPr>
            <a:xfrm>
              <a:off x="870865" y="4848074"/>
              <a:ext cx="5694" cy="217075"/>
            </a:xfrm>
            <a:custGeom>
              <a:avLst/>
              <a:gdLst/>
              <a:ahLst/>
              <a:cxnLst/>
              <a:rect l="l" t="t" r="r" b="b"/>
              <a:pathLst>
                <a:path w="1122" h="41866" extrusionOk="0">
                  <a:moveTo>
                    <a:pt x="1" y="41866"/>
                  </a:moveTo>
                  <a:lnTo>
                    <a:pt x="1122" y="41866"/>
                  </a:lnTo>
                  <a:lnTo>
                    <a:pt x="1122" y="1"/>
                  </a:lnTo>
                  <a:lnTo>
                    <a:pt x="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53" name="Google Shape;1753;g27b3a2978f5_0_3955"/>
            <p:cNvSpPr/>
            <p:nvPr/>
          </p:nvSpPr>
          <p:spPr>
            <a:xfrm>
              <a:off x="909668" y="4884897"/>
              <a:ext cx="41392" cy="55153"/>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54" name="Google Shape;1754;g27b3a2978f5_0_3955"/>
            <p:cNvSpPr/>
            <p:nvPr/>
          </p:nvSpPr>
          <p:spPr>
            <a:xfrm>
              <a:off x="952608" y="4898290"/>
              <a:ext cx="32947" cy="42465"/>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55" name="Google Shape;1755;g27b3a2978f5_0_3955"/>
            <p:cNvSpPr/>
            <p:nvPr/>
          </p:nvSpPr>
          <p:spPr>
            <a:xfrm>
              <a:off x="991929" y="4898290"/>
              <a:ext cx="32429" cy="42465"/>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56" name="Google Shape;1756;g27b3a2978f5_0_3955"/>
            <p:cNvSpPr/>
            <p:nvPr/>
          </p:nvSpPr>
          <p:spPr>
            <a:xfrm>
              <a:off x="1033148" y="4881906"/>
              <a:ext cx="30181" cy="58145"/>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57" name="Google Shape;1757;g27b3a2978f5_0_3955"/>
            <p:cNvSpPr/>
            <p:nvPr/>
          </p:nvSpPr>
          <p:spPr>
            <a:xfrm>
              <a:off x="1074707"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58" name="Google Shape;1758;g27b3a2978f5_0_3955"/>
            <p:cNvSpPr/>
            <p:nvPr/>
          </p:nvSpPr>
          <p:spPr>
            <a:xfrm>
              <a:off x="1113856" y="4898290"/>
              <a:ext cx="35703" cy="42465"/>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59" name="Google Shape;1759;g27b3a2978f5_0_3955"/>
            <p:cNvSpPr/>
            <p:nvPr/>
          </p:nvSpPr>
          <p:spPr>
            <a:xfrm>
              <a:off x="1159211" y="4881906"/>
              <a:ext cx="4491" cy="58145"/>
            </a:xfrm>
            <a:custGeom>
              <a:avLst/>
              <a:gdLst/>
              <a:ahLst/>
              <a:cxnLst/>
              <a:rect l="l" t="t" r="r" b="b"/>
              <a:pathLst>
                <a:path w="885" h="11214" extrusionOk="0">
                  <a:moveTo>
                    <a:pt x="1" y="11214"/>
                  </a:moveTo>
                  <a:lnTo>
                    <a:pt x="884" y="11214"/>
                  </a:lnTo>
                  <a:lnTo>
                    <a:pt x="884" y="0"/>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60" name="Google Shape;1760;g27b3a2978f5_0_3955"/>
            <p:cNvSpPr/>
            <p:nvPr/>
          </p:nvSpPr>
          <p:spPr>
            <a:xfrm>
              <a:off x="1173182" y="4898290"/>
              <a:ext cx="35703" cy="42465"/>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61" name="Google Shape;1761;g27b3a2978f5_0_3955"/>
            <p:cNvSpPr/>
            <p:nvPr/>
          </p:nvSpPr>
          <p:spPr>
            <a:xfrm>
              <a:off x="1216295" y="4898290"/>
              <a:ext cx="32252" cy="58150"/>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62" name="Google Shape;1762;g27b3a2978f5_0_3955"/>
            <p:cNvSpPr/>
            <p:nvPr/>
          </p:nvSpPr>
          <p:spPr>
            <a:xfrm>
              <a:off x="1255443" y="4899172"/>
              <a:ext cx="33632" cy="5744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63" name="Google Shape;1763;g27b3a2978f5_0_3955"/>
            <p:cNvSpPr/>
            <p:nvPr/>
          </p:nvSpPr>
          <p:spPr>
            <a:xfrm>
              <a:off x="1309421" y="4888599"/>
              <a:ext cx="20873" cy="52156"/>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64" name="Google Shape;1764;g27b3a2978f5_0_3955"/>
            <p:cNvSpPr/>
            <p:nvPr/>
          </p:nvSpPr>
          <p:spPr>
            <a:xfrm>
              <a:off x="1338739" y="4881906"/>
              <a:ext cx="30186" cy="58145"/>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65" name="Google Shape;1765;g27b3a2978f5_0_3955"/>
            <p:cNvSpPr/>
            <p:nvPr/>
          </p:nvSpPr>
          <p:spPr>
            <a:xfrm>
              <a:off x="1378233" y="4898290"/>
              <a:ext cx="31907" cy="42465"/>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66" name="Google Shape;1766;g27b3a2978f5_0_3955"/>
            <p:cNvSpPr/>
            <p:nvPr/>
          </p:nvSpPr>
          <p:spPr>
            <a:xfrm>
              <a:off x="1415823" y="4888599"/>
              <a:ext cx="20873" cy="52156"/>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67" name="Google Shape;1767;g27b3a2978f5_0_3955"/>
            <p:cNvSpPr/>
            <p:nvPr/>
          </p:nvSpPr>
          <p:spPr>
            <a:xfrm>
              <a:off x="1464457" y="4884897"/>
              <a:ext cx="31221" cy="55153"/>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68" name="Google Shape;1768;g27b3a2978f5_0_3955"/>
            <p:cNvSpPr/>
            <p:nvPr/>
          </p:nvSpPr>
          <p:spPr>
            <a:xfrm>
              <a:off x="1503088" y="4884192"/>
              <a:ext cx="6212" cy="55858"/>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69" name="Google Shape;1769;g27b3a2978f5_0_3955"/>
            <p:cNvSpPr/>
            <p:nvPr/>
          </p:nvSpPr>
          <p:spPr>
            <a:xfrm>
              <a:off x="1518262" y="4898290"/>
              <a:ext cx="30531" cy="42465"/>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70" name="Google Shape;1770;g27b3a2978f5_0_3955"/>
            <p:cNvSpPr/>
            <p:nvPr/>
          </p:nvSpPr>
          <p:spPr>
            <a:xfrm>
              <a:off x="1553792" y="4888599"/>
              <a:ext cx="20696" cy="52156"/>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71" name="Google Shape;1771;g27b3a2978f5_0_3955"/>
            <p:cNvSpPr/>
            <p:nvPr/>
          </p:nvSpPr>
          <p:spPr>
            <a:xfrm>
              <a:off x="1580522" y="4898290"/>
              <a:ext cx="32942" cy="42465"/>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72" name="Google Shape;1772;g27b3a2978f5_0_3955"/>
            <p:cNvSpPr/>
            <p:nvPr/>
          </p:nvSpPr>
          <p:spPr>
            <a:xfrm>
              <a:off x="1622081"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73" name="Google Shape;1773;g27b3a2978f5_0_3955"/>
            <p:cNvSpPr/>
            <p:nvPr/>
          </p:nvSpPr>
          <p:spPr>
            <a:xfrm>
              <a:off x="1661575" y="4898290"/>
              <a:ext cx="30531" cy="42465"/>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74" name="Google Shape;1774;g27b3a2978f5_0_3955"/>
            <p:cNvSpPr/>
            <p:nvPr/>
          </p:nvSpPr>
          <p:spPr>
            <a:xfrm>
              <a:off x="1698480" y="4932999"/>
              <a:ext cx="7765" cy="17448"/>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75" name="Google Shape;1775;g27b3a2978f5_0_3955"/>
            <p:cNvSpPr/>
            <p:nvPr/>
          </p:nvSpPr>
          <p:spPr>
            <a:xfrm>
              <a:off x="913804" y="4977927"/>
              <a:ext cx="37773" cy="56034"/>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76" name="Google Shape;1776;g27b3a2978f5_0_3955"/>
            <p:cNvSpPr/>
            <p:nvPr/>
          </p:nvSpPr>
          <p:spPr>
            <a:xfrm>
              <a:off x="963991" y="4991496"/>
              <a:ext cx="30186" cy="41584"/>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77" name="Google Shape;1777;g27b3a2978f5_0_3955"/>
            <p:cNvSpPr/>
            <p:nvPr/>
          </p:nvSpPr>
          <p:spPr>
            <a:xfrm>
              <a:off x="1004692" y="4974935"/>
              <a:ext cx="32079" cy="59026"/>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78" name="Google Shape;1778;g27b3a2978f5_0_3955"/>
            <p:cNvSpPr/>
            <p:nvPr/>
          </p:nvSpPr>
          <p:spPr>
            <a:xfrm>
              <a:off x="1046769" y="4991496"/>
              <a:ext cx="32947" cy="42465"/>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79" name="Google Shape;1779;g27b3a2978f5_0_3955"/>
            <p:cNvSpPr/>
            <p:nvPr/>
          </p:nvSpPr>
          <p:spPr>
            <a:xfrm>
              <a:off x="1113166" y="4991496"/>
              <a:ext cx="30531" cy="42465"/>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80" name="Google Shape;1780;g27b3a2978f5_0_3955"/>
            <p:cNvSpPr/>
            <p:nvPr/>
          </p:nvSpPr>
          <p:spPr>
            <a:xfrm>
              <a:off x="1149381" y="4981629"/>
              <a:ext cx="20873" cy="52332"/>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81" name="Google Shape;1781;g27b3a2978f5_0_3955"/>
            <p:cNvSpPr/>
            <p:nvPr/>
          </p:nvSpPr>
          <p:spPr>
            <a:xfrm>
              <a:off x="1177319"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82" name="Google Shape;1782;g27b3a2978f5_0_3955"/>
            <p:cNvSpPr/>
            <p:nvPr/>
          </p:nvSpPr>
          <p:spPr>
            <a:xfrm>
              <a:off x="1220776" y="4991496"/>
              <a:ext cx="30186" cy="41584"/>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83" name="Google Shape;1783;g27b3a2978f5_0_3955"/>
            <p:cNvSpPr/>
            <p:nvPr/>
          </p:nvSpPr>
          <p:spPr>
            <a:xfrm>
              <a:off x="1261305" y="4974935"/>
              <a:ext cx="32257" cy="59026"/>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84" name="Google Shape;1784;g27b3a2978f5_0_3955"/>
            <p:cNvSpPr/>
            <p:nvPr/>
          </p:nvSpPr>
          <p:spPr>
            <a:xfrm>
              <a:off x="1303904" y="4991496"/>
              <a:ext cx="30354" cy="42465"/>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85" name="Google Shape;1785;g27b3a2978f5_0_3955"/>
            <p:cNvSpPr/>
            <p:nvPr/>
          </p:nvSpPr>
          <p:spPr>
            <a:xfrm>
              <a:off x="1362018"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86" name="Google Shape;1786;g27b3a2978f5_0_3955"/>
            <p:cNvSpPr/>
            <p:nvPr/>
          </p:nvSpPr>
          <p:spPr>
            <a:xfrm>
              <a:off x="1405480" y="4991496"/>
              <a:ext cx="30181" cy="41584"/>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87" name="Google Shape;1787;g27b3a2978f5_0_3955"/>
            <p:cNvSpPr/>
            <p:nvPr/>
          </p:nvSpPr>
          <p:spPr>
            <a:xfrm>
              <a:off x="1446004" y="4974935"/>
              <a:ext cx="32084" cy="59026"/>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88" name="Google Shape;1788;g27b3a2978f5_0_3955"/>
            <p:cNvSpPr/>
            <p:nvPr/>
          </p:nvSpPr>
          <p:spPr>
            <a:xfrm>
              <a:off x="1508777" y="4977222"/>
              <a:ext cx="40016" cy="56739"/>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89" name="Google Shape;1789;g27b3a2978f5_0_3955"/>
            <p:cNvSpPr/>
            <p:nvPr/>
          </p:nvSpPr>
          <p:spPr>
            <a:xfrm>
              <a:off x="1557583"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90" name="Google Shape;1790;g27b3a2978f5_0_3955"/>
            <p:cNvSpPr/>
            <p:nvPr/>
          </p:nvSpPr>
          <p:spPr>
            <a:xfrm>
              <a:off x="1600873" y="4991496"/>
              <a:ext cx="18630" cy="41584"/>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91" name="Google Shape;1791;g27b3a2978f5_0_3955"/>
            <p:cNvSpPr/>
            <p:nvPr/>
          </p:nvSpPr>
          <p:spPr>
            <a:xfrm>
              <a:off x="1623979" y="4991496"/>
              <a:ext cx="32947" cy="42465"/>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92" name="Google Shape;1792;g27b3a2978f5_0_3955"/>
            <p:cNvSpPr/>
            <p:nvPr/>
          </p:nvSpPr>
          <p:spPr>
            <a:xfrm>
              <a:off x="1664336" y="4991496"/>
              <a:ext cx="30354" cy="42465"/>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793" name="Google Shape;1793;g27b3a2978f5_0_3955"/>
            <p:cNvSpPr/>
            <p:nvPr/>
          </p:nvSpPr>
          <p:spPr>
            <a:xfrm>
              <a:off x="1089024" y="4991496"/>
              <a:ext cx="18630" cy="41584"/>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Agenda 6 Points">
  <p:cSld name="CUSTOM_2_1">
    <p:spTree>
      <p:nvGrpSpPr>
        <p:cNvPr id="1" name="Shape 1794"/>
        <p:cNvGrpSpPr/>
        <p:nvPr/>
      </p:nvGrpSpPr>
      <p:grpSpPr>
        <a:xfrm>
          <a:off x="0" y="0"/>
          <a:ext cx="0" cy="0"/>
          <a:chOff x="0" y="0"/>
          <a:chExt cx="0" cy="0"/>
        </a:xfrm>
      </p:grpSpPr>
      <p:sp>
        <p:nvSpPr>
          <p:cNvPr id="1795" name="Google Shape;1795;g27b3a2978f5_0_40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
              <a:t>‹#›</a:t>
            </a:fld>
            <a:endParaRPr/>
          </a:p>
        </p:txBody>
      </p:sp>
      <p:sp>
        <p:nvSpPr>
          <p:cNvPr id="1796" name="Google Shape;1796;g27b3a2978f5_0_4014"/>
          <p:cNvSpPr/>
          <p:nvPr/>
        </p:nvSpPr>
        <p:spPr>
          <a:xfrm>
            <a:off x="-5750" y="0"/>
            <a:ext cx="9144000" cy="740700"/>
          </a:xfrm>
          <a:prstGeom prst="roundRect">
            <a:avLst>
              <a:gd name="adj" fmla="val 0"/>
            </a:avLst>
          </a:prstGeom>
          <a:gradFill>
            <a:gsLst>
              <a:gs pos="0">
                <a:srgbClr val="842FAE"/>
              </a:gs>
              <a:gs pos="100000">
                <a:srgbClr val="B268D7"/>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97" name="Google Shape;1797;g27b3a2978f5_0_4014"/>
          <p:cNvPicPr preferRelativeResize="0"/>
          <p:nvPr/>
        </p:nvPicPr>
        <p:blipFill rotWithShape="1">
          <a:blip r:embed="rId2">
            <a:alphaModFix/>
          </a:blip>
          <a:srcRect l="54439"/>
          <a:stretch/>
        </p:blipFill>
        <p:spPr>
          <a:xfrm>
            <a:off x="6778071" y="2973"/>
            <a:ext cx="2365928" cy="740700"/>
          </a:xfrm>
          <a:prstGeom prst="rect">
            <a:avLst/>
          </a:prstGeom>
          <a:noFill/>
          <a:ln>
            <a:noFill/>
          </a:ln>
        </p:spPr>
      </p:pic>
      <p:sp>
        <p:nvSpPr>
          <p:cNvPr id="1798" name="Google Shape;1798;g27b3a2978f5_0_4014"/>
          <p:cNvSpPr txBox="1"/>
          <p:nvPr/>
        </p:nvSpPr>
        <p:spPr>
          <a:xfrm>
            <a:off x="572750" y="233550"/>
            <a:ext cx="3118500" cy="3078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2600"/>
              <a:buFont typeface="Arial"/>
              <a:buNone/>
            </a:pPr>
            <a:endParaRPr sz="2000" b="1" i="0" u="none" strike="noStrike" cap="none">
              <a:solidFill>
                <a:srgbClr val="FFFFFF"/>
              </a:solidFill>
              <a:latin typeface="Roboto"/>
              <a:ea typeface="Roboto"/>
              <a:cs typeface="Roboto"/>
              <a:sym typeface="Roboto"/>
            </a:endParaRPr>
          </a:p>
        </p:txBody>
      </p:sp>
      <p:sp>
        <p:nvSpPr>
          <p:cNvPr id="1799" name="Google Shape;1799;g27b3a2978f5_0_4014"/>
          <p:cNvSpPr txBox="1">
            <a:spLocks noGrp="1"/>
          </p:cNvSpPr>
          <p:nvPr>
            <p:ph type="title"/>
          </p:nvPr>
        </p:nvSpPr>
        <p:spPr>
          <a:xfrm>
            <a:off x="539262" y="173875"/>
            <a:ext cx="6005700" cy="647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1pPr>
            <a:lvl2pPr lvl="1"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2pPr>
            <a:lvl3pPr lvl="2"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3pPr>
            <a:lvl4pPr lvl="3"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4pPr>
            <a:lvl5pPr lvl="4"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5pPr>
            <a:lvl6pPr lvl="5"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6pPr>
            <a:lvl7pPr lvl="6"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7pPr>
            <a:lvl8pPr lvl="7"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8pPr>
            <a:lvl9pPr lvl="8"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9pPr>
          </a:lstStyle>
          <a:p>
            <a:endParaRPr/>
          </a:p>
        </p:txBody>
      </p:sp>
      <p:sp>
        <p:nvSpPr>
          <p:cNvPr id="1800" name="Google Shape;1800;g27b3a2978f5_0_4014"/>
          <p:cNvSpPr/>
          <p:nvPr/>
        </p:nvSpPr>
        <p:spPr>
          <a:xfrm>
            <a:off x="1607796" y="870362"/>
            <a:ext cx="5277000" cy="728700"/>
          </a:xfrm>
          <a:prstGeom prst="roundRect">
            <a:avLst>
              <a:gd name="adj" fmla="val 16667"/>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1" name="Google Shape;1801;g27b3a2978f5_0_4014"/>
          <p:cNvSpPr/>
          <p:nvPr/>
        </p:nvSpPr>
        <p:spPr>
          <a:xfrm>
            <a:off x="1729237" y="936606"/>
            <a:ext cx="607200" cy="6072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2" name="Google Shape;1802;g27b3a2978f5_0_4014"/>
          <p:cNvSpPr/>
          <p:nvPr/>
        </p:nvSpPr>
        <p:spPr>
          <a:xfrm>
            <a:off x="1607796" y="1654264"/>
            <a:ext cx="5277000" cy="728700"/>
          </a:xfrm>
          <a:prstGeom prst="roundRect">
            <a:avLst>
              <a:gd name="adj" fmla="val 16667"/>
            </a:avLst>
          </a:prstGeom>
          <a:solidFill>
            <a:srgbClr val="9E6DAE">
              <a:alpha val="117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3" name="Google Shape;1803;g27b3a2978f5_0_4014"/>
          <p:cNvSpPr/>
          <p:nvPr/>
        </p:nvSpPr>
        <p:spPr>
          <a:xfrm>
            <a:off x="1729237" y="1720511"/>
            <a:ext cx="607200" cy="607200"/>
          </a:xfrm>
          <a:prstGeom prst="roundRect">
            <a:avLst>
              <a:gd name="adj" fmla="val 16667"/>
            </a:avLst>
          </a:prstGeom>
          <a:solidFill>
            <a:srgbClr val="B268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4" name="Google Shape;1804;g27b3a2978f5_0_4014"/>
          <p:cNvSpPr/>
          <p:nvPr/>
        </p:nvSpPr>
        <p:spPr>
          <a:xfrm>
            <a:off x="1607796" y="2438166"/>
            <a:ext cx="5277000" cy="728700"/>
          </a:xfrm>
          <a:prstGeom prst="roundRect">
            <a:avLst>
              <a:gd name="adj" fmla="val 16667"/>
            </a:avLst>
          </a:prstGeom>
          <a:solidFill>
            <a:srgbClr val="7878B9">
              <a:alpha val="188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5" name="Google Shape;1805;g27b3a2978f5_0_4014"/>
          <p:cNvSpPr/>
          <p:nvPr/>
        </p:nvSpPr>
        <p:spPr>
          <a:xfrm>
            <a:off x="1729237" y="2504416"/>
            <a:ext cx="607200" cy="607200"/>
          </a:xfrm>
          <a:prstGeom prst="roundRect">
            <a:avLst>
              <a:gd name="adj" fmla="val 16667"/>
            </a:avLst>
          </a:pr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6" name="Google Shape;1806;g27b3a2978f5_0_4014"/>
          <p:cNvSpPr/>
          <p:nvPr/>
        </p:nvSpPr>
        <p:spPr>
          <a:xfrm>
            <a:off x="1607796" y="3222069"/>
            <a:ext cx="5277000" cy="728700"/>
          </a:xfrm>
          <a:prstGeom prst="roundRect">
            <a:avLst>
              <a:gd name="adj" fmla="val 16667"/>
            </a:avLst>
          </a:prstGeom>
          <a:solidFill>
            <a:srgbClr val="9E6DAE">
              <a:alpha val="117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7" name="Google Shape;1807;g27b3a2978f5_0_4014"/>
          <p:cNvSpPr/>
          <p:nvPr/>
        </p:nvSpPr>
        <p:spPr>
          <a:xfrm>
            <a:off x="1729237" y="3288321"/>
            <a:ext cx="607200" cy="607200"/>
          </a:xfrm>
          <a:prstGeom prst="roundRect">
            <a:avLst>
              <a:gd name="adj" fmla="val 16667"/>
            </a:avLst>
          </a:prstGeom>
          <a:solidFill>
            <a:srgbClr val="9E6DA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8" name="Google Shape;1808;g27b3a2978f5_0_4014"/>
          <p:cNvSpPr/>
          <p:nvPr/>
        </p:nvSpPr>
        <p:spPr>
          <a:xfrm>
            <a:off x="1607796" y="4005960"/>
            <a:ext cx="5277000" cy="728700"/>
          </a:xfrm>
          <a:prstGeom prst="roundRect">
            <a:avLst>
              <a:gd name="adj" fmla="val 16667"/>
            </a:avLst>
          </a:prstGeom>
          <a:solidFill>
            <a:srgbClr val="4E3494">
              <a:alpha val="137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9" name="Google Shape;1809;g27b3a2978f5_0_4014"/>
          <p:cNvSpPr/>
          <p:nvPr/>
        </p:nvSpPr>
        <p:spPr>
          <a:xfrm>
            <a:off x="1729237" y="4072214"/>
            <a:ext cx="607200" cy="607200"/>
          </a:xfrm>
          <a:prstGeom prst="roundRect">
            <a:avLst>
              <a:gd name="adj" fmla="val 16667"/>
            </a:avLst>
          </a:prstGeom>
          <a:solidFill>
            <a:srgbClr val="4E3494">
              <a:alpha val="1373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0" name="Google Shape;1810;g27b3a2978f5_0_4014"/>
          <p:cNvSpPr txBox="1">
            <a:spLocks noGrp="1"/>
          </p:cNvSpPr>
          <p:nvPr>
            <p:ph type="subTitle" idx="1"/>
          </p:nvPr>
        </p:nvSpPr>
        <p:spPr>
          <a:xfrm>
            <a:off x="2852210" y="859300"/>
            <a:ext cx="3496800" cy="7287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rgbClr val="4E3494"/>
              </a:buClr>
              <a:buSzPts val="1600"/>
              <a:buFont typeface="Roboto Medium"/>
              <a:buNone/>
              <a:defRPr sz="1600">
                <a:solidFill>
                  <a:srgbClr val="4E3494"/>
                </a:solidFill>
                <a:latin typeface="Roboto Medium"/>
                <a:ea typeface="Roboto Medium"/>
                <a:cs typeface="Roboto Medium"/>
                <a:sym typeface="Roboto Medium"/>
              </a:defRPr>
            </a:lvl1pPr>
            <a:lvl2pPr lvl="1" algn="l" rtl="0">
              <a:lnSpc>
                <a:spcPct val="115000"/>
              </a:lnSpc>
              <a:spcBef>
                <a:spcPts val="0"/>
              </a:spcBef>
              <a:spcAft>
                <a:spcPts val="0"/>
              </a:spcAft>
              <a:buClr>
                <a:srgbClr val="4E3494"/>
              </a:buClr>
              <a:buSzPts val="1100"/>
              <a:buNone/>
              <a:defRPr>
                <a:solidFill>
                  <a:srgbClr val="4E3494"/>
                </a:solidFill>
              </a:defRPr>
            </a:lvl2pPr>
            <a:lvl3pPr lvl="2" algn="l" rtl="0">
              <a:lnSpc>
                <a:spcPct val="115000"/>
              </a:lnSpc>
              <a:spcBef>
                <a:spcPts val="0"/>
              </a:spcBef>
              <a:spcAft>
                <a:spcPts val="0"/>
              </a:spcAft>
              <a:buClr>
                <a:srgbClr val="4E3494"/>
              </a:buClr>
              <a:buSzPts val="1100"/>
              <a:buNone/>
              <a:defRPr>
                <a:solidFill>
                  <a:srgbClr val="4E3494"/>
                </a:solidFill>
              </a:defRPr>
            </a:lvl3pPr>
            <a:lvl4pPr lvl="3" algn="l" rtl="0">
              <a:lnSpc>
                <a:spcPct val="115000"/>
              </a:lnSpc>
              <a:spcBef>
                <a:spcPts val="0"/>
              </a:spcBef>
              <a:spcAft>
                <a:spcPts val="0"/>
              </a:spcAft>
              <a:buClr>
                <a:srgbClr val="4E3494"/>
              </a:buClr>
              <a:buSzPts val="1100"/>
              <a:buNone/>
              <a:defRPr>
                <a:solidFill>
                  <a:srgbClr val="4E3494"/>
                </a:solidFill>
              </a:defRPr>
            </a:lvl4pPr>
            <a:lvl5pPr lvl="4" algn="l" rtl="0">
              <a:lnSpc>
                <a:spcPct val="115000"/>
              </a:lnSpc>
              <a:spcBef>
                <a:spcPts val="0"/>
              </a:spcBef>
              <a:spcAft>
                <a:spcPts val="0"/>
              </a:spcAft>
              <a:buClr>
                <a:srgbClr val="4E3494"/>
              </a:buClr>
              <a:buSzPts val="1100"/>
              <a:buNone/>
              <a:defRPr>
                <a:solidFill>
                  <a:srgbClr val="4E3494"/>
                </a:solidFill>
              </a:defRPr>
            </a:lvl5pPr>
            <a:lvl6pPr lvl="5" algn="l" rtl="0">
              <a:lnSpc>
                <a:spcPct val="115000"/>
              </a:lnSpc>
              <a:spcBef>
                <a:spcPts val="0"/>
              </a:spcBef>
              <a:spcAft>
                <a:spcPts val="0"/>
              </a:spcAft>
              <a:buClr>
                <a:srgbClr val="4E3494"/>
              </a:buClr>
              <a:buSzPts val="1100"/>
              <a:buNone/>
              <a:defRPr>
                <a:solidFill>
                  <a:srgbClr val="4E3494"/>
                </a:solidFill>
              </a:defRPr>
            </a:lvl6pPr>
            <a:lvl7pPr lvl="6" algn="l" rtl="0">
              <a:lnSpc>
                <a:spcPct val="115000"/>
              </a:lnSpc>
              <a:spcBef>
                <a:spcPts val="0"/>
              </a:spcBef>
              <a:spcAft>
                <a:spcPts val="0"/>
              </a:spcAft>
              <a:buClr>
                <a:srgbClr val="4E3494"/>
              </a:buClr>
              <a:buSzPts val="1100"/>
              <a:buNone/>
              <a:defRPr>
                <a:solidFill>
                  <a:srgbClr val="4E3494"/>
                </a:solidFill>
              </a:defRPr>
            </a:lvl7pPr>
            <a:lvl8pPr lvl="7" algn="l" rtl="0">
              <a:lnSpc>
                <a:spcPct val="115000"/>
              </a:lnSpc>
              <a:spcBef>
                <a:spcPts val="0"/>
              </a:spcBef>
              <a:spcAft>
                <a:spcPts val="0"/>
              </a:spcAft>
              <a:buClr>
                <a:srgbClr val="4E3494"/>
              </a:buClr>
              <a:buSzPts val="1100"/>
              <a:buNone/>
              <a:defRPr>
                <a:solidFill>
                  <a:srgbClr val="4E3494"/>
                </a:solidFill>
              </a:defRPr>
            </a:lvl8pPr>
            <a:lvl9pPr lvl="8" algn="l" rtl="0">
              <a:lnSpc>
                <a:spcPct val="115000"/>
              </a:lnSpc>
              <a:spcBef>
                <a:spcPts val="0"/>
              </a:spcBef>
              <a:spcAft>
                <a:spcPts val="0"/>
              </a:spcAft>
              <a:buClr>
                <a:srgbClr val="4E3494"/>
              </a:buClr>
              <a:buSzPts val="1100"/>
              <a:buNone/>
              <a:defRPr>
                <a:solidFill>
                  <a:srgbClr val="4E3494"/>
                </a:solidFill>
              </a:defRPr>
            </a:lvl9pPr>
          </a:lstStyle>
          <a:p>
            <a:endParaRPr/>
          </a:p>
        </p:txBody>
      </p:sp>
      <p:sp>
        <p:nvSpPr>
          <p:cNvPr id="1811" name="Google Shape;1811;g27b3a2978f5_0_4014"/>
          <p:cNvSpPr txBox="1">
            <a:spLocks noGrp="1"/>
          </p:cNvSpPr>
          <p:nvPr>
            <p:ph type="subTitle" idx="2"/>
          </p:nvPr>
        </p:nvSpPr>
        <p:spPr>
          <a:xfrm>
            <a:off x="2852210" y="1648748"/>
            <a:ext cx="3384000" cy="7287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rgbClr val="4E3494"/>
              </a:buClr>
              <a:buSzPts val="1600"/>
              <a:buFont typeface="Roboto Medium"/>
              <a:buNone/>
              <a:defRPr sz="1600">
                <a:solidFill>
                  <a:srgbClr val="4E3494"/>
                </a:solidFill>
                <a:latin typeface="Roboto Medium"/>
                <a:ea typeface="Roboto Medium"/>
                <a:cs typeface="Roboto Medium"/>
                <a:sym typeface="Roboto Medium"/>
              </a:defRPr>
            </a:lvl1pPr>
            <a:lvl2pPr lvl="1" algn="l" rtl="0">
              <a:lnSpc>
                <a:spcPct val="115000"/>
              </a:lnSpc>
              <a:spcBef>
                <a:spcPts val="0"/>
              </a:spcBef>
              <a:spcAft>
                <a:spcPts val="0"/>
              </a:spcAft>
              <a:buClr>
                <a:srgbClr val="4E3494"/>
              </a:buClr>
              <a:buSzPts val="1100"/>
              <a:buNone/>
              <a:defRPr>
                <a:solidFill>
                  <a:srgbClr val="4E3494"/>
                </a:solidFill>
              </a:defRPr>
            </a:lvl2pPr>
            <a:lvl3pPr lvl="2" algn="l" rtl="0">
              <a:lnSpc>
                <a:spcPct val="115000"/>
              </a:lnSpc>
              <a:spcBef>
                <a:spcPts val="0"/>
              </a:spcBef>
              <a:spcAft>
                <a:spcPts val="0"/>
              </a:spcAft>
              <a:buClr>
                <a:srgbClr val="4E3494"/>
              </a:buClr>
              <a:buSzPts val="1100"/>
              <a:buNone/>
              <a:defRPr>
                <a:solidFill>
                  <a:srgbClr val="4E3494"/>
                </a:solidFill>
              </a:defRPr>
            </a:lvl3pPr>
            <a:lvl4pPr lvl="3" algn="l" rtl="0">
              <a:lnSpc>
                <a:spcPct val="115000"/>
              </a:lnSpc>
              <a:spcBef>
                <a:spcPts val="0"/>
              </a:spcBef>
              <a:spcAft>
                <a:spcPts val="0"/>
              </a:spcAft>
              <a:buClr>
                <a:srgbClr val="4E3494"/>
              </a:buClr>
              <a:buSzPts val="1100"/>
              <a:buNone/>
              <a:defRPr>
                <a:solidFill>
                  <a:srgbClr val="4E3494"/>
                </a:solidFill>
              </a:defRPr>
            </a:lvl4pPr>
            <a:lvl5pPr lvl="4" algn="l" rtl="0">
              <a:lnSpc>
                <a:spcPct val="115000"/>
              </a:lnSpc>
              <a:spcBef>
                <a:spcPts val="0"/>
              </a:spcBef>
              <a:spcAft>
                <a:spcPts val="0"/>
              </a:spcAft>
              <a:buClr>
                <a:srgbClr val="4E3494"/>
              </a:buClr>
              <a:buSzPts val="1100"/>
              <a:buNone/>
              <a:defRPr>
                <a:solidFill>
                  <a:srgbClr val="4E3494"/>
                </a:solidFill>
              </a:defRPr>
            </a:lvl5pPr>
            <a:lvl6pPr lvl="5" algn="l" rtl="0">
              <a:lnSpc>
                <a:spcPct val="115000"/>
              </a:lnSpc>
              <a:spcBef>
                <a:spcPts val="0"/>
              </a:spcBef>
              <a:spcAft>
                <a:spcPts val="0"/>
              </a:spcAft>
              <a:buClr>
                <a:srgbClr val="4E3494"/>
              </a:buClr>
              <a:buSzPts val="1100"/>
              <a:buNone/>
              <a:defRPr>
                <a:solidFill>
                  <a:srgbClr val="4E3494"/>
                </a:solidFill>
              </a:defRPr>
            </a:lvl6pPr>
            <a:lvl7pPr lvl="6" algn="l" rtl="0">
              <a:lnSpc>
                <a:spcPct val="115000"/>
              </a:lnSpc>
              <a:spcBef>
                <a:spcPts val="0"/>
              </a:spcBef>
              <a:spcAft>
                <a:spcPts val="0"/>
              </a:spcAft>
              <a:buClr>
                <a:srgbClr val="4E3494"/>
              </a:buClr>
              <a:buSzPts val="1100"/>
              <a:buNone/>
              <a:defRPr>
                <a:solidFill>
                  <a:srgbClr val="4E3494"/>
                </a:solidFill>
              </a:defRPr>
            </a:lvl7pPr>
            <a:lvl8pPr lvl="7" algn="l" rtl="0">
              <a:lnSpc>
                <a:spcPct val="115000"/>
              </a:lnSpc>
              <a:spcBef>
                <a:spcPts val="0"/>
              </a:spcBef>
              <a:spcAft>
                <a:spcPts val="0"/>
              </a:spcAft>
              <a:buClr>
                <a:srgbClr val="4E3494"/>
              </a:buClr>
              <a:buSzPts val="1100"/>
              <a:buNone/>
              <a:defRPr>
                <a:solidFill>
                  <a:srgbClr val="4E3494"/>
                </a:solidFill>
              </a:defRPr>
            </a:lvl8pPr>
            <a:lvl9pPr lvl="8" algn="l" rtl="0">
              <a:lnSpc>
                <a:spcPct val="115000"/>
              </a:lnSpc>
              <a:spcBef>
                <a:spcPts val="0"/>
              </a:spcBef>
              <a:spcAft>
                <a:spcPts val="0"/>
              </a:spcAft>
              <a:buClr>
                <a:srgbClr val="4E3494"/>
              </a:buClr>
              <a:buSzPts val="1100"/>
              <a:buNone/>
              <a:defRPr>
                <a:solidFill>
                  <a:srgbClr val="4E3494"/>
                </a:solidFill>
              </a:defRPr>
            </a:lvl9pPr>
          </a:lstStyle>
          <a:p>
            <a:endParaRPr/>
          </a:p>
        </p:txBody>
      </p:sp>
      <p:sp>
        <p:nvSpPr>
          <p:cNvPr id="1812" name="Google Shape;1812;g27b3a2978f5_0_4014"/>
          <p:cNvSpPr txBox="1">
            <a:spLocks noGrp="1"/>
          </p:cNvSpPr>
          <p:nvPr>
            <p:ph type="subTitle" idx="3"/>
          </p:nvPr>
        </p:nvSpPr>
        <p:spPr>
          <a:xfrm>
            <a:off x="2852210" y="2435407"/>
            <a:ext cx="3710700" cy="7287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rgbClr val="4E3494"/>
              </a:buClr>
              <a:buSzPts val="1600"/>
              <a:buFont typeface="Roboto Medium"/>
              <a:buNone/>
              <a:defRPr sz="1600">
                <a:solidFill>
                  <a:srgbClr val="4E3494"/>
                </a:solidFill>
                <a:latin typeface="Roboto Medium"/>
                <a:ea typeface="Roboto Medium"/>
                <a:cs typeface="Roboto Medium"/>
                <a:sym typeface="Roboto Medium"/>
              </a:defRPr>
            </a:lvl1pPr>
            <a:lvl2pPr lvl="1" algn="l" rtl="0">
              <a:lnSpc>
                <a:spcPct val="115000"/>
              </a:lnSpc>
              <a:spcBef>
                <a:spcPts val="0"/>
              </a:spcBef>
              <a:spcAft>
                <a:spcPts val="0"/>
              </a:spcAft>
              <a:buClr>
                <a:srgbClr val="4E3494"/>
              </a:buClr>
              <a:buSzPts val="1100"/>
              <a:buNone/>
              <a:defRPr>
                <a:solidFill>
                  <a:srgbClr val="4E3494"/>
                </a:solidFill>
              </a:defRPr>
            </a:lvl2pPr>
            <a:lvl3pPr lvl="2" algn="l" rtl="0">
              <a:lnSpc>
                <a:spcPct val="115000"/>
              </a:lnSpc>
              <a:spcBef>
                <a:spcPts val="0"/>
              </a:spcBef>
              <a:spcAft>
                <a:spcPts val="0"/>
              </a:spcAft>
              <a:buClr>
                <a:srgbClr val="4E3494"/>
              </a:buClr>
              <a:buSzPts val="1100"/>
              <a:buNone/>
              <a:defRPr>
                <a:solidFill>
                  <a:srgbClr val="4E3494"/>
                </a:solidFill>
              </a:defRPr>
            </a:lvl3pPr>
            <a:lvl4pPr lvl="3" algn="l" rtl="0">
              <a:lnSpc>
                <a:spcPct val="115000"/>
              </a:lnSpc>
              <a:spcBef>
                <a:spcPts val="0"/>
              </a:spcBef>
              <a:spcAft>
                <a:spcPts val="0"/>
              </a:spcAft>
              <a:buClr>
                <a:srgbClr val="4E3494"/>
              </a:buClr>
              <a:buSzPts val="1100"/>
              <a:buNone/>
              <a:defRPr>
                <a:solidFill>
                  <a:srgbClr val="4E3494"/>
                </a:solidFill>
              </a:defRPr>
            </a:lvl4pPr>
            <a:lvl5pPr lvl="4" algn="l" rtl="0">
              <a:lnSpc>
                <a:spcPct val="115000"/>
              </a:lnSpc>
              <a:spcBef>
                <a:spcPts val="0"/>
              </a:spcBef>
              <a:spcAft>
                <a:spcPts val="0"/>
              </a:spcAft>
              <a:buClr>
                <a:srgbClr val="4E3494"/>
              </a:buClr>
              <a:buSzPts val="1100"/>
              <a:buNone/>
              <a:defRPr>
                <a:solidFill>
                  <a:srgbClr val="4E3494"/>
                </a:solidFill>
              </a:defRPr>
            </a:lvl5pPr>
            <a:lvl6pPr lvl="5" algn="l" rtl="0">
              <a:lnSpc>
                <a:spcPct val="115000"/>
              </a:lnSpc>
              <a:spcBef>
                <a:spcPts val="0"/>
              </a:spcBef>
              <a:spcAft>
                <a:spcPts val="0"/>
              </a:spcAft>
              <a:buClr>
                <a:srgbClr val="4E3494"/>
              </a:buClr>
              <a:buSzPts val="1100"/>
              <a:buNone/>
              <a:defRPr>
                <a:solidFill>
                  <a:srgbClr val="4E3494"/>
                </a:solidFill>
              </a:defRPr>
            </a:lvl6pPr>
            <a:lvl7pPr lvl="6" algn="l" rtl="0">
              <a:lnSpc>
                <a:spcPct val="115000"/>
              </a:lnSpc>
              <a:spcBef>
                <a:spcPts val="0"/>
              </a:spcBef>
              <a:spcAft>
                <a:spcPts val="0"/>
              </a:spcAft>
              <a:buClr>
                <a:srgbClr val="4E3494"/>
              </a:buClr>
              <a:buSzPts val="1100"/>
              <a:buNone/>
              <a:defRPr>
                <a:solidFill>
                  <a:srgbClr val="4E3494"/>
                </a:solidFill>
              </a:defRPr>
            </a:lvl7pPr>
            <a:lvl8pPr lvl="7" algn="l" rtl="0">
              <a:lnSpc>
                <a:spcPct val="115000"/>
              </a:lnSpc>
              <a:spcBef>
                <a:spcPts val="0"/>
              </a:spcBef>
              <a:spcAft>
                <a:spcPts val="0"/>
              </a:spcAft>
              <a:buClr>
                <a:srgbClr val="4E3494"/>
              </a:buClr>
              <a:buSzPts val="1100"/>
              <a:buNone/>
              <a:defRPr>
                <a:solidFill>
                  <a:srgbClr val="4E3494"/>
                </a:solidFill>
              </a:defRPr>
            </a:lvl8pPr>
            <a:lvl9pPr lvl="8" algn="l" rtl="0">
              <a:lnSpc>
                <a:spcPct val="115000"/>
              </a:lnSpc>
              <a:spcBef>
                <a:spcPts val="0"/>
              </a:spcBef>
              <a:spcAft>
                <a:spcPts val="0"/>
              </a:spcAft>
              <a:buClr>
                <a:srgbClr val="4E3494"/>
              </a:buClr>
              <a:buSzPts val="1100"/>
              <a:buNone/>
              <a:defRPr>
                <a:solidFill>
                  <a:srgbClr val="4E3494"/>
                </a:solidFill>
              </a:defRPr>
            </a:lvl9pPr>
          </a:lstStyle>
          <a:p>
            <a:endParaRPr/>
          </a:p>
        </p:txBody>
      </p:sp>
      <p:sp>
        <p:nvSpPr>
          <p:cNvPr id="1813" name="Google Shape;1813;g27b3a2978f5_0_4014"/>
          <p:cNvSpPr txBox="1">
            <a:spLocks noGrp="1"/>
          </p:cNvSpPr>
          <p:nvPr>
            <p:ph type="subTitle" idx="4"/>
          </p:nvPr>
        </p:nvSpPr>
        <p:spPr>
          <a:xfrm>
            <a:off x="2852210" y="3220683"/>
            <a:ext cx="3223500" cy="7287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rgbClr val="4E3494"/>
              </a:buClr>
              <a:buSzPts val="1600"/>
              <a:buFont typeface="Roboto Medium"/>
              <a:buNone/>
              <a:defRPr sz="1600">
                <a:solidFill>
                  <a:srgbClr val="4E3494"/>
                </a:solidFill>
                <a:latin typeface="Roboto Medium"/>
                <a:ea typeface="Roboto Medium"/>
                <a:cs typeface="Roboto Medium"/>
                <a:sym typeface="Roboto Medium"/>
              </a:defRPr>
            </a:lvl1pPr>
            <a:lvl2pPr lvl="1" algn="l" rtl="0">
              <a:lnSpc>
                <a:spcPct val="115000"/>
              </a:lnSpc>
              <a:spcBef>
                <a:spcPts val="0"/>
              </a:spcBef>
              <a:spcAft>
                <a:spcPts val="0"/>
              </a:spcAft>
              <a:buClr>
                <a:srgbClr val="4E3494"/>
              </a:buClr>
              <a:buSzPts val="1100"/>
              <a:buNone/>
              <a:defRPr>
                <a:solidFill>
                  <a:srgbClr val="4E3494"/>
                </a:solidFill>
              </a:defRPr>
            </a:lvl2pPr>
            <a:lvl3pPr lvl="2" algn="l" rtl="0">
              <a:lnSpc>
                <a:spcPct val="115000"/>
              </a:lnSpc>
              <a:spcBef>
                <a:spcPts val="0"/>
              </a:spcBef>
              <a:spcAft>
                <a:spcPts val="0"/>
              </a:spcAft>
              <a:buClr>
                <a:srgbClr val="4E3494"/>
              </a:buClr>
              <a:buSzPts val="1100"/>
              <a:buNone/>
              <a:defRPr>
                <a:solidFill>
                  <a:srgbClr val="4E3494"/>
                </a:solidFill>
              </a:defRPr>
            </a:lvl3pPr>
            <a:lvl4pPr lvl="3" algn="l" rtl="0">
              <a:lnSpc>
                <a:spcPct val="115000"/>
              </a:lnSpc>
              <a:spcBef>
                <a:spcPts val="0"/>
              </a:spcBef>
              <a:spcAft>
                <a:spcPts val="0"/>
              </a:spcAft>
              <a:buClr>
                <a:srgbClr val="4E3494"/>
              </a:buClr>
              <a:buSzPts val="1100"/>
              <a:buNone/>
              <a:defRPr>
                <a:solidFill>
                  <a:srgbClr val="4E3494"/>
                </a:solidFill>
              </a:defRPr>
            </a:lvl4pPr>
            <a:lvl5pPr lvl="4" algn="l" rtl="0">
              <a:lnSpc>
                <a:spcPct val="115000"/>
              </a:lnSpc>
              <a:spcBef>
                <a:spcPts val="0"/>
              </a:spcBef>
              <a:spcAft>
                <a:spcPts val="0"/>
              </a:spcAft>
              <a:buClr>
                <a:srgbClr val="4E3494"/>
              </a:buClr>
              <a:buSzPts val="1100"/>
              <a:buNone/>
              <a:defRPr>
                <a:solidFill>
                  <a:srgbClr val="4E3494"/>
                </a:solidFill>
              </a:defRPr>
            </a:lvl5pPr>
            <a:lvl6pPr lvl="5" algn="l" rtl="0">
              <a:lnSpc>
                <a:spcPct val="115000"/>
              </a:lnSpc>
              <a:spcBef>
                <a:spcPts val="0"/>
              </a:spcBef>
              <a:spcAft>
                <a:spcPts val="0"/>
              </a:spcAft>
              <a:buClr>
                <a:srgbClr val="4E3494"/>
              </a:buClr>
              <a:buSzPts val="1100"/>
              <a:buNone/>
              <a:defRPr>
                <a:solidFill>
                  <a:srgbClr val="4E3494"/>
                </a:solidFill>
              </a:defRPr>
            </a:lvl6pPr>
            <a:lvl7pPr lvl="6" algn="l" rtl="0">
              <a:lnSpc>
                <a:spcPct val="115000"/>
              </a:lnSpc>
              <a:spcBef>
                <a:spcPts val="0"/>
              </a:spcBef>
              <a:spcAft>
                <a:spcPts val="0"/>
              </a:spcAft>
              <a:buClr>
                <a:srgbClr val="4E3494"/>
              </a:buClr>
              <a:buSzPts val="1100"/>
              <a:buNone/>
              <a:defRPr>
                <a:solidFill>
                  <a:srgbClr val="4E3494"/>
                </a:solidFill>
              </a:defRPr>
            </a:lvl7pPr>
            <a:lvl8pPr lvl="7" algn="l" rtl="0">
              <a:lnSpc>
                <a:spcPct val="115000"/>
              </a:lnSpc>
              <a:spcBef>
                <a:spcPts val="0"/>
              </a:spcBef>
              <a:spcAft>
                <a:spcPts val="0"/>
              </a:spcAft>
              <a:buClr>
                <a:srgbClr val="4E3494"/>
              </a:buClr>
              <a:buSzPts val="1100"/>
              <a:buNone/>
              <a:defRPr>
                <a:solidFill>
                  <a:srgbClr val="4E3494"/>
                </a:solidFill>
              </a:defRPr>
            </a:lvl8pPr>
            <a:lvl9pPr lvl="8" algn="l" rtl="0">
              <a:lnSpc>
                <a:spcPct val="115000"/>
              </a:lnSpc>
              <a:spcBef>
                <a:spcPts val="0"/>
              </a:spcBef>
              <a:spcAft>
                <a:spcPts val="0"/>
              </a:spcAft>
              <a:buClr>
                <a:srgbClr val="4E3494"/>
              </a:buClr>
              <a:buSzPts val="1100"/>
              <a:buNone/>
              <a:defRPr>
                <a:solidFill>
                  <a:srgbClr val="4E3494"/>
                </a:solidFill>
              </a:defRPr>
            </a:lvl9pPr>
          </a:lstStyle>
          <a:p>
            <a:endParaRPr/>
          </a:p>
        </p:txBody>
      </p:sp>
      <p:sp>
        <p:nvSpPr>
          <p:cNvPr id="1814" name="Google Shape;1814;g27b3a2978f5_0_4014"/>
          <p:cNvSpPr txBox="1">
            <a:spLocks noGrp="1"/>
          </p:cNvSpPr>
          <p:nvPr>
            <p:ph type="subTitle" idx="5"/>
          </p:nvPr>
        </p:nvSpPr>
        <p:spPr>
          <a:xfrm>
            <a:off x="2852210" y="4005959"/>
            <a:ext cx="3170100" cy="7287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rgbClr val="4E3494"/>
              </a:buClr>
              <a:buSzPts val="1600"/>
              <a:buFont typeface="Roboto Medium"/>
              <a:buNone/>
              <a:defRPr sz="1600">
                <a:solidFill>
                  <a:srgbClr val="4E3494"/>
                </a:solidFill>
                <a:latin typeface="Roboto Medium"/>
                <a:ea typeface="Roboto Medium"/>
                <a:cs typeface="Roboto Medium"/>
                <a:sym typeface="Roboto Medium"/>
              </a:defRPr>
            </a:lvl1pPr>
            <a:lvl2pPr lvl="1" algn="l" rtl="0">
              <a:lnSpc>
                <a:spcPct val="115000"/>
              </a:lnSpc>
              <a:spcBef>
                <a:spcPts val="0"/>
              </a:spcBef>
              <a:spcAft>
                <a:spcPts val="0"/>
              </a:spcAft>
              <a:buClr>
                <a:srgbClr val="4E3494"/>
              </a:buClr>
              <a:buSzPts val="1100"/>
              <a:buNone/>
              <a:defRPr>
                <a:solidFill>
                  <a:srgbClr val="4E3494"/>
                </a:solidFill>
              </a:defRPr>
            </a:lvl2pPr>
            <a:lvl3pPr lvl="2" algn="l" rtl="0">
              <a:lnSpc>
                <a:spcPct val="115000"/>
              </a:lnSpc>
              <a:spcBef>
                <a:spcPts val="0"/>
              </a:spcBef>
              <a:spcAft>
                <a:spcPts val="0"/>
              </a:spcAft>
              <a:buClr>
                <a:srgbClr val="4E3494"/>
              </a:buClr>
              <a:buSzPts val="1100"/>
              <a:buNone/>
              <a:defRPr>
                <a:solidFill>
                  <a:srgbClr val="4E3494"/>
                </a:solidFill>
              </a:defRPr>
            </a:lvl3pPr>
            <a:lvl4pPr lvl="3" algn="l" rtl="0">
              <a:lnSpc>
                <a:spcPct val="115000"/>
              </a:lnSpc>
              <a:spcBef>
                <a:spcPts val="0"/>
              </a:spcBef>
              <a:spcAft>
                <a:spcPts val="0"/>
              </a:spcAft>
              <a:buClr>
                <a:srgbClr val="4E3494"/>
              </a:buClr>
              <a:buSzPts val="1100"/>
              <a:buNone/>
              <a:defRPr>
                <a:solidFill>
                  <a:srgbClr val="4E3494"/>
                </a:solidFill>
              </a:defRPr>
            </a:lvl4pPr>
            <a:lvl5pPr lvl="4" algn="l" rtl="0">
              <a:lnSpc>
                <a:spcPct val="115000"/>
              </a:lnSpc>
              <a:spcBef>
                <a:spcPts val="0"/>
              </a:spcBef>
              <a:spcAft>
                <a:spcPts val="0"/>
              </a:spcAft>
              <a:buClr>
                <a:srgbClr val="4E3494"/>
              </a:buClr>
              <a:buSzPts val="1100"/>
              <a:buNone/>
              <a:defRPr>
                <a:solidFill>
                  <a:srgbClr val="4E3494"/>
                </a:solidFill>
              </a:defRPr>
            </a:lvl5pPr>
            <a:lvl6pPr lvl="5" algn="l" rtl="0">
              <a:lnSpc>
                <a:spcPct val="115000"/>
              </a:lnSpc>
              <a:spcBef>
                <a:spcPts val="0"/>
              </a:spcBef>
              <a:spcAft>
                <a:spcPts val="0"/>
              </a:spcAft>
              <a:buClr>
                <a:srgbClr val="4E3494"/>
              </a:buClr>
              <a:buSzPts val="1100"/>
              <a:buNone/>
              <a:defRPr>
                <a:solidFill>
                  <a:srgbClr val="4E3494"/>
                </a:solidFill>
              </a:defRPr>
            </a:lvl6pPr>
            <a:lvl7pPr lvl="6" algn="l" rtl="0">
              <a:lnSpc>
                <a:spcPct val="115000"/>
              </a:lnSpc>
              <a:spcBef>
                <a:spcPts val="0"/>
              </a:spcBef>
              <a:spcAft>
                <a:spcPts val="0"/>
              </a:spcAft>
              <a:buClr>
                <a:srgbClr val="4E3494"/>
              </a:buClr>
              <a:buSzPts val="1100"/>
              <a:buNone/>
              <a:defRPr>
                <a:solidFill>
                  <a:srgbClr val="4E3494"/>
                </a:solidFill>
              </a:defRPr>
            </a:lvl7pPr>
            <a:lvl8pPr lvl="7" algn="l" rtl="0">
              <a:lnSpc>
                <a:spcPct val="115000"/>
              </a:lnSpc>
              <a:spcBef>
                <a:spcPts val="0"/>
              </a:spcBef>
              <a:spcAft>
                <a:spcPts val="0"/>
              </a:spcAft>
              <a:buClr>
                <a:srgbClr val="4E3494"/>
              </a:buClr>
              <a:buSzPts val="1100"/>
              <a:buNone/>
              <a:defRPr>
                <a:solidFill>
                  <a:srgbClr val="4E3494"/>
                </a:solidFill>
              </a:defRPr>
            </a:lvl8pPr>
            <a:lvl9pPr lvl="8" algn="l" rtl="0">
              <a:lnSpc>
                <a:spcPct val="115000"/>
              </a:lnSpc>
              <a:spcBef>
                <a:spcPts val="0"/>
              </a:spcBef>
              <a:spcAft>
                <a:spcPts val="0"/>
              </a:spcAft>
              <a:buClr>
                <a:srgbClr val="4E3494"/>
              </a:buClr>
              <a:buSzPts val="1100"/>
              <a:buNone/>
              <a:defRPr>
                <a:solidFill>
                  <a:srgbClr val="4E3494"/>
                </a:solidFill>
              </a:defRPr>
            </a:lvl9pPr>
          </a:lstStyle>
          <a:p>
            <a:endParaRPr/>
          </a:p>
        </p:txBody>
      </p:sp>
      <p:grpSp>
        <p:nvGrpSpPr>
          <p:cNvPr id="1815" name="Google Shape;1815;g27b3a2978f5_0_4014"/>
          <p:cNvGrpSpPr/>
          <p:nvPr/>
        </p:nvGrpSpPr>
        <p:grpSpPr>
          <a:xfrm>
            <a:off x="389714" y="4764079"/>
            <a:ext cx="1451540" cy="229128"/>
            <a:chOff x="262788" y="4847368"/>
            <a:chExt cx="1443457" cy="217781"/>
          </a:xfrm>
        </p:grpSpPr>
        <p:sp>
          <p:nvSpPr>
            <p:cNvPr id="1816" name="Google Shape;1816;g27b3a2978f5_0_4014"/>
            <p:cNvSpPr/>
            <p:nvPr/>
          </p:nvSpPr>
          <p:spPr>
            <a:xfrm>
              <a:off x="611837" y="4848955"/>
              <a:ext cx="41052" cy="183425"/>
            </a:xfrm>
            <a:custGeom>
              <a:avLst/>
              <a:gdLst/>
              <a:ahLst/>
              <a:cxnLst/>
              <a:rect l="l" t="t" r="r" b="b"/>
              <a:pathLst>
                <a:path w="8089" h="35376" extrusionOk="0">
                  <a:moveTo>
                    <a:pt x="0" y="35375"/>
                  </a:moveTo>
                  <a:lnTo>
                    <a:pt x="8088" y="35375"/>
                  </a:lnTo>
                  <a:lnTo>
                    <a:pt x="8088" y="1"/>
                  </a:lnTo>
                  <a:lnTo>
                    <a:pt x="0"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17" name="Google Shape;1817;g27b3a2978f5_0_4014"/>
            <p:cNvSpPr/>
            <p:nvPr/>
          </p:nvSpPr>
          <p:spPr>
            <a:xfrm>
              <a:off x="670991" y="4848955"/>
              <a:ext cx="41219" cy="183425"/>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18" name="Google Shape;1818;g27b3a2978f5_0_4014"/>
            <p:cNvSpPr/>
            <p:nvPr/>
          </p:nvSpPr>
          <p:spPr>
            <a:xfrm>
              <a:off x="554926" y="4848955"/>
              <a:ext cx="41052" cy="183425"/>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19" name="Google Shape;1819;g27b3a2978f5_0_4014"/>
            <p:cNvSpPr/>
            <p:nvPr/>
          </p:nvSpPr>
          <p:spPr>
            <a:xfrm>
              <a:off x="262788" y="4847368"/>
              <a:ext cx="104164" cy="186769"/>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20" name="Google Shape;1820;g27b3a2978f5_0_4014"/>
            <p:cNvSpPr/>
            <p:nvPr/>
          </p:nvSpPr>
          <p:spPr>
            <a:xfrm>
              <a:off x="384020" y="4882782"/>
              <a:ext cx="153493" cy="149598"/>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21" name="Google Shape;1821;g27b3a2978f5_0_4014"/>
            <p:cNvSpPr/>
            <p:nvPr/>
          </p:nvSpPr>
          <p:spPr>
            <a:xfrm>
              <a:off x="727384" y="4881906"/>
              <a:ext cx="98475" cy="152408"/>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22" name="Google Shape;1822;g27b3a2978f5_0_4014"/>
            <p:cNvSpPr/>
            <p:nvPr/>
          </p:nvSpPr>
          <p:spPr>
            <a:xfrm>
              <a:off x="870865" y="4848074"/>
              <a:ext cx="5694" cy="217075"/>
            </a:xfrm>
            <a:custGeom>
              <a:avLst/>
              <a:gdLst/>
              <a:ahLst/>
              <a:cxnLst/>
              <a:rect l="l" t="t" r="r" b="b"/>
              <a:pathLst>
                <a:path w="1122" h="41866" extrusionOk="0">
                  <a:moveTo>
                    <a:pt x="1" y="41866"/>
                  </a:moveTo>
                  <a:lnTo>
                    <a:pt x="1122" y="41866"/>
                  </a:lnTo>
                  <a:lnTo>
                    <a:pt x="1122" y="1"/>
                  </a:lnTo>
                  <a:lnTo>
                    <a:pt x="1"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23" name="Google Shape;1823;g27b3a2978f5_0_4014"/>
            <p:cNvSpPr/>
            <p:nvPr/>
          </p:nvSpPr>
          <p:spPr>
            <a:xfrm>
              <a:off x="909668" y="4884897"/>
              <a:ext cx="41392" cy="55153"/>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24" name="Google Shape;1824;g27b3a2978f5_0_4014"/>
            <p:cNvSpPr/>
            <p:nvPr/>
          </p:nvSpPr>
          <p:spPr>
            <a:xfrm>
              <a:off x="952608" y="4898290"/>
              <a:ext cx="32947" cy="42465"/>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25" name="Google Shape;1825;g27b3a2978f5_0_4014"/>
            <p:cNvSpPr/>
            <p:nvPr/>
          </p:nvSpPr>
          <p:spPr>
            <a:xfrm>
              <a:off x="991929" y="4898290"/>
              <a:ext cx="32429" cy="42465"/>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26" name="Google Shape;1826;g27b3a2978f5_0_4014"/>
            <p:cNvSpPr/>
            <p:nvPr/>
          </p:nvSpPr>
          <p:spPr>
            <a:xfrm>
              <a:off x="1033148" y="4881906"/>
              <a:ext cx="30181" cy="58145"/>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27" name="Google Shape;1827;g27b3a2978f5_0_4014"/>
            <p:cNvSpPr/>
            <p:nvPr/>
          </p:nvSpPr>
          <p:spPr>
            <a:xfrm>
              <a:off x="1074707"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28" name="Google Shape;1828;g27b3a2978f5_0_4014"/>
            <p:cNvSpPr/>
            <p:nvPr/>
          </p:nvSpPr>
          <p:spPr>
            <a:xfrm>
              <a:off x="1113856" y="4898290"/>
              <a:ext cx="35703" cy="42465"/>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29" name="Google Shape;1829;g27b3a2978f5_0_4014"/>
            <p:cNvSpPr/>
            <p:nvPr/>
          </p:nvSpPr>
          <p:spPr>
            <a:xfrm>
              <a:off x="1159211" y="4881906"/>
              <a:ext cx="4491" cy="58145"/>
            </a:xfrm>
            <a:custGeom>
              <a:avLst/>
              <a:gdLst/>
              <a:ahLst/>
              <a:cxnLst/>
              <a:rect l="l" t="t" r="r" b="b"/>
              <a:pathLst>
                <a:path w="885" h="11214" extrusionOk="0">
                  <a:moveTo>
                    <a:pt x="1" y="11214"/>
                  </a:moveTo>
                  <a:lnTo>
                    <a:pt x="884" y="11214"/>
                  </a:lnTo>
                  <a:lnTo>
                    <a:pt x="884" y="0"/>
                  </a:lnTo>
                  <a:lnTo>
                    <a:pt x="1"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30" name="Google Shape;1830;g27b3a2978f5_0_4014"/>
            <p:cNvSpPr/>
            <p:nvPr/>
          </p:nvSpPr>
          <p:spPr>
            <a:xfrm>
              <a:off x="1173182" y="4898290"/>
              <a:ext cx="35703" cy="42465"/>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31" name="Google Shape;1831;g27b3a2978f5_0_4014"/>
            <p:cNvSpPr/>
            <p:nvPr/>
          </p:nvSpPr>
          <p:spPr>
            <a:xfrm>
              <a:off x="1216295" y="4898290"/>
              <a:ext cx="32252" cy="58150"/>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32" name="Google Shape;1832;g27b3a2978f5_0_4014"/>
            <p:cNvSpPr/>
            <p:nvPr/>
          </p:nvSpPr>
          <p:spPr>
            <a:xfrm>
              <a:off x="1255443" y="4899172"/>
              <a:ext cx="33632" cy="5744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33" name="Google Shape;1833;g27b3a2978f5_0_4014"/>
            <p:cNvSpPr/>
            <p:nvPr/>
          </p:nvSpPr>
          <p:spPr>
            <a:xfrm>
              <a:off x="1309421" y="4888599"/>
              <a:ext cx="20873" cy="52156"/>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34" name="Google Shape;1834;g27b3a2978f5_0_4014"/>
            <p:cNvSpPr/>
            <p:nvPr/>
          </p:nvSpPr>
          <p:spPr>
            <a:xfrm>
              <a:off x="1338739" y="4881906"/>
              <a:ext cx="30186" cy="58145"/>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35" name="Google Shape;1835;g27b3a2978f5_0_4014"/>
            <p:cNvSpPr/>
            <p:nvPr/>
          </p:nvSpPr>
          <p:spPr>
            <a:xfrm>
              <a:off x="1378233" y="4898290"/>
              <a:ext cx="31907" cy="42465"/>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36" name="Google Shape;1836;g27b3a2978f5_0_4014"/>
            <p:cNvSpPr/>
            <p:nvPr/>
          </p:nvSpPr>
          <p:spPr>
            <a:xfrm>
              <a:off x="1415823" y="4888599"/>
              <a:ext cx="20873" cy="52156"/>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37" name="Google Shape;1837;g27b3a2978f5_0_4014"/>
            <p:cNvSpPr/>
            <p:nvPr/>
          </p:nvSpPr>
          <p:spPr>
            <a:xfrm>
              <a:off x="1464457" y="4884897"/>
              <a:ext cx="31221" cy="55153"/>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38" name="Google Shape;1838;g27b3a2978f5_0_4014"/>
            <p:cNvSpPr/>
            <p:nvPr/>
          </p:nvSpPr>
          <p:spPr>
            <a:xfrm>
              <a:off x="1503088" y="4884192"/>
              <a:ext cx="6212" cy="55858"/>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39" name="Google Shape;1839;g27b3a2978f5_0_4014"/>
            <p:cNvSpPr/>
            <p:nvPr/>
          </p:nvSpPr>
          <p:spPr>
            <a:xfrm>
              <a:off x="1518262" y="4898290"/>
              <a:ext cx="30531" cy="42465"/>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40" name="Google Shape;1840;g27b3a2978f5_0_4014"/>
            <p:cNvSpPr/>
            <p:nvPr/>
          </p:nvSpPr>
          <p:spPr>
            <a:xfrm>
              <a:off x="1553792" y="4888599"/>
              <a:ext cx="20696" cy="52156"/>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41" name="Google Shape;1841;g27b3a2978f5_0_4014"/>
            <p:cNvSpPr/>
            <p:nvPr/>
          </p:nvSpPr>
          <p:spPr>
            <a:xfrm>
              <a:off x="1580522" y="4898290"/>
              <a:ext cx="32942" cy="42465"/>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42" name="Google Shape;1842;g27b3a2978f5_0_4014"/>
            <p:cNvSpPr/>
            <p:nvPr/>
          </p:nvSpPr>
          <p:spPr>
            <a:xfrm>
              <a:off x="1622081"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43" name="Google Shape;1843;g27b3a2978f5_0_4014"/>
            <p:cNvSpPr/>
            <p:nvPr/>
          </p:nvSpPr>
          <p:spPr>
            <a:xfrm>
              <a:off x="1661575" y="4898290"/>
              <a:ext cx="30531" cy="42465"/>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44" name="Google Shape;1844;g27b3a2978f5_0_4014"/>
            <p:cNvSpPr/>
            <p:nvPr/>
          </p:nvSpPr>
          <p:spPr>
            <a:xfrm>
              <a:off x="1698480" y="4932999"/>
              <a:ext cx="7765" cy="17448"/>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45" name="Google Shape;1845;g27b3a2978f5_0_4014"/>
            <p:cNvSpPr/>
            <p:nvPr/>
          </p:nvSpPr>
          <p:spPr>
            <a:xfrm>
              <a:off x="913804" y="4977927"/>
              <a:ext cx="37773" cy="56034"/>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46" name="Google Shape;1846;g27b3a2978f5_0_4014"/>
            <p:cNvSpPr/>
            <p:nvPr/>
          </p:nvSpPr>
          <p:spPr>
            <a:xfrm>
              <a:off x="963991" y="4991496"/>
              <a:ext cx="30186" cy="41584"/>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47" name="Google Shape;1847;g27b3a2978f5_0_4014"/>
            <p:cNvSpPr/>
            <p:nvPr/>
          </p:nvSpPr>
          <p:spPr>
            <a:xfrm>
              <a:off x="1004692" y="4974935"/>
              <a:ext cx="32079" cy="59026"/>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48" name="Google Shape;1848;g27b3a2978f5_0_4014"/>
            <p:cNvSpPr/>
            <p:nvPr/>
          </p:nvSpPr>
          <p:spPr>
            <a:xfrm>
              <a:off x="1046769" y="4991496"/>
              <a:ext cx="32947" cy="42465"/>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49" name="Google Shape;1849;g27b3a2978f5_0_4014"/>
            <p:cNvSpPr/>
            <p:nvPr/>
          </p:nvSpPr>
          <p:spPr>
            <a:xfrm>
              <a:off x="1113166" y="4991496"/>
              <a:ext cx="30531" cy="42465"/>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50" name="Google Shape;1850;g27b3a2978f5_0_4014"/>
            <p:cNvSpPr/>
            <p:nvPr/>
          </p:nvSpPr>
          <p:spPr>
            <a:xfrm>
              <a:off x="1149381" y="4981629"/>
              <a:ext cx="20873" cy="52332"/>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51" name="Google Shape;1851;g27b3a2978f5_0_4014"/>
            <p:cNvSpPr/>
            <p:nvPr/>
          </p:nvSpPr>
          <p:spPr>
            <a:xfrm>
              <a:off x="1177319"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52" name="Google Shape;1852;g27b3a2978f5_0_4014"/>
            <p:cNvSpPr/>
            <p:nvPr/>
          </p:nvSpPr>
          <p:spPr>
            <a:xfrm>
              <a:off x="1220776" y="4991496"/>
              <a:ext cx="30186" cy="41584"/>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53" name="Google Shape;1853;g27b3a2978f5_0_4014"/>
            <p:cNvSpPr/>
            <p:nvPr/>
          </p:nvSpPr>
          <p:spPr>
            <a:xfrm>
              <a:off x="1261305" y="4974935"/>
              <a:ext cx="32257" cy="59026"/>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54" name="Google Shape;1854;g27b3a2978f5_0_4014"/>
            <p:cNvSpPr/>
            <p:nvPr/>
          </p:nvSpPr>
          <p:spPr>
            <a:xfrm>
              <a:off x="1303904" y="4991496"/>
              <a:ext cx="30354" cy="42465"/>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55" name="Google Shape;1855;g27b3a2978f5_0_4014"/>
            <p:cNvSpPr/>
            <p:nvPr/>
          </p:nvSpPr>
          <p:spPr>
            <a:xfrm>
              <a:off x="1362018"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56" name="Google Shape;1856;g27b3a2978f5_0_4014"/>
            <p:cNvSpPr/>
            <p:nvPr/>
          </p:nvSpPr>
          <p:spPr>
            <a:xfrm>
              <a:off x="1405480" y="4991496"/>
              <a:ext cx="30181" cy="41584"/>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57" name="Google Shape;1857;g27b3a2978f5_0_4014"/>
            <p:cNvSpPr/>
            <p:nvPr/>
          </p:nvSpPr>
          <p:spPr>
            <a:xfrm>
              <a:off x="1446004" y="4974935"/>
              <a:ext cx="32084" cy="59026"/>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58" name="Google Shape;1858;g27b3a2978f5_0_4014"/>
            <p:cNvSpPr/>
            <p:nvPr/>
          </p:nvSpPr>
          <p:spPr>
            <a:xfrm>
              <a:off x="1508777" y="4977222"/>
              <a:ext cx="40016" cy="56739"/>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59" name="Google Shape;1859;g27b3a2978f5_0_4014"/>
            <p:cNvSpPr/>
            <p:nvPr/>
          </p:nvSpPr>
          <p:spPr>
            <a:xfrm>
              <a:off x="1557583"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60" name="Google Shape;1860;g27b3a2978f5_0_4014"/>
            <p:cNvSpPr/>
            <p:nvPr/>
          </p:nvSpPr>
          <p:spPr>
            <a:xfrm>
              <a:off x="1600873" y="4991496"/>
              <a:ext cx="18630" cy="41584"/>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61" name="Google Shape;1861;g27b3a2978f5_0_4014"/>
            <p:cNvSpPr/>
            <p:nvPr/>
          </p:nvSpPr>
          <p:spPr>
            <a:xfrm>
              <a:off x="1623979" y="4991496"/>
              <a:ext cx="32947" cy="42465"/>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62" name="Google Shape;1862;g27b3a2978f5_0_4014"/>
            <p:cNvSpPr/>
            <p:nvPr/>
          </p:nvSpPr>
          <p:spPr>
            <a:xfrm>
              <a:off x="1664336" y="4991496"/>
              <a:ext cx="30354" cy="42465"/>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63" name="Google Shape;1863;g27b3a2978f5_0_4014"/>
            <p:cNvSpPr/>
            <p:nvPr/>
          </p:nvSpPr>
          <p:spPr>
            <a:xfrm>
              <a:off x="1089024" y="4991496"/>
              <a:ext cx="18630" cy="41584"/>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grpSp>
      <p:sp>
        <p:nvSpPr>
          <p:cNvPr id="1864" name="Google Shape;1864;g27b3a2978f5_0_4014"/>
          <p:cNvSpPr txBox="1"/>
          <p:nvPr/>
        </p:nvSpPr>
        <p:spPr>
          <a:xfrm>
            <a:off x="4378400" y="4788663"/>
            <a:ext cx="4229400" cy="1800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en" sz="600" b="0" i="0" u="none" strike="noStrike" cap="none">
                <a:solidFill>
                  <a:srgbClr val="7878B9"/>
                </a:solidFill>
                <a:latin typeface="Roboto Light"/>
                <a:ea typeface="Roboto Light"/>
                <a:cs typeface="Roboto Light"/>
                <a:sym typeface="Roboto Light"/>
              </a:rPr>
              <a:t>© 2022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7878B9"/>
              </a:solidFill>
              <a:latin typeface="Roboto Light"/>
              <a:ea typeface="Roboto Light"/>
              <a:cs typeface="Roboto Light"/>
              <a:sym typeface="Roboto Light"/>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4 Points" type="titleOnly">
  <p:cSld name="TITLE_ONLY">
    <p:spTree>
      <p:nvGrpSpPr>
        <p:cNvPr id="1" name="Shape 1865"/>
        <p:cNvGrpSpPr/>
        <p:nvPr/>
      </p:nvGrpSpPr>
      <p:grpSpPr>
        <a:xfrm>
          <a:off x="0" y="0"/>
          <a:ext cx="0" cy="0"/>
          <a:chOff x="0" y="0"/>
          <a:chExt cx="0" cy="0"/>
        </a:xfrm>
      </p:grpSpPr>
      <p:sp>
        <p:nvSpPr>
          <p:cNvPr id="1866" name="Google Shape;1866;g27b3a2978f5_0_40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
              <a:t>‹#›</a:t>
            </a:fld>
            <a:endParaRPr/>
          </a:p>
        </p:txBody>
      </p:sp>
      <p:sp>
        <p:nvSpPr>
          <p:cNvPr id="1867" name="Google Shape;1867;g27b3a2978f5_0_4085"/>
          <p:cNvSpPr/>
          <p:nvPr/>
        </p:nvSpPr>
        <p:spPr>
          <a:xfrm>
            <a:off x="0" y="2571675"/>
            <a:ext cx="4572000" cy="2571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8" name="Google Shape;1868;g27b3a2978f5_0_4085"/>
          <p:cNvSpPr/>
          <p:nvPr/>
        </p:nvSpPr>
        <p:spPr>
          <a:xfrm>
            <a:off x="0" y="-75"/>
            <a:ext cx="4572000" cy="2571900"/>
          </a:xfrm>
          <a:prstGeom prst="rect">
            <a:avLst/>
          </a:prstGeom>
          <a:solidFill>
            <a:srgbClr val="7878B9">
              <a:alpha val="188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9" name="Google Shape;1869;g27b3a2978f5_0_4085"/>
          <p:cNvSpPr/>
          <p:nvPr/>
        </p:nvSpPr>
        <p:spPr>
          <a:xfrm>
            <a:off x="4571994" y="2571675"/>
            <a:ext cx="4572000" cy="2571900"/>
          </a:xfrm>
          <a:prstGeom prst="rect">
            <a:avLst/>
          </a:prstGeom>
          <a:solidFill>
            <a:srgbClr val="7878B9">
              <a:alpha val="188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0" name="Google Shape;1870;g27b3a2978f5_0_4085"/>
          <p:cNvSpPr/>
          <p:nvPr/>
        </p:nvSpPr>
        <p:spPr>
          <a:xfrm>
            <a:off x="4571994" y="-75"/>
            <a:ext cx="4572000" cy="2571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1" name="Google Shape;1871;g27b3a2978f5_0_4085"/>
          <p:cNvSpPr/>
          <p:nvPr/>
        </p:nvSpPr>
        <p:spPr>
          <a:xfrm>
            <a:off x="322738" y="529150"/>
            <a:ext cx="1621500" cy="1621500"/>
          </a:xfrm>
          <a:prstGeom prst="ellipse">
            <a:avLst/>
          </a:prstGeom>
          <a:solidFill>
            <a:srgbClr val="4E349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p:txBody>
      </p:sp>
      <p:sp>
        <p:nvSpPr>
          <p:cNvPr id="1872" name="Google Shape;1872;g27b3a2978f5_0_4085"/>
          <p:cNvSpPr/>
          <p:nvPr/>
        </p:nvSpPr>
        <p:spPr>
          <a:xfrm>
            <a:off x="5087075" y="529150"/>
            <a:ext cx="1621500" cy="1621500"/>
          </a:xfrm>
          <a:prstGeom prst="ellipse">
            <a:avLst/>
          </a:prstGeom>
          <a:solidFill>
            <a:srgbClr val="4E349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p:txBody>
      </p:sp>
      <p:sp>
        <p:nvSpPr>
          <p:cNvPr id="1873" name="Google Shape;1873;g27b3a2978f5_0_4085"/>
          <p:cNvSpPr/>
          <p:nvPr/>
        </p:nvSpPr>
        <p:spPr>
          <a:xfrm>
            <a:off x="322738" y="3109975"/>
            <a:ext cx="1621500" cy="1621500"/>
          </a:xfrm>
          <a:prstGeom prst="ellipse">
            <a:avLst/>
          </a:prstGeom>
          <a:solidFill>
            <a:srgbClr val="4E349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p:txBody>
      </p:sp>
      <p:sp>
        <p:nvSpPr>
          <p:cNvPr id="1874" name="Google Shape;1874;g27b3a2978f5_0_4085"/>
          <p:cNvSpPr/>
          <p:nvPr/>
        </p:nvSpPr>
        <p:spPr>
          <a:xfrm>
            <a:off x="5087075" y="3109975"/>
            <a:ext cx="1621500" cy="1621500"/>
          </a:xfrm>
          <a:prstGeom prst="ellipse">
            <a:avLst/>
          </a:prstGeom>
          <a:solidFill>
            <a:srgbClr val="4E349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p:txBody>
      </p:sp>
      <p:sp>
        <p:nvSpPr>
          <p:cNvPr id="1875" name="Google Shape;1875;g27b3a2978f5_0_4085"/>
          <p:cNvSpPr/>
          <p:nvPr/>
        </p:nvSpPr>
        <p:spPr>
          <a:xfrm>
            <a:off x="2337213" y="1247700"/>
            <a:ext cx="1538400" cy="25800"/>
          </a:xfrm>
          <a:prstGeom prst="rect">
            <a:avLst/>
          </a:prstGeom>
          <a:solidFill>
            <a:srgbClr val="842FA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6" name="Google Shape;1876;g27b3a2978f5_0_4085"/>
          <p:cNvSpPr/>
          <p:nvPr/>
        </p:nvSpPr>
        <p:spPr>
          <a:xfrm>
            <a:off x="7105750" y="1247700"/>
            <a:ext cx="1538400" cy="25800"/>
          </a:xfrm>
          <a:prstGeom prst="rect">
            <a:avLst/>
          </a:prstGeom>
          <a:solidFill>
            <a:srgbClr val="842FA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7" name="Google Shape;1877;g27b3a2978f5_0_4085"/>
          <p:cNvSpPr/>
          <p:nvPr/>
        </p:nvSpPr>
        <p:spPr>
          <a:xfrm>
            <a:off x="7105750" y="3799725"/>
            <a:ext cx="1538400" cy="25800"/>
          </a:xfrm>
          <a:prstGeom prst="rect">
            <a:avLst/>
          </a:prstGeom>
          <a:solidFill>
            <a:srgbClr val="842FA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8" name="Google Shape;1878;g27b3a2978f5_0_4085"/>
          <p:cNvSpPr/>
          <p:nvPr/>
        </p:nvSpPr>
        <p:spPr>
          <a:xfrm>
            <a:off x="2467388" y="3799725"/>
            <a:ext cx="1538400" cy="25800"/>
          </a:xfrm>
          <a:prstGeom prst="rect">
            <a:avLst/>
          </a:prstGeom>
          <a:solidFill>
            <a:srgbClr val="842FA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9" name="Google Shape;1879;g27b3a2978f5_0_4085"/>
          <p:cNvSpPr txBox="1">
            <a:spLocks noGrp="1"/>
          </p:cNvSpPr>
          <p:nvPr>
            <p:ph type="subTitle" idx="1"/>
          </p:nvPr>
        </p:nvSpPr>
        <p:spPr>
          <a:xfrm>
            <a:off x="2244576" y="347400"/>
            <a:ext cx="2109300" cy="900300"/>
          </a:xfrm>
          <a:prstGeom prst="rect">
            <a:avLst/>
          </a:prstGeom>
          <a:noFill/>
          <a:ln>
            <a:noFill/>
          </a:ln>
        </p:spPr>
        <p:txBody>
          <a:bodyPr spcFirstLastPara="1" wrap="square" lIns="91425" tIns="91425" rIns="91425" bIns="91425" anchor="ctr" anchorCtr="0">
            <a:normAutofit/>
          </a:bodyPr>
          <a:lstStyle>
            <a:lvl1pPr lvl="0" algn="l" rtl="0">
              <a:lnSpc>
                <a:spcPct val="115000"/>
              </a:lnSpc>
              <a:spcBef>
                <a:spcPts val="0"/>
              </a:spcBef>
              <a:spcAft>
                <a:spcPts val="0"/>
              </a:spcAft>
              <a:buClr>
                <a:srgbClr val="4E3494"/>
              </a:buClr>
              <a:buSzPts val="1500"/>
              <a:buFont typeface="Roboto Medium"/>
              <a:buNone/>
              <a:defRPr sz="1500">
                <a:solidFill>
                  <a:srgbClr val="4E3494"/>
                </a:solidFill>
                <a:latin typeface="Roboto Medium"/>
                <a:ea typeface="Roboto Medium"/>
                <a:cs typeface="Roboto Medium"/>
                <a:sym typeface="Roboto Medium"/>
              </a:defRPr>
            </a:lvl1pPr>
            <a:lvl2pPr lvl="1" algn="l" rtl="0">
              <a:lnSpc>
                <a:spcPct val="115000"/>
              </a:lnSpc>
              <a:spcBef>
                <a:spcPts val="0"/>
              </a:spcBef>
              <a:spcAft>
                <a:spcPts val="0"/>
              </a:spcAft>
              <a:buSzPts val="1100"/>
              <a:buNone/>
              <a:defRPr/>
            </a:lvl2pPr>
            <a:lvl3pPr lvl="2" algn="l" rtl="0">
              <a:lnSpc>
                <a:spcPct val="115000"/>
              </a:lnSpc>
              <a:spcBef>
                <a:spcPts val="0"/>
              </a:spcBef>
              <a:spcAft>
                <a:spcPts val="0"/>
              </a:spcAft>
              <a:buSzPts val="1100"/>
              <a:buNone/>
              <a:defRPr/>
            </a:lvl3pPr>
            <a:lvl4pPr lvl="3" algn="l" rtl="0">
              <a:lnSpc>
                <a:spcPct val="115000"/>
              </a:lnSpc>
              <a:spcBef>
                <a:spcPts val="0"/>
              </a:spcBef>
              <a:spcAft>
                <a:spcPts val="0"/>
              </a:spcAft>
              <a:buSzPts val="1100"/>
              <a:buNone/>
              <a:defRPr/>
            </a:lvl4pPr>
            <a:lvl5pPr lvl="4" algn="l" rtl="0">
              <a:lnSpc>
                <a:spcPct val="115000"/>
              </a:lnSpc>
              <a:spcBef>
                <a:spcPts val="0"/>
              </a:spcBef>
              <a:spcAft>
                <a:spcPts val="0"/>
              </a:spcAft>
              <a:buSzPts val="1100"/>
              <a:buNone/>
              <a:defRPr/>
            </a:lvl5pPr>
            <a:lvl6pPr lvl="5" algn="l" rtl="0">
              <a:lnSpc>
                <a:spcPct val="115000"/>
              </a:lnSpc>
              <a:spcBef>
                <a:spcPts val="0"/>
              </a:spcBef>
              <a:spcAft>
                <a:spcPts val="0"/>
              </a:spcAft>
              <a:buSzPts val="1100"/>
              <a:buNone/>
              <a:defRPr/>
            </a:lvl6pPr>
            <a:lvl7pPr lvl="6" algn="l" rtl="0">
              <a:lnSpc>
                <a:spcPct val="115000"/>
              </a:lnSpc>
              <a:spcBef>
                <a:spcPts val="0"/>
              </a:spcBef>
              <a:spcAft>
                <a:spcPts val="0"/>
              </a:spcAft>
              <a:buSzPts val="1100"/>
              <a:buNone/>
              <a:defRPr/>
            </a:lvl7pPr>
            <a:lvl8pPr lvl="7" algn="l" rtl="0">
              <a:lnSpc>
                <a:spcPct val="115000"/>
              </a:lnSpc>
              <a:spcBef>
                <a:spcPts val="0"/>
              </a:spcBef>
              <a:spcAft>
                <a:spcPts val="0"/>
              </a:spcAft>
              <a:buSzPts val="1100"/>
              <a:buNone/>
              <a:defRPr/>
            </a:lvl8pPr>
            <a:lvl9pPr lvl="8" algn="l" rtl="0">
              <a:lnSpc>
                <a:spcPct val="115000"/>
              </a:lnSpc>
              <a:spcBef>
                <a:spcPts val="0"/>
              </a:spcBef>
              <a:spcAft>
                <a:spcPts val="0"/>
              </a:spcAft>
              <a:buSzPts val="1100"/>
              <a:buNone/>
              <a:defRPr/>
            </a:lvl9pPr>
          </a:lstStyle>
          <a:p>
            <a:endParaRPr/>
          </a:p>
        </p:txBody>
      </p:sp>
      <p:sp>
        <p:nvSpPr>
          <p:cNvPr id="1880" name="Google Shape;1880;g27b3a2978f5_0_4085"/>
          <p:cNvSpPr txBox="1">
            <a:spLocks noGrp="1"/>
          </p:cNvSpPr>
          <p:nvPr>
            <p:ph type="body" idx="2"/>
          </p:nvPr>
        </p:nvSpPr>
        <p:spPr>
          <a:xfrm>
            <a:off x="2244573" y="1318800"/>
            <a:ext cx="2109300" cy="1248300"/>
          </a:xfrm>
          <a:prstGeom prst="rect">
            <a:avLst/>
          </a:prstGeom>
          <a:noFill/>
          <a:ln>
            <a:noFill/>
          </a:ln>
        </p:spPr>
        <p:txBody>
          <a:bodyPr spcFirstLastPara="1" wrap="square" lIns="91425" tIns="91425" rIns="91425" bIns="91425" anchor="t" anchorCtr="0">
            <a:normAutofit/>
          </a:bodyPr>
          <a:lstStyle>
            <a:lvl1pPr marL="457200" lvl="0"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1pPr>
            <a:lvl2pPr marL="914400" lvl="1"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2pPr>
            <a:lvl3pPr marL="1371600" lvl="2"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3pPr>
            <a:lvl4pPr marL="1828800" lvl="3"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4pPr>
            <a:lvl5pPr marL="2286000" lvl="4"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5pPr>
            <a:lvl6pPr marL="2743200" lvl="5"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6pPr>
            <a:lvl7pPr marL="3200400" lvl="6"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7pPr>
            <a:lvl8pPr marL="3657600" lvl="7"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8pPr>
            <a:lvl9pPr marL="4114800" lvl="8"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9pPr>
          </a:lstStyle>
          <a:p>
            <a:endParaRPr/>
          </a:p>
        </p:txBody>
      </p:sp>
      <p:sp>
        <p:nvSpPr>
          <p:cNvPr id="1881" name="Google Shape;1881;g27b3a2978f5_0_4085"/>
          <p:cNvSpPr txBox="1">
            <a:spLocks noGrp="1"/>
          </p:cNvSpPr>
          <p:nvPr>
            <p:ph type="subTitle" idx="3"/>
          </p:nvPr>
        </p:nvSpPr>
        <p:spPr>
          <a:xfrm>
            <a:off x="7013088" y="347400"/>
            <a:ext cx="1979100" cy="900300"/>
          </a:xfrm>
          <a:prstGeom prst="rect">
            <a:avLst/>
          </a:prstGeom>
          <a:noFill/>
          <a:ln>
            <a:noFill/>
          </a:ln>
        </p:spPr>
        <p:txBody>
          <a:bodyPr spcFirstLastPara="1" wrap="square" lIns="91425" tIns="91425" rIns="91425" bIns="91425" anchor="ctr" anchorCtr="0">
            <a:normAutofit/>
          </a:bodyPr>
          <a:lstStyle>
            <a:lvl1pPr lvl="0" algn="l" rtl="0">
              <a:lnSpc>
                <a:spcPct val="115000"/>
              </a:lnSpc>
              <a:spcBef>
                <a:spcPts val="0"/>
              </a:spcBef>
              <a:spcAft>
                <a:spcPts val="0"/>
              </a:spcAft>
              <a:buClr>
                <a:srgbClr val="4E3494"/>
              </a:buClr>
              <a:buSzPts val="1500"/>
              <a:buFont typeface="Roboto Medium"/>
              <a:buNone/>
              <a:defRPr sz="1500">
                <a:solidFill>
                  <a:srgbClr val="4E3494"/>
                </a:solidFill>
                <a:latin typeface="Roboto Medium"/>
                <a:ea typeface="Roboto Medium"/>
                <a:cs typeface="Roboto Medium"/>
                <a:sym typeface="Roboto Medium"/>
              </a:defRPr>
            </a:lvl1pPr>
            <a:lvl2pPr lvl="1" algn="l" rtl="0">
              <a:lnSpc>
                <a:spcPct val="115000"/>
              </a:lnSpc>
              <a:spcBef>
                <a:spcPts val="0"/>
              </a:spcBef>
              <a:spcAft>
                <a:spcPts val="0"/>
              </a:spcAft>
              <a:buSzPts val="1100"/>
              <a:buNone/>
              <a:defRPr/>
            </a:lvl2pPr>
            <a:lvl3pPr lvl="2" algn="l" rtl="0">
              <a:lnSpc>
                <a:spcPct val="115000"/>
              </a:lnSpc>
              <a:spcBef>
                <a:spcPts val="0"/>
              </a:spcBef>
              <a:spcAft>
                <a:spcPts val="0"/>
              </a:spcAft>
              <a:buSzPts val="1100"/>
              <a:buNone/>
              <a:defRPr/>
            </a:lvl3pPr>
            <a:lvl4pPr lvl="3" algn="l" rtl="0">
              <a:lnSpc>
                <a:spcPct val="115000"/>
              </a:lnSpc>
              <a:spcBef>
                <a:spcPts val="0"/>
              </a:spcBef>
              <a:spcAft>
                <a:spcPts val="0"/>
              </a:spcAft>
              <a:buSzPts val="1100"/>
              <a:buNone/>
              <a:defRPr/>
            </a:lvl4pPr>
            <a:lvl5pPr lvl="4" algn="l" rtl="0">
              <a:lnSpc>
                <a:spcPct val="115000"/>
              </a:lnSpc>
              <a:spcBef>
                <a:spcPts val="0"/>
              </a:spcBef>
              <a:spcAft>
                <a:spcPts val="0"/>
              </a:spcAft>
              <a:buSzPts val="1100"/>
              <a:buNone/>
              <a:defRPr/>
            </a:lvl5pPr>
            <a:lvl6pPr lvl="5" algn="l" rtl="0">
              <a:lnSpc>
                <a:spcPct val="115000"/>
              </a:lnSpc>
              <a:spcBef>
                <a:spcPts val="0"/>
              </a:spcBef>
              <a:spcAft>
                <a:spcPts val="0"/>
              </a:spcAft>
              <a:buSzPts val="1100"/>
              <a:buNone/>
              <a:defRPr/>
            </a:lvl6pPr>
            <a:lvl7pPr lvl="6" algn="l" rtl="0">
              <a:lnSpc>
                <a:spcPct val="115000"/>
              </a:lnSpc>
              <a:spcBef>
                <a:spcPts val="0"/>
              </a:spcBef>
              <a:spcAft>
                <a:spcPts val="0"/>
              </a:spcAft>
              <a:buSzPts val="1100"/>
              <a:buNone/>
              <a:defRPr/>
            </a:lvl7pPr>
            <a:lvl8pPr lvl="7" algn="l" rtl="0">
              <a:lnSpc>
                <a:spcPct val="115000"/>
              </a:lnSpc>
              <a:spcBef>
                <a:spcPts val="0"/>
              </a:spcBef>
              <a:spcAft>
                <a:spcPts val="0"/>
              </a:spcAft>
              <a:buSzPts val="1100"/>
              <a:buNone/>
              <a:defRPr/>
            </a:lvl8pPr>
            <a:lvl9pPr lvl="8" algn="l" rtl="0">
              <a:lnSpc>
                <a:spcPct val="115000"/>
              </a:lnSpc>
              <a:spcBef>
                <a:spcPts val="0"/>
              </a:spcBef>
              <a:spcAft>
                <a:spcPts val="0"/>
              </a:spcAft>
              <a:buSzPts val="1100"/>
              <a:buNone/>
              <a:defRPr/>
            </a:lvl9pPr>
          </a:lstStyle>
          <a:p>
            <a:endParaRPr/>
          </a:p>
        </p:txBody>
      </p:sp>
      <p:sp>
        <p:nvSpPr>
          <p:cNvPr id="1882" name="Google Shape;1882;g27b3a2978f5_0_4085"/>
          <p:cNvSpPr txBox="1">
            <a:spLocks noGrp="1"/>
          </p:cNvSpPr>
          <p:nvPr>
            <p:ph type="body" idx="4"/>
          </p:nvPr>
        </p:nvSpPr>
        <p:spPr>
          <a:xfrm>
            <a:off x="7013100" y="1318800"/>
            <a:ext cx="1979100" cy="1248300"/>
          </a:xfrm>
          <a:prstGeom prst="rect">
            <a:avLst/>
          </a:prstGeom>
          <a:noFill/>
          <a:ln>
            <a:noFill/>
          </a:ln>
        </p:spPr>
        <p:txBody>
          <a:bodyPr spcFirstLastPara="1" wrap="square" lIns="91425" tIns="91425" rIns="91425" bIns="91425" anchor="t" anchorCtr="0">
            <a:normAutofit/>
          </a:bodyPr>
          <a:lstStyle>
            <a:lvl1pPr marL="457200" lvl="0"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1pPr>
            <a:lvl2pPr marL="914400" lvl="1"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2pPr>
            <a:lvl3pPr marL="1371600" lvl="2"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3pPr>
            <a:lvl4pPr marL="1828800" lvl="3"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4pPr>
            <a:lvl5pPr marL="2286000" lvl="4"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5pPr>
            <a:lvl6pPr marL="2743200" lvl="5"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6pPr>
            <a:lvl7pPr marL="3200400" lvl="6"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7pPr>
            <a:lvl8pPr marL="3657600" lvl="7"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8pPr>
            <a:lvl9pPr marL="4114800" lvl="8"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9pPr>
          </a:lstStyle>
          <a:p>
            <a:endParaRPr/>
          </a:p>
        </p:txBody>
      </p:sp>
      <p:sp>
        <p:nvSpPr>
          <p:cNvPr id="1883" name="Google Shape;1883;g27b3a2978f5_0_4085"/>
          <p:cNvSpPr txBox="1">
            <a:spLocks noGrp="1"/>
          </p:cNvSpPr>
          <p:nvPr>
            <p:ph type="subTitle" idx="5"/>
          </p:nvPr>
        </p:nvSpPr>
        <p:spPr>
          <a:xfrm>
            <a:off x="7013088" y="2923800"/>
            <a:ext cx="1979100" cy="900300"/>
          </a:xfrm>
          <a:prstGeom prst="rect">
            <a:avLst/>
          </a:prstGeom>
          <a:noFill/>
          <a:ln>
            <a:noFill/>
          </a:ln>
        </p:spPr>
        <p:txBody>
          <a:bodyPr spcFirstLastPara="1" wrap="square" lIns="91425" tIns="91425" rIns="91425" bIns="91425" anchor="ctr" anchorCtr="0">
            <a:normAutofit/>
          </a:bodyPr>
          <a:lstStyle>
            <a:lvl1pPr lvl="0" algn="l" rtl="0">
              <a:lnSpc>
                <a:spcPct val="115000"/>
              </a:lnSpc>
              <a:spcBef>
                <a:spcPts val="0"/>
              </a:spcBef>
              <a:spcAft>
                <a:spcPts val="0"/>
              </a:spcAft>
              <a:buClr>
                <a:srgbClr val="4E3494"/>
              </a:buClr>
              <a:buSzPts val="1500"/>
              <a:buFont typeface="Roboto Medium"/>
              <a:buNone/>
              <a:defRPr sz="1500">
                <a:solidFill>
                  <a:srgbClr val="4E3494"/>
                </a:solidFill>
                <a:latin typeface="Roboto Medium"/>
                <a:ea typeface="Roboto Medium"/>
                <a:cs typeface="Roboto Medium"/>
                <a:sym typeface="Roboto Medium"/>
              </a:defRPr>
            </a:lvl1pPr>
            <a:lvl2pPr lvl="1" algn="l" rtl="0">
              <a:lnSpc>
                <a:spcPct val="115000"/>
              </a:lnSpc>
              <a:spcBef>
                <a:spcPts val="0"/>
              </a:spcBef>
              <a:spcAft>
                <a:spcPts val="0"/>
              </a:spcAft>
              <a:buSzPts val="1100"/>
              <a:buNone/>
              <a:defRPr/>
            </a:lvl2pPr>
            <a:lvl3pPr lvl="2" algn="l" rtl="0">
              <a:lnSpc>
                <a:spcPct val="115000"/>
              </a:lnSpc>
              <a:spcBef>
                <a:spcPts val="0"/>
              </a:spcBef>
              <a:spcAft>
                <a:spcPts val="0"/>
              </a:spcAft>
              <a:buSzPts val="1100"/>
              <a:buNone/>
              <a:defRPr/>
            </a:lvl3pPr>
            <a:lvl4pPr lvl="3" algn="l" rtl="0">
              <a:lnSpc>
                <a:spcPct val="115000"/>
              </a:lnSpc>
              <a:spcBef>
                <a:spcPts val="0"/>
              </a:spcBef>
              <a:spcAft>
                <a:spcPts val="0"/>
              </a:spcAft>
              <a:buSzPts val="1100"/>
              <a:buNone/>
              <a:defRPr/>
            </a:lvl4pPr>
            <a:lvl5pPr lvl="4" algn="l" rtl="0">
              <a:lnSpc>
                <a:spcPct val="115000"/>
              </a:lnSpc>
              <a:spcBef>
                <a:spcPts val="0"/>
              </a:spcBef>
              <a:spcAft>
                <a:spcPts val="0"/>
              </a:spcAft>
              <a:buSzPts val="1100"/>
              <a:buNone/>
              <a:defRPr/>
            </a:lvl5pPr>
            <a:lvl6pPr lvl="5" algn="l" rtl="0">
              <a:lnSpc>
                <a:spcPct val="115000"/>
              </a:lnSpc>
              <a:spcBef>
                <a:spcPts val="0"/>
              </a:spcBef>
              <a:spcAft>
                <a:spcPts val="0"/>
              </a:spcAft>
              <a:buSzPts val="1100"/>
              <a:buNone/>
              <a:defRPr/>
            </a:lvl6pPr>
            <a:lvl7pPr lvl="6" algn="l" rtl="0">
              <a:lnSpc>
                <a:spcPct val="115000"/>
              </a:lnSpc>
              <a:spcBef>
                <a:spcPts val="0"/>
              </a:spcBef>
              <a:spcAft>
                <a:spcPts val="0"/>
              </a:spcAft>
              <a:buSzPts val="1100"/>
              <a:buNone/>
              <a:defRPr/>
            </a:lvl7pPr>
            <a:lvl8pPr lvl="7" algn="l" rtl="0">
              <a:lnSpc>
                <a:spcPct val="115000"/>
              </a:lnSpc>
              <a:spcBef>
                <a:spcPts val="0"/>
              </a:spcBef>
              <a:spcAft>
                <a:spcPts val="0"/>
              </a:spcAft>
              <a:buSzPts val="1100"/>
              <a:buNone/>
              <a:defRPr/>
            </a:lvl8pPr>
            <a:lvl9pPr lvl="8" algn="l" rtl="0">
              <a:lnSpc>
                <a:spcPct val="115000"/>
              </a:lnSpc>
              <a:spcBef>
                <a:spcPts val="0"/>
              </a:spcBef>
              <a:spcAft>
                <a:spcPts val="0"/>
              </a:spcAft>
              <a:buSzPts val="1100"/>
              <a:buNone/>
              <a:defRPr/>
            </a:lvl9pPr>
          </a:lstStyle>
          <a:p>
            <a:endParaRPr/>
          </a:p>
        </p:txBody>
      </p:sp>
      <p:sp>
        <p:nvSpPr>
          <p:cNvPr id="1884" name="Google Shape;1884;g27b3a2978f5_0_4085"/>
          <p:cNvSpPr txBox="1">
            <a:spLocks noGrp="1"/>
          </p:cNvSpPr>
          <p:nvPr>
            <p:ph type="body" idx="6"/>
          </p:nvPr>
        </p:nvSpPr>
        <p:spPr>
          <a:xfrm>
            <a:off x="7013100" y="3895200"/>
            <a:ext cx="2007900" cy="1248300"/>
          </a:xfrm>
          <a:prstGeom prst="rect">
            <a:avLst/>
          </a:prstGeom>
          <a:noFill/>
          <a:ln>
            <a:noFill/>
          </a:ln>
        </p:spPr>
        <p:txBody>
          <a:bodyPr spcFirstLastPara="1" wrap="square" lIns="91425" tIns="91425" rIns="91425" bIns="91425" anchor="t" anchorCtr="0">
            <a:normAutofit/>
          </a:bodyPr>
          <a:lstStyle>
            <a:lvl1pPr marL="457200" lvl="0"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1pPr>
            <a:lvl2pPr marL="914400" lvl="1"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2pPr>
            <a:lvl3pPr marL="1371600" lvl="2"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3pPr>
            <a:lvl4pPr marL="1828800" lvl="3"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4pPr>
            <a:lvl5pPr marL="2286000" lvl="4"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5pPr>
            <a:lvl6pPr marL="2743200" lvl="5"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6pPr>
            <a:lvl7pPr marL="3200400" lvl="6"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7pPr>
            <a:lvl8pPr marL="3657600" lvl="7"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8pPr>
            <a:lvl9pPr marL="4114800" lvl="8"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9pPr>
          </a:lstStyle>
          <a:p>
            <a:endParaRPr/>
          </a:p>
        </p:txBody>
      </p:sp>
      <p:sp>
        <p:nvSpPr>
          <p:cNvPr id="1885" name="Google Shape;1885;g27b3a2978f5_0_4085"/>
          <p:cNvSpPr txBox="1">
            <a:spLocks noGrp="1"/>
          </p:cNvSpPr>
          <p:nvPr>
            <p:ph type="subTitle" idx="7"/>
          </p:nvPr>
        </p:nvSpPr>
        <p:spPr>
          <a:xfrm>
            <a:off x="2374738" y="2923800"/>
            <a:ext cx="1979100" cy="900300"/>
          </a:xfrm>
          <a:prstGeom prst="rect">
            <a:avLst/>
          </a:prstGeom>
          <a:noFill/>
          <a:ln>
            <a:noFill/>
          </a:ln>
        </p:spPr>
        <p:txBody>
          <a:bodyPr spcFirstLastPara="1" wrap="square" lIns="91425" tIns="91425" rIns="91425" bIns="91425" anchor="ctr" anchorCtr="0">
            <a:normAutofit/>
          </a:bodyPr>
          <a:lstStyle>
            <a:lvl1pPr lvl="0" algn="l" rtl="0">
              <a:lnSpc>
                <a:spcPct val="115000"/>
              </a:lnSpc>
              <a:spcBef>
                <a:spcPts val="0"/>
              </a:spcBef>
              <a:spcAft>
                <a:spcPts val="0"/>
              </a:spcAft>
              <a:buClr>
                <a:srgbClr val="4E3494"/>
              </a:buClr>
              <a:buSzPts val="1500"/>
              <a:buFont typeface="Roboto Medium"/>
              <a:buNone/>
              <a:defRPr sz="1500">
                <a:solidFill>
                  <a:srgbClr val="4E3494"/>
                </a:solidFill>
                <a:latin typeface="Roboto Medium"/>
                <a:ea typeface="Roboto Medium"/>
                <a:cs typeface="Roboto Medium"/>
                <a:sym typeface="Roboto Medium"/>
              </a:defRPr>
            </a:lvl1pPr>
            <a:lvl2pPr lvl="1" algn="l" rtl="0">
              <a:lnSpc>
                <a:spcPct val="115000"/>
              </a:lnSpc>
              <a:spcBef>
                <a:spcPts val="0"/>
              </a:spcBef>
              <a:spcAft>
                <a:spcPts val="0"/>
              </a:spcAft>
              <a:buSzPts val="1100"/>
              <a:buNone/>
              <a:defRPr/>
            </a:lvl2pPr>
            <a:lvl3pPr lvl="2" algn="l" rtl="0">
              <a:lnSpc>
                <a:spcPct val="115000"/>
              </a:lnSpc>
              <a:spcBef>
                <a:spcPts val="0"/>
              </a:spcBef>
              <a:spcAft>
                <a:spcPts val="0"/>
              </a:spcAft>
              <a:buSzPts val="1100"/>
              <a:buNone/>
              <a:defRPr/>
            </a:lvl3pPr>
            <a:lvl4pPr lvl="3" algn="l" rtl="0">
              <a:lnSpc>
                <a:spcPct val="115000"/>
              </a:lnSpc>
              <a:spcBef>
                <a:spcPts val="0"/>
              </a:spcBef>
              <a:spcAft>
                <a:spcPts val="0"/>
              </a:spcAft>
              <a:buSzPts val="1100"/>
              <a:buNone/>
              <a:defRPr/>
            </a:lvl4pPr>
            <a:lvl5pPr lvl="4" algn="l" rtl="0">
              <a:lnSpc>
                <a:spcPct val="115000"/>
              </a:lnSpc>
              <a:spcBef>
                <a:spcPts val="0"/>
              </a:spcBef>
              <a:spcAft>
                <a:spcPts val="0"/>
              </a:spcAft>
              <a:buSzPts val="1100"/>
              <a:buNone/>
              <a:defRPr/>
            </a:lvl5pPr>
            <a:lvl6pPr lvl="5" algn="l" rtl="0">
              <a:lnSpc>
                <a:spcPct val="115000"/>
              </a:lnSpc>
              <a:spcBef>
                <a:spcPts val="0"/>
              </a:spcBef>
              <a:spcAft>
                <a:spcPts val="0"/>
              </a:spcAft>
              <a:buSzPts val="1100"/>
              <a:buNone/>
              <a:defRPr/>
            </a:lvl6pPr>
            <a:lvl7pPr lvl="6" algn="l" rtl="0">
              <a:lnSpc>
                <a:spcPct val="115000"/>
              </a:lnSpc>
              <a:spcBef>
                <a:spcPts val="0"/>
              </a:spcBef>
              <a:spcAft>
                <a:spcPts val="0"/>
              </a:spcAft>
              <a:buSzPts val="1100"/>
              <a:buNone/>
              <a:defRPr/>
            </a:lvl7pPr>
            <a:lvl8pPr lvl="7" algn="l" rtl="0">
              <a:lnSpc>
                <a:spcPct val="115000"/>
              </a:lnSpc>
              <a:spcBef>
                <a:spcPts val="0"/>
              </a:spcBef>
              <a:spcAft>
                <a:spcPts val="0"/>
              </a:spcAft>
              <a:buSzPts val="1100"/>
              <a:buNone/>
              <a:defRPr/>
            </a:lvl8pPr>
            <a:lvl9pPr lvl="8" algn="l" rtl="0">
              <a:lnSpc>
                <a:spcPct val="115000"/>
              </a:lnSpc>
              <a:spcBef>
                <a:spcPts val="0"/>
              </a:spcBef>
              <a:spcAft>
                <a:spcPts val="0"/>
              </a:spcAft>
              <a:buSzPts val="1100"/>
              <a:buNone/>
              <a:defRPr/>
            </a:lvl9pPr>
          </a:lstStyle>
          <a:p>
            <a:endParaRPr/>
          </a:p>
        </p:txBody>
      </p:sp>
      <p:sp>
        <p:nvSpPr>
          <p:cNvPr id="1886" name="Google Shape;1886;g27b3a2978f5_0_4085"/>
          <p:cNvSpPr txBox="1">
            <a:spLocks noGrp="1"/>
          </p:cNvSpPr>
          <p:nvPr>
            <p:ph type="body" idx="8"/>
          </p:nvPr>
        </p:nvSpPr>
        <p:spPr>
          <a:xfrm>
            <a:off x="2374750" y="3895200"/>
            <a:ext cx="1979100" cy="1248300"/>
          </a:xfrm>
          <a:prstGeom prst="rect">
            <a:avLst/>
          </a:prstGeom>
          <a:noFill/>
          <a:ln>
            <a:noFill/>
          </a:ln>
        </p:spPr>
        <p:txBody>
          <a:bodyPr spcFirstLastPara="1" wrap="square" lIns="91425" tIns="91425" rIns="91425" bIns="91425" anchor="t" anchorCtr="0">
            <a:normAutofit/>
          </a:bodyPr>
          <a:lstStyle>
            <a:lvl1pPr marL="457200" lvl="0"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1pPr>
            <a:lvl2pPr marL="914400" lvl="1"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2pPr>
            <a:lvl3pPr marL="1371600" lvl="2"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3pPr>
            <a:lvl4pPr marL="1828800" lvl="3"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4pPr>
            <a:lvl5pPr marL="2286000" lvl="4"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5pPr>
            <a:lvl6pPr marL="2743200" lvl="5"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6pPr>
            <a:lvl7pPr marL="3200400" lvl="6"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7pPr>
            <a:lvl8pPr marL="3657600" lvl="7"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8pPr>
            <a:lvl9pPr marL="4114800" lvl="8" indent="-298450" algn="l" rtl="0">
              <a:lnSpc>
                <a:spcPct val="115000"/>
              </a:lnSpc>
              <a:spcBef>
                <a:spcPts val="0"/>
              </a:spcBef>
              <a:spcAft>
                <a:spcPts val="0"/>
              </a:spcAft>
              <a:buClr>
                <a:srgbClr val="4E3494"/>
              </a:buClr>
              <a:buSzPts val="1100"/>
              <a:buFont typeface="Roboto"/>
              <a:buChar char="■"/>
              <a:defRPr sz="1100">
                <a:solidFill>
                  <a:srgbClr val="4E3494"/>
                </a:solidFill>
                <a:latin typeface="Roboto"/>
                <a:ea typeface="Roboto"/>
                <a:cs typeface="Roboto"/>
                <a:sym typeface="Roboto"/>
              </a:defRPr>
            </a:lvl9pPr>
          </a:lstStyle>
          <a:p>
            <a:endParaRPr/>
          </a:p>
        </p:txBody>
      </p:sp>
      <p:grpSp>
        <p:nvGrpSpPr>
          <p:cNvPr id="1887" name="Google Shape;1887;g27b3a2978f5_0_4085"/>
          <p:cNvGrpSpPr/>
          <p:nvPr/>
        </p:nvGrpSpPr>
        <p:grpSpPr>
          <a:xfrm>
            <a:off x="389714" y="4764079"/>
            <a:ext cx="1451540" cy="229128"/>
            <a:chOff x="262788" y="4847368"/>
            <a:chExt cx="1443457" cy="217781"/>
          </a:xfrm>
        </p:grpSpPr>
        <p:sp>
          <p:nvSpPr>
            <p:cNvPr id="1888" name="Google Shape;1888;g27b3a2978f5_0_4085"/>
            <p:cNvSpPr/>
            <p:nvPr/>
          </p:nvSpPr>
          <p:spPr>
            <a:xfrm>
              <a:off x="611837" y="4848955"/>
              <a:ext cx="41052" cy="183425"/>
            </a:xfrm>
            <a:custGeom>
              <a:avLst/>
              <a:gdLst/>
              <a:ahLst/>
              <a:cxnLst/>
              <a:rect l="l" t="t" r="r" b="b"/>
              <a:pathLst>
                <a:path w="8089" h="35376" extrusionOk="0">
                  <a:moveTo>
                    <a:pt x="0" y="35375"/>
                  </a:moveTo>
                  <a:lnTo>
                    <a:pt x="8088" y="35375"/>
                  </a:lnTo>
                  <a:lnTo>
                    <a:pt x="8088" y="1"/>
                  </a:lnTo>
                  <a:lnTo>
                    <a:pt x="0"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89" name="Google Shape;1889;g27b3a2978f5_0_4085"/>
            <p:cNvSpPr/>
            <p:nvPr/>
          </p:nvSpPr>
          <p:spPr>
            <a:xfrm>
              <a:off x="670991" y="4848955"/>
              <a:ext cx="41219" cy="183425"/>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90" name="Google Shape;1890;g27b3a2978f5_0_4085"/>
            <p:cNvSpPr/>
            <p:nvPr/>
          </p:nvSpPr>
          <p:spPr>
            <a:xfrm>
              <a:off x="554926" y="4848955"/>
              <a:ext cx="41052" cy="183425"/>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91" name="Google Shape;1891;g27b3a2978f5_0_4085"/>
            <p:cNvSpPr/>
            <p:nvPr/>
          </p:nvSpPr>
          <p:spPr>
            <a:xfrm>
              <a:off x="262788" y="4847368"/>
              <a:ext cx="104164" cy="186769"/>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92" name="Google Shape;1892;g27b3a2978f5_0_4085"/>
            <p:cNvSpPr/>
            <p:nvPr/>
          </p:nvSpPr>
          <p:spPr>
            <a:xfrm>
              <a:off x="384020" y="4882782"/>
              <a:ext cx="153493" cy="149598"/>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93" name="Google Shape;1893;g27b3a2978f5_0_4085"/>
            <p:cNvSpPr/>
            <p:nvPr/>
          </p:nvSpPr>
          <p:spPr>
            <a:xfrm>
              <a:off x="727384" y="4881906"/>
              <a:ext cx="98475" cy="152408"/>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94" name="Google Shape;1894;g27b3a2978f5_0_4085"/>
            <p:cNvSpPr/>
            <p:nvPr/>
          </p:nvSpPr>
          <p:spPr>
            <a:xfrm>
              <a:off x="870865" y="4848074"/>
              <a:ext cx="5694" cy="217075"/>
            </a:xfrm>
            <a:custGeom>
              <a:avLst/>
              <a:gdLst/>
              <a:ahLst/>
              <a:cxnLst/>
              <a:rect l="l" t="t" r="r" b="b"/>
              <a:pathLst>
                <a:path w="1122" h="41866" extrusionOk="0">
                  <a:moveTo>
                    <a:pt x="1" y="41866"/>
                  </a:moveTo>
                  <a:lnTo>
                    <a:pt x="1122" y="41866"/>
                  </a:lnTo>
                  <a:lnTo>
                    <a:pt x="1122" y="1"/>
                  </a:lnTo>
                  <a:lnTo>
                    <a:pt x="1"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95" name="Google Shape;1895;g27b3a2978f5_0_4085"/>
            <p:cNvSpPr/>
            <p:nvPr/>
          </p:nvSpPr>
          <p:spPr>
            <a:xfrm>
              <a:off x="909668" y="4884897"/>
              <a:ext cx="41392" cy="55153"/>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96" name="Google Shape;1896;g27b3a2978f5_0_4085"/>
            <p:cNvSpPr/>
            <p:nvPr/>
          </p:nvSpPr>
          <p:spPr>
            <a:xfrm>
              <a:off x="952608" y="4898290"/>
              <a:ext cx="32947" cy="42465"/>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97" name="Google Shape;1897;g27b3a2978f5_0_4085"/>
            <p:cNvSpPr/>
            <p:nvPr/>
          </p:nvSpPr>
          <p:spPr>
            <a:xfrm>
              <a:off x="991929" y="4898290"/>
              <a:ext cx="32429" cy="42465"/>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98" name="Google Shape;1898;g27b3a2978f5_0_4085"/>
            <p:cNvSpPr/>
            <p:nvPr/>
          </p:nvSpPr>
          <p:spPr>
            <a:xfrm>
              <a:off x="1033148" y="4881906"/>
              <a:ext cx="30181" cy="58145"/>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899" name="Google Shape;1899;g27b3a2978f5_0_4085"/>
            <p:cNvSpPr/>
            <p:nvPr/>
          </p:nvSpPr>
          <p:spPr>
            <a:xfrm>
              <a:off x="1074707"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00" name="Google Shape;1900;g27b3a2978f5_0_4085"/>
            <p:cNvSpPr/>
            <p:nvPr/>
          </p:nvSpPr>
          <p:spPr>
            <a:xfrm>
              <a:off x="1113856" y="4898290"/>
              <a:ext cx="35703" cy="42465"/>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01" name="Google Shape;1901;g27b3a2978f5_0_4085"/>
            <p:cNvSpPr/>
            <p:nvPr/>
          </p:nvSpPr>
          <p:spPr>
            <a:xfrm>
              <a:off x="1159211" y="4881906"/>
              <a:ext cx="4491" cy="58145"/>
            </a:xfrm>
            <a:custGeom>
              <a:avLst/>
              <a:gdLst/>
              <a:ahLst/>
              <a:cxnLst/>
              <a:rect l="l" t="t" r="r" b="b"/>
              <a:pathLst>
                <a:path w="885" h="11214" extrusionOk="0">
                  <a:moveTo>
                    <a:pt x="1" y="11214"/>
                  </a:moveTo>
                  <a:lnTo>
                    <a:pt x="884" y="11214"/>
                  </a:lnTo>
                  <a:lnTo>
                    <a:pt x="884" y="0"/>
                  </a:lnTo>
                  <a:lnTo>
                    <a:pt x="1"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02" name="Google Shape;1902;g27b3a2978f5_0_4085"/>
            <p:cNvSpPr/>
            <p:nvPr/>
          </p:nvSpPr>
          <p:spPr>
            <a:xfrm>
              <a:off x="1173182" y="4898290"/>
              <a:ext cx="35703" cy="42465"/>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03" name="Google Shape;1903;g27b3a2978f5_0_4085"/>
            <p:cNvSpPr/>
            <p:nvPr/>
          </p:nvSpPr>
          <p:spPr>
            <a:xfrm>
              <a:off x="1216295" y="4898290"/>
              <a:ext cx="32252" cy="58150"/>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04" name="Google Shape;1904;g27b3a2978f5_0_4085"/>
            <p:cNvSpPr/>
            <p:nvPr/>
          </p:nvSpPr>
          <p:spPr>
            <a:xfrm>
              <a:off x="1255443" y="4899172"/>
              <a:ext cx="33632" cy="5744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05" name="Google Shape;1905;g27b3a2978f5_0_4085"/>
            <p:cNvSpPr/>
            <p:nvPr/>
          </p:nvSpPr>
          <p:spPr>
            <a:xfrm>
              <a:off x="1309421" y="4888599"/>
              <a:ext cx="20873" cy="52156"/>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06" name="Google Shape;1906;g27b3a2978f5_0_4085"/>
            <p:cNvSpPr/>
            <p:nvPr/>
          </p:nvSpPr>
          <p:spPr>
            <a:xfrm>
              <a:off x="1338739" y="4881906"/>
              <a:ext cx="30186" cy="58145"/>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07" name="Google Shape;1907;g27b3a2978f5_0_4085"/>
            <p:cNvSpPr/>
            <p:nvPr/>
          </p:nvSpPr>
          <p:spPr>
            <a:xfrm>
              <a:off x="1378233" y="4898290"/>
              <a:ext cx="31907" cy="42465"/>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08" name="Google Shape;1908;g27b3a2978f5_0_4085"/>
            <p:cNvSpPr/>
            <p:nvPr/>
          </p:nvSpPr>
          <p:spPr>
            <a:xfrm>
              <a:off x="1415823" y="4888599"/>
              <a:ext cx="20873" cy="52156"/>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09" name="Google Shape;1909;g27b3a2978f5_0_4085"/>
            <p:cNvSpPr/>
            <p:nvPr/>
          </p:nvSpPr>
          <p:spPr>
            <a:xfrm>
              <a:off x="1464457" y="4884897"/>
              <a:ext cx="31221" cy="55153"/>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10" name="Google Shape;1910;g27b3a2978f5_0_4085"/>
            <p:cNvSpPr/>
            <p:nvPr/>
          </p:nvSpPr>
          <p:spPr>
            <a:xfrm>
              <a:off x="1503088" y="4884192"/>
              <a:ext cx="6212" cy="55858"/>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11" name="Google Shape;1911;g27b3a2978f5_0_4085"/>
            <p:cNvSpPr/>
            <p:nvPr/>
          </p:nvSpPr>
          <p:spPr>
            <a:xfrm>
              <a:off x="1518262" y="4898290"/>
              <a:ext cx="30531" cy="42465"/>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12" name="Google Shape;1912;g27b3a2978f5_0_4085"/>
            <p:cNvSpPr/>
            <p:nvPr/>
          </p:nvSpPr>
          <p:spPr>
            <a:xfrm>
              <a:off x="1553792" y="4888599"/>
              <a:ext cx="20696" cy="52156"/>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13" name="Google Shape;1913;g27b3a2978f5_0_4085"/>
            <p:cNvSpPr/>
            <p:nvPr/>
          </p:nvSpPr>
          <p:spPr>
            <a:xfrm>
              <a:off x="1580522" y="4898290"/>
              <a:ext cx="32942" cy="42465"/>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14" name="Google Shape;1914;g27b3a2978f5_0_4085"/>
            <p:cNvSpPr/>
            <p:nvPr/>
          </p:nvSpPr>
          <p:spPr>
            <a:xfrm>
              <a:off x="1622081"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15" name="Google Shape;1915;g27b3a2978f5_0_4085"/>
            <p:cNvSpPr/>
            <p:nvPr/>
          </p:nvSpPr>
          <p:spPr>
            <a:xfrm>
              <a:off x="1661575" y="4898290"/>
              <a:ext cx="30531" cy="42465"/>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16" name="Google Shape;1916;g27b3a2978f5_0_4085"/>
            <p:cNvSpPr/>
            <p:nvPr/>
          </p:nvSpPr>
          <p:spPr>
            <a:xfrm>
              <a:off x="1698480" y="4932999"/>
              <a:ext cx="7765" cy="17448"/>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17" name="Google Shape;1917;g27b3a2978f5_0_4085"/>
            <p:cNvSpPr/>
            <p:nvPr/>
          </p:nvSpPr>
          <p:spPr>
            <a:xfrm>
              <a:off x="913804" y="4977927"/>
              <a:ext cx="37773" cy="56034"/>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18" name="Google Shape;1918;g27b3a2978f5_0_4085"/>
            <p:cNvSpPr/>
            <p:nvPr/>
          </p:nvSpPr>
          <p:spPr>
            <a:xfrm>
              <a:off x="963991" y="4991496"/>
              <a:ext cx="30186" cy="41584"/>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19" name="Google Shape;1919;g27b3a2978f5_0_4085"/>
            <p:cNvSpPr/>
            <p:nvPr/>
          </p:nvSpPr>
          <p:spPr>
            <a:xfrm>
              <a:off x="1004692" y="4974935"/>
              <a:ext cx="32079" cy="59026"/>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20" name="Google Shape;1920;g27b3a2978f5_0_4085"/>
            <p:cNvSpPr/>
            <p:nvPr/>
          </p:nvSpPr>
          <p:spPr>
            <a:xfrm>
              <a:off x="1046769" y="4991496"/>
              <a:ext cx="32947" cy="42465"/>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21" name="Google Shape;1921;g27b3a2978f5_0_4085"/>
            <p:cNvSpPr/>
            <p:nvPr/>
          </p:nvSpPr>
          <p:spPr>
            <a:xfrm>
              <a:off x="1113166" y="4991496"/>
              <a:ext cx="30531" cy="42465"/>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22" name="Google Shape;1922;g27b3a2978f5_0_4085"/>
            <p:cNvSpPr/>
            <p:nvPr/>
          </p:nvSpPr>
          <p:spPr>
            <a:xfrm>
              <a:off x="1149381" y="4981629"/>
              <a:ext cx="20873" cy="52332"/>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23" name="Google Shape;1923;g27b3a2978f5_0_4085"/>
            <p:cNvSpPr/>
            <p:nvPr/>
          </p:nvSpPr>
          <p:spPr>
            <a:xfrm>
              <a:off x="1177319"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24" name="Google Shape;1924;g27b3a2978f5_0_4085"/>
            <p:cNvSpPr/>
            <p:nvPr/>
          </p:nvSpPr>
          <p:spPr>
            <a:xfrm>
              <a:off x="1220776" y="4991496"/>
              <a:ext cx="30186" cy="41584"/>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25" name="Google Shape;1925;g27b3a2978f5_0_4085"/>
            <p:cNvSpPr/>
            <p:nvPr/>
          </p:nvSpPr>
          <p:spPr>
            <a:xfrm>
              <a:off x="1261305" y="4974935"/>
              <a:ext cx="32257" cy="59026"/>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26" name="Google Shape;1926;g27b3a2978f5_0_4085"/>
            <p:cNvSpPr/>
            <p:nvPr/>
          </p:nvSpPr>
          <p:spPr>
            <a:xfrm>
              <a:off x="1303904" y="4991496"/>
              <a:ext cx="30354" cy="42465"/>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27" name="Google Shape;1927;g27b3a2978f5_0_4085"/>
            <p:cNvSpPr/>
            <p:nvPr/>
          </p:nvSpPr>
          <p:spPr>
            <a:xfrm>
              <a:off x="1362018"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28" name="Google Shape;1928;g27b3a2978f5_0_4085"/>
            <p:cNvSpPr/>
            <p:nvPr/>
          </p:nvSpPr>
          <p:spPr>
            <a:xfrm>
              <a:off x="1405480" y="4991496"/>
              <a:ext cx="30181" cy="41584"/>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29" name="Google Shape;1929;g27b3a2978f5_0_4085"/>
            <p:cNvSpPr/>
            <p:nvPr/>
          </p:nvSpPr>
          <p:spPr>
            <a:xfrm>
              <a:off x="1446004" y="4974935"/>
              <a:ext cx="32084" cy="59026"/>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30" name="Google Shape;1930;g27b3a2978f5_0_4085"/>
            <p:cNvSpPr/>
            <p:nvPr/>
          </p:nvSpPr>
          <p:spPr>
            <a:xfrm>
              <a:off x="1508777" y="4977222"/>
              <a:ext cx="40016" cy="56739"/>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31" name="Google Shape;1931;g27b3a2978f5_0_4085"/>
            <p:cNvSpPr/>
            <p:nvPr/>
          </p:nvSpPr>
          <p:spPr>
            <a:xfrm>
              <a:off x="1557583"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32" name="Google Shape;1932;g27b3a2978f5_0_4085"/>
            <p:cNvSpPr/>
            <p:nvPr/>
          </p:nvSpPr>
          <p:spPr>
            <a:xfrm>
              <a:off x="1600873" y="4991496"/>
              <a:ext cx="18630" cy="41584"/>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33" name="Google Shape;1933;g27b3a2978f5_0_4085"/>
            <p:cNvSpPr/>
            <p:nvPr/>
          </p:nvSpPr>
          <p:spPr>
            <a:xfrm>
              <a:off x="1623979" y="4991496"/>
              <a:ext cx="32947" cy="42465"/>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34" name="Google Shape;1934;g27b3a2978f5_0_4085"/>
            <p:cNvSpPr/>
            <p:nvPr/>
          </p:nvSpPr>
          <p:spPr>
            <a:xfrm>
              <a:off x="1664336" y="4991496"/>
              <a:ext cx="30354" cy="42465"/>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35" name="Google Shape;1935;g27b3a2978f5_0_4085"/>
            <p:cNvSpPr/>
            <p:nvPr/>
          </p:nvSpPr>
          <p:spPr>
            <a:xfrm>
              <a:off x="1089024" y="4991496"/>
              <a:ext cx="18630" cy="41584"/>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grpSp>
      <p:sp>
        <p:nvSpPr>
          <p:cNvPr id="1936" name="Google Shape;1936;g27b3a2978f5_0_4085"/>
          <p:cNvSpPr txBox="1"/>
          <p:nvPr/>
        </p:nvSpPr>
        <p:spPr>
          <a:xfrm>
            <a:off x="4378400" y="4788663"/>
            <a:ext cx="4229400" cy="1800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en" sz="600" b="0" i="0" u="none" strike="noStrike" cap="none">
                <a:solidFill>
                  <a:srgbClr val="7878B9"/>
                </a:solidFill>
                <a:latin typeface="Roboto Light"/>
                <a:ea typeface="Roboto Light"/>
                <a:cs typeface="Roboto Light"/>
                <a:sym typeface="Roboto Light"/>
              </a:rPr>
              <a:t>© 2022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7878B9"/>
              </a:solidFill>
              <a:latin typeface="Roboto Light"/>
              <a:ea typeface="Roboto Light"/>
              <a:cs typeface="Roboto Light"/>
              <a:sym typeface="Roboto Light"/>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2">
  <p:cSld name="TITLE_2">
    <p:bg>
      <p:bgPr>
        <a:blipFill>
          <a:blip r:embed="rId2">
            <a:alphaModFix/>
          </a:blip>
          <a:stretch>
            <a:fillRect/>
          </a:stretch>
        </a:blipFill>
        <a:effectLst/>
      </p:bgPr>
    </p:bg>
    <p:spTree>
      <p:nvGrpSpPr>
        <p:cNvPr id="1" name="Shape 1937"/>
        <p:cNvGrpSpPr/>
        <p:nvPr/>
      </p:nvGrpSpPr>
      <p:grpSpPr>
        <a:xfrm>
          <a:off x="0" y="0"/>
          <a:ext cx="0" cy="0"/>
          <a:chOff x="0" y="0"/>
          <a:chExt cx="0" cy="0"/>
        </a:xfrm>
      </p:grpSpPr>
      <p:sp>
        <p:nvSpPr>
          <p:cNvPr id="1938" name="Google Shape;1938;g27b3a2978f5_0_4157"/>
          <p:cNvSpPr txBox="1">
            <a:spLocks noGrp="1"/>
          </p:cNvSpPr>
          <p:nvPr>
            <p:ph type="title"/>
          </p:nvPr>
        </p:nvSpPr>
        <p:spPr>
          <a:xfrm>
            <a:off x="2315550" y="2051850"/>
            <a:ext cx="4512900" cy="1039800"/>
          </a:xfrm>
          <a:prstGeom prst="rect">
            <a:avLst/>
          </a:prstGeom>
          <a:noFill/>
          <a:ln>
            <a:noFill/>
          </a:ln>
        </p:spPr>
        <p:txBody>
          <a:bodyPr spcFirstLastPara="1" wrap="square" lIns="0" tIns="0" rIns="0" bIns="0" anchor="t" anchorCtr="0">
            <a:normAutofit/>
          </a:bodyPr>
          <a:lstStyle>
            <a:lvl1pPr lvl="0" algn="ctr" rtl="0">
              <a:lnSpc>
                <a:spcPct val="100000"/>
              </a:lnSpc>
              <a:spcBef>
                <a:spcPts val="0"/>
              </a:spcBef>
              <a:spcAft>
                <a:spcPts val="0"/>
              </a:spcAft>
              <a:buClr>
                <a:srgbClr val="FFFFFF"/>
              </a:buClr>
              <a:buSzPts val="3600"/>
              <a:buFont typeface="Roboto"/>
              <a:buNone/>
              <a:defRPr sz="3600" b="1">
                <a:solidFill>
                  <a:srgbClr val="FFFFFF"/>
                </a:solidFill>
                <a:latin typeface="Roboto"/>
                <a:ea typeface="Roboto"/>
                <a:cs typeface="Roboto"/>
                <a:sym typeface="Roboto"/>
              </a:defRPr>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pic>
        <p:nvPicPr>
          <p:cNvPr id="1939" name="Google Shape;1939;g27b3a2978f5_0_4157"/>
          <p:cNvPicPr preferRelativeResize="0"/>
          <p:nvPr/>
        </p:nvPicPr>
        <p:blipFill rotWithShape="1">
          <a:blip r:embed="rId3">
            <a:alphaModFix/>
          </a:blip>
          <a:srcRect/>
          <a:stretch/>
        </p:blipFill>
        <p:spPr>
          <a:xfrm>
            <a:off x="3805313" y="973100"/>
            <a:ext cx="1498575" cy="68742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2 1">
  <p:cSld name="TITLE_2_1">
    <p:bg>
      <p:bgPr>
        <a:blipFill>
          <a:blip r:embed="rId2">
            <a:alphaModFix/>
          </a:blip>
          <a:stretch>
            <a:fillRect/>
          </a:stretch>
        </a:blipFill>
        <a:effectLst/>
      </p:bgPr>
    </p:bg>
    <p:spTree>
      <p:nvGrpSpPr>
        <p:cNvPr id="1" name="Shape 1940"/>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2 1 1">
  <p:cSld name="TITLE_2_1_1">
    <p:bg>
      <p:bgPr>
        <a:blipFill>
          <a:blip r:embed="rId2">
            <a:alphaModFix/>
          </a:blip>
          <a:stretch>
            <a:fillRect/>
          </a:stretch>
        </a:blipFill>
        <a:effectLst/>
      </p:bgPr>
    </p:bg>
    <p:spTree>
      <p:nvGrpSpPr>
        <p:cNvPr id="1" name="Shape 194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milia - General">
  <p:cSld name="SECTION_HEADER_2">
    <p:spTree>
      <p:nvGrpSpPr>
        <p:cNvPr id="1" name="Shape 33"/>
        <p:cNvGrpSpPr/>
        <p:nvPr/>
      </p:nvGrpSpPr>
      <p:grpSpPr>
        <a:xfrm>
          <a:off x="0" y="0"/>
          <a:ext cx="0" cy="0"/>
          <a:chOff x="0" y="0"/>
          <a:chExt cx="0" cy="0"/>
        </a:xfrm>
      </p:grpSpPr>
      <p:grpSp>
        <p:nvGrpSpPr>
          <p:cNvPr id="34" name="Google Shape;34;g27b3a2978f5_0_2252"/>
          <p:cNvGrpSpPr/>
          <p:nvPr/>
        </p:nvGrpSpPr>
        <p:grpSpPr>
          <a:xfrm>
            <a:off x="-103" y="4769178"/>
            <a:ext cx="9144000" cy="374100"/>
            <a:chOff x="-103" y="4769178"/>
            <a:chExt cx="9144000" cy="374100"/>
          </a:xfrm>
        </p:grpSpPr>
        <p:sp>
          <p:nvSpPr>
            <p:cNvPr id="35" name="Google Shape;35;g27b3a2978f5_0_2252"/>
            <p:cNvSpPr/>
            <p:nvPr/>
          </p:nvSpPr>
          <p:spPr>
            <a:xfrm>
              <a:off x="-103"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36" name="Google Shape;36;g27b3a2978f5_0_2252"/>
            <p:cNvGrpSpPr/>
            <p:nvPr/>
          </p:nvGrpSpPr>
          <p:grpSpPr>
            <a:xfrm>
              <a:off x="262788" y="4847368"/>
              <a:ext cx="1443457" cy="217780"/>
              <a:chOff x="262788" y="4847368"/>
              <a:chExt cx="1443457" cy="217780"/>
            </a:xfrm>
          </p:grpSpPr>
          <p:sp>
            <p:nvSpPr>
              <p:cNvPr id="37" name="Google Shape;37;g27b3a2978f5_0_2252"/>
              <p:cNvSpPr/>
              <p:nvPr/>
            </p:nvSpPr>
            <p:spPr>
              <a:xfrm>
                <a:off x="611837" y="4848955"/>
                <a:ext cx="41052" cy="183425"/>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g27b3a2978f5_0_2252"/>
              <p:cNvSpPr/>
              <p:nvPr/>
            </p:nvSpPr>
            <p:spPr>
              <a:xfrm>
                <a:off x="670991" y="4848955"/>
                <a:ext cx="41219" cy="183425"/>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g27b3a2978f5_0_2252"/>
              <p:cNvSpPr/>
              <p:nvPr/>
            </p:nvSpPr>
            <p:spPr>
              <a:xfrm>
                <a:off x="554926" y="4848955"/>
                <a:ext cx="41052" cy="183425"/>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g27b3a2978f5_0_2252"/>
              <p:cNvSpPr/>
              <p:nvPr/>
            </p:nvSpPr>
            <p:spPr>
              <a:xfrm>
                <a:off x="262788" y="4847368"/>
                <a:ext cx="104164" cy="186769"/>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g27b3a2978f5_0_2252"/>
              <p:cNvSpPr/>
              <p:nvPr/>
            </p:nvSpPr>
            <p:spPr>
              <a:xfrm>
                <a:off x="384020" y="4882782"/>
                <a:ext cx="153493" cy="149598"/>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g27b3a2978f5_0_2252"/>
              <p:cNvSpPr/>
              <p:nvPr/>
            </p:nvSpPr>
            <p:spPr>
              <a:xfrm>
                <a:off x="727384" y="4881906"/>
                <a:ext cx="98475" cy="152408"/>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g27b3a2978f5_0_2252"/>
              <p:cNvSpPr/>
              <p:nvPr/>
            </p:nvSpPr>
            <p:spPr>
              <a:xfrm>
                <a:off x="870865" y="4848074"/>
                <a:ext cx="5694" cy="217075"/>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g27b3a2978f5_0_2252"/>
              <p:cNvSpPr/>
              <p:nvPr/>
            </p:nvSpPr>
            <p:spPr>
              <a:xfrm>
                <a:off x="909668" y="4884897"/>
                <a:ext cx="41392" cy="55153"/>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g27b3a2978f5_0_2252"/>
              <p:cNvSpPr/>
              <p:nvPr/>
            </p:nvSpPr>
            <p:spPr>
              <a:xfrm>
                <a:off x="952608" y="4898290"/>
                <a:ext cx="32947" cy="42465"/>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g27b3a2978f5_0_2252"/>
              <p:cNvSpPr/>
              <p:nvPr/>
            </p:nvSpPr>
            <p:spPr>
              <a:xfrm>
                <a:off x="991929" y="4898290"/>
                <a:ext cx="32429" cy="42465"/>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g27b3a2978f5_0_2252"/>
              <p:cNvSpPr/>
              <p:nvPr/>
            </p:nvSpPr>
            <p:spPr>
              <a:xfrm>
                <a:off x="1033148" y="4881906"/>
                <a:ext cx="30181" cy="58145"/>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g27b3a2978f5_0_2252"/>
              <p:cNvSpPr/>
              <p:nvPr/>
            </p:nvSpPr>
            <p:spPr>
              <a:xfrm>
                <a:off x="1074707"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g27b3a2978f5_0_2252"/>
              <p:cNvSpPr/>
              <p:nvPr/>
            </p:nvSpPr>
            <p:spPr>
              <a:xfrm>
                <a:off x="1113856" y="4898290"/>
                <a:ext cx="35703" cy="42465"/>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g27b3a2978f5_0_2252"/>
              <p:cNvSpPr/>
              <p:nvPr/>
            </p:nvSpPr>
            <p:spPr>
              <a:xfrm>
                <a:off x="1159211" y="4881906"/>
                <a:ext cx="4491" cy="58145"/>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g27b3a2978f5_0_2252"/>
              <p:cNvSpPr/>
              <p:nvPr/>
            </p:nvSpPr>
            <p:spPr>
              <a:xfrm>
                <a:off x="1173182" y="4898290"/>
                <a:ext cx="35703" cy="42465"/>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g27b3a2978f5_0_2252"/>
              <p:cNvSpPr/>
              <p:nvPr/>
            </p:nvSpPr>
            <p:spPr>
              <a:xfrm>
                <a:off x="1216295" y="4898290"/>
                <a:ext cx="32252" cy="58150"/>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g27b3a2978f5_0_2252"/>
              <p:cNvSpPr/>
              <p:nvPr/>
            </p:nvSpPr>
            <p:spPr>
              <a:xfrm>
                <a:off x="1255443" y="4899172"/>
                <a:ext cx="33632" cy="5744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g27b3a2978f5_0_2252"/>
              <p:cNvSpPr/>
              <p:nvPr/>
            </p:nvSpPr>
            <p:spPr>
              <a:xfrm>
                <a:off x="1309421" y="4888599"/>
                <a:ext cx="20873" cy="52156"/>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g27b3a2978f5_0_2252"/>
              <p:cNvSpPr/>
              <p:nvPr/>
            </p:nvSpPr>
            <p:spPr>
              <a:xfrm>
                <a:off x="1338739" y="4881906"/>
                <a:ext cx="30186" cy="58145"/>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27b3a2978f5_0_2252"/>
              <p:cNvSpPr/>
              <p:nvPr/>
            </p:nvSpPr>
            <p:spPr>
              <a:xfrm>
                <a:off x="1378233" y="4898290"/>
                <a:ext cx="31907" cy="42465"/>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g27b3a2978f5_0_2252"/>
              <p:cNvSpPr/>
              <p:nvPr/>
            </p:nvSpPr>
            <p:spPr>
              <a:xfrm>
                <a:off x="1415823" y="4888599"/>
                <a:ext cx="20873" cy="52156"/>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g27b3a2978f5_0_2252"/>
              <p:cNvSpPr/>
              <p:nvPr/>
            </p:nvSpPr>
            <p:spPr>
              <a:xfrm>
                <a:off x="1464457" y="4884897"/>
                <a:ext cx="31221" cy="55153"/>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g27b3a2978f5_0_2252"/>
              <p:cNvSpPr/>
              <p:nvPr/>
            </p:nvSpPr>
            <p:spPr>
              <a:xfrm>
                <a:off x="1503088" y="4884192"/>
                <a:ext cx="6212" cy="55858"/>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g27b3a2978f5_0_2252"/>
              <p:cNvSpPr/>
              <p:nvPr/>
            </p:nvSpPr>
            <p:spPr>
              <a:xfrm>
                <a:off x="1518262" y="4898290"/>
                <a:ext cx="30531" cy="42465"/>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g27b3a2978f5_0_2252"/>
              <p:cNvSpPr/>
              <p:nvPr/>
            </p:nvSpPr>
            <p:spPr>
              <a:xfrm>
                <a:off x="1553792" y="4888599"/>
                <a:ext cx="20696" cy="52156"/>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g27b3a2978f5_0_2252"/>
              <p:cNvSpPr/>
              <p:nvPr/>
            </p:nvSpPr>
            <p:spPr>
              <a:xfrm>
                <a:off x="1580522" y="4898290"/>
                <a:ext cx="32942" cy="42465"/>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g27b3a2978f5_0_2252"/>
              <p:cNvSpPr/>
              <p:nvPr/>
            </p:nvSpPr>
            <p:spPr>
              <a:xfrm>
                <a:off x="1622081"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g27b3a2978f5_0_2252"/>
              <p:cNvSpPr/>
              <p:nvPr/>
            </p:nvSpPr>
            <p:spPr>
              <a:xfrm>
                <a:off x="1661575" y="4898290"/>
                <a:ext cx="30531" cy="42465"/>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g27b3a2978f5_0_2252"/>
              <p:cNvSpPr/>
              <p:nvPr/>
            </p:nvSpPr>
            <p:spPr>
              <a:xfrm>
                <a:off x="1698480" y="4932999"/>
                <a:ext cx="7765" cy="17448"/>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g27b3a2978f5_0_2252"/>
              <p:cNvSpPr/>
              <p:nvPr/>
            </p:nvSpPr>
            <p:spPr>
              <a:xfrm>
                <a:off x="913804" y="4977927"/>
                <a:ext cx="37773" cy="56034"/>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g27b3a2978f5_0_2252"/>
              <p:cNvSpPr/>
              <p:nvPr/>
            </p:nvSpPr>
            <p:spPr>
              <a:xfrm>
                <a:off x="963991" y="4991496"/>
                <a:ext cx="30186" cy="41584"/>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g27b3a2978f5_0_2252"/>
              <p:cNvSpPr/>
              <p:nvPr/>
            </p:nvSpPr>
            <p:spPr>
              <a:xfrm>
                <a:off x="1004692" y="4974935"/>
                <a:ext cx="32079" cy="59026"/>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g27b3a2978f5_0_2252"/>
              <p:cNvSpPr/>
              <p:nvPr/>
            </p:nvSpPr>
            <p:spPr>
              <a:xfrm>
                <a:off x="1046769" y="4991496"/>
                <a:ext cx="32947" cy="42465"/>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g27b3a2978f5_0_2252"/>
              <p:cNvSpPr/>
              <p:nvPr/>
            </p:nvSpPr>
            <p:spPr>
              <a:xfrm>
                <a:off x="1089024" y="4991496"/>
                <a:ext cx="18630" cy="41584"/>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g27b3a2978f5_0_2252"/>
              <p:cNvSpPr/>
              <p:nvPr/>
            </p:nvSpPr>
            <p:spPr>
              <a:xfrm>
                <a:off x="1113166" y="4991496"/>
                <a:ext cx="30531" cy="42465"/>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g27b3a2978f5_0_2252"/>
              <p:cNvSpPr/>
              <p:nvPr/>
            </p:nvSpPr>
            <p:spPr>
              <a:xfrm>
                <a:off x="1149381" y="4981629"/>
                <a:ext cx="20873" cy="52332"/>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g27b3a2978f5_0_2252"/>
              <p:cNvSpPr/>
              <p:nvPr/>
            </p:nvSpPr>
            <p:spPr>
              <a:xfrm>
                <a:off x="1177319"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g27b3a2978f5_0_2252"/>
              <p:cNvSpPr/>
              <p:nvPr/>
            </p:nvSpPr>
            <p:spPr>
              <a:xfrm>
                <a:off x="1220776" y="4991496"/>
                <a:ext cx="30186" cy="41584"/>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g27b3a2978f5_0_2252"/>
              <p:cNvSpPr/>
              <p:nvPr/>
            </p:nvSpPr>
            <p:spPr>
              <a:xfrm>
                <a:off x="1261305" y="4974935"/>
                <a:ext cx="32257" cy="59026"/>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g27b3a2978f5_0_2252"/>
              <p:cNvSpPr/>
              <p:nvPr/>
            </p:nvSpPr>
            <p:spPr>
              <a:xfrm>
                <a:off x="1303904" y="4991496"/>
                <a:ext cx="30354" cy="42465"/>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g27b3a2978f5_0_2252"/>
              <p:cNvSpPr/>
              <p:nvPr/>
            </p:nvSpPr>
            <p:spPr>
              <a:xfrm>
                <a:off x="1362018"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g27b3a2978f5_0_2252"/>
              <p:cNvSpPr/>
              <p:nvPr/>
            </p:nvSpPr>
            <p:spPr>
              <a:xfrm>
                <a:off x="1405480" y="4991496"/>
                <a:ext cx="30181" cy="41584"/>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g27b3a2978f5_0_2252"/>
              <p:cNvSpPr/>
              <p:nvPr/>
            </p:nvSpPr>
            <p:spPr>
              <a:xfrm>
                <a:off x="1446004" y="4974935"/>
                <a:ext cx="32084" cy="59026"/>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g27b3a2978f5_0_2252"/>
              <p:cNvSpPr/>
              <p:nvPr/>
            </p:nvSpPr>
            <p:spPr>
              <a:xfrm>
                <a:off x="1508777" y="4977222"/>
                <a:ext cx="40016" cy="56739"/>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g27b3a2978f5_0_2252"/>
              <p:cNvSpPr/>
              <p:nvPr/>
            </p:nvSpPr>
            <p:spPr>
              <a:xfrm>
                <a:off x="1557583"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g27b3a2978f5_0_2252"/>
              <p:cNvSpPr/>
              <p:nvPr/>
            </p:nvSpPr>
            <p:spPr>
              <a:xfrm>
                <a:off x="1600873" y="4991496"/>
                <a:ext cx="18630" cy="41584"/>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g27b3a2978f5_0_2252"/>
              <p:cNvSpPr/>
              <p:nvPr/>
            </p:nvSpPr>
            <p:spPr>
              <a:xfrm>
                <a:off x="1623979" y="4991496"/>
                <a:ext cx="32947" cy="42465"/>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g27b3a2978f5_0_2252"/>
              <p:cNvSpPr/>
              <p:nvPr/>
            </p:nvSpPr>
            <p:spPr>
              <a:xfrm>
                <a:off x="1664336" y="4991496"/>
                <a:ext cx="30354" cy="42465"/>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5" name="Google Shape;85;g27b3a2978f5_0_2252"/>
          <p:cNvSpPr txBox="1">
            <a:spLocks noGrp="1"/>
          </p:cNvSpPr>
          <p:nvPr>
            <p:ph type="sldNum" idx="12"/>
          </p:nvPr>
        </p:nvSpPr>
        <p:spPr>
          <a:xfrm>
            <a:off x="8840507" y="4880638"/>
            <a:ext cx="191700" cy="151200"/>
          </a:xfrm>
          <a:prstGeom prst="rect">
            <a:avLst/>
          </a:prstGeom>
        </p:spPr>
        <p:txBody>
          <a:bodyPr spcFirstLastPara="1" wrap="square" lIns="0" tIns="0" rIns="0" bIns="0" anchor="ctr" anchorCtr="0">
            <a:noAutofit/>
          </a:bodyPr>
          <a:lstStyle>
            <a:lvl1pPr lvl="0" algn="ctr" rtl="0">
              <a:buNone/>
              <a:defRPr sz="800">
                <a:solidFill>
                  <a:srgbClr val="FFFFFF"/>
                </a:solidFill>
                <a:latin typeface="Roboto Light"/>
                <a:ea typeface="Roboto Light"/>
                <a:cs typeface="Roboto Light"/>
                <a:sym typeface="Roboto Light"/>
              </a:defRPr>
            </a:lvl1pPr>
            <a:lvl2pPr lvl="1" algn="ctr" rtl="0">
              <a:buNone/>
              <a:defRPr sz="800">
                <a:solidFill>
                  <a:srgbClr val="FFFFFF"/>
                </a:solidFill>
                <a:latin typeface="Roboto Light"/>
                <a:ea typeface="Roboto Light"/>
                <a:cs typeface="Roboto Light"/>
                <a:sym typeface="Roboto Light"/>
              </a:defRPr>
            </a:lvl2pPr>
            <a:lvl3pPr lvl="2" algn="ctr" rtl="0">
              <a:buNone/>
              <a:defRPr sz="800">
                <a:solidFill>
                  <a:srgbClr val="FFFFFF"/>
                </a:solidFill>
                <a:latin typeface="Roboto Light"/>
                <a:ea typeface="Roboto Light"/>
                <a:cs typeface="Roboto Light"/>
                <a:sym typeface="Roboto Light"/>
              </a:defRPr>
            </a:lvl3pPr>
            <a:lvl4pPr lvl="3" algn="ctr" rtl="0">
              <a:buNone/>
              <a:defRPr sz="800">
                <a:solidFill>
                  <a:srgbClr val="FFFFFF"/>
                </a:solidFill>
                <a:latin typeface="Roboto Light"/>
                <a:ea typeface="Roboto Light"/>
                <a:cs typeface="Roboto Light"/>
                <a:sym typeface="Roboto Light"/>
              </a:defRPr>
            </a:lvl4pPr>
            <a:lvl5pPr lvl="4" algn="ctr" rtl="0">
              <a:buNone/>
              <a:defRPr sz="800">
                <a:solidFill>
                  <a:srgbClr val="FFFFFF"/>
                </a:solidFill>
                <a:latin typeface="Roboto Light"/>
                <a:ea typeface="Roboto Light"/>
                <a:cs typeface="Roboto Light"/>
                <a:sym typeface="Roboto Light"/>
              </a:defRPr>
            </a:lvl5pPr>
            <a:lvl6pPr lvl="5" algn="ctr" rtl="0">
              <a:buNone/>
              <a:defRPr sz="800">
                <a:solidFill>
                  <a:srgbClr val="FFFFFF"/>
                </a:solidFill>
                <a:latin typeface="Roboto Light"/>
                <a:ea typeface="Roboto Light"/>
                <a:cs typeface="Roboto Light"/>
                <a:sym typeface="Roboto Light"/>
              </a:defRPr>
            </a:lvl6pPr>
            <a:lvl7pPr lvl="6" algn="ctr" rtl="0">
              <a:buNone/>
              <a:defRPr sz="800">
                <a:solidFill>
                  <a:srgbClr val="FFFFFF"/>
                </a:solidFill>
                <a:latin typeface="Roboto Light"/>
                <a:ea typeface="Roboto Light"/>
                <a:cs typeface="Roboto Light"/>
                <a:sym typeface="Roboto Light"/>
              </a:defRPr>
            </a:lvl7pPr>
            <a:lvl8pPr lvl="7" algn="ctr" rtl="0">
              <a:buNone/>
              <a:defRPr sz="800">
                <a:solidFill>
                  <a:srgbClr val="FFFFFF"/>
                </a:solidFill>
                <a:latin typeface="Roboto Light"/>
                <a:ea typeface="Roboto Light"/>
                <a:cs typeface="Roboto Light"/>
                <a:sym typeface="Roboto Light"/>
              </a:defRPr>
            </a:lvl8pPr>
            <a:lvl9pPr lvl="8" algn="ctr" rtl="0">
              <a:buNone/>
              <a:defRPr sz="800">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86" name="Google Shape;86;g27b3a2978f5_0_2252"/>
          <p:cNvSpPr txBox="1">
            <a:spLocks noGrp="1"/>
          </p:cNvSpPr>
          <p:nvPr>
            <p:ph type="subTitle" idx="1"/>
          </p:nvPr>
        </p:nvSpPr>
        <p:spPr>
          <a:xfrm>
            <a:off x="255984" y="188550"/>
            <a:ext cx="2058300" cy="171600"/>
          </a:xfrm>
          <a:prstGeom prst="rect">
            <a:avLst/>
          </a:prstGeom>
        </p:spPr>
        <p:txBody>
          <a:bodyPr spcFirstLastPara="1" wrap="square" lIns="0" tIns="0" rIns="0" bIns="0" anchor="t" anchorCtr="0">
            <a:noAutofit/>
          </a:bodyPr>
          <a:lstStyle>
            <a:lvl1pPr lvl="0" rtl="0">
              <a:spcBef>
                <a:spcPts val="0"/>
              </a:spcBef>
              <a:spcAft>
                <a:spcPts val="0"/>
              </a:spcAft>
              <a:buNone/>
              <a:defRPr sz="800">
                <a:solidFill>
                  <a:srgbClr val="B7B7B7"/>
                </a:solidFill>
                <a:latin typeface="Roboto"/>
                <a:ea typeface="Roboto"/>
                <a:cs typeface="Roboto"/>
                <a:sym typeface="Roboto"/>
              </a:defRPr>
            </a:lvl1pPr>
            <a:lvl2pPr lvl="1" rtl="0">
              <a:spcBef>
                <a:spcPts val="1600"/>
              </a:spcBef>
              <a:spcAft>
                <a:spcPts val="0"/>
              </a:spcAft>
              <a:buNone/>
              <a:defRPr>
                <a:solidFill>
                  <a:srgbClr val="B7B7B7"/>
                </a:solidFill>
                <a:latin typeface="Roboto Light"/>
                <a:ea typeface="Roboto Light"/>
                <a:cs typeface="Roboto Light"/>
                <a:sym typeface="Roboto Light"/>
              </a:defRPr>
            </a:lvl2pPr>
            <a:lvl3pPr lvl="2" rtl="0">
              <a:spcBef>
                <a:spcPts val="1600"/>
              </a:spcBef>
              <a:spcAft>
                <a:spcPts val="0"/>
              </a:spcAft>
              <a:buNone/>
              <a:defRPr>
                <a:solidFill>
                  <a:srgbClr val="B7B7B7"/>
                </a:solidFill>
                <a:latin typeface="Roboto Light"/>
                <a:ea typeface="Roboto Light"/>
                <a:cs typeface="Roboto Light"/>
                <a:sym typeface="Roboto Light"/>
              </a:defRPr>
            </a:lvl3pPr>
            <a:lvl4pPr lvl="3" rtl="0">
              <a:spcBef>
                <a:spcPts val="1600"/>
              </a:spcBef>
              <a:spcAft>
                <a:spcPts val="0"/>
              </a:spcAft>
              <a:buNone/>
              <a:defRPr>
                <a:solidFill>
                  <a:srgbClr val="B7B7B7"/>
                </a:solidFill>
                <a:latin typeface="Roboto Light"/>
                <a:ea typeface="Roboto Light"/>
                <a:cs typeface="Roboto Light"/>
                <a:sym typeface="Roboto Light"/>
              </a:defRPr>
            </a:lvl4pPr>
            <a:lvl5pPr lvl="4" rtl="0">
              <a:spcBef>
                <a:spcPts val="1600"/>
              </a:spcBef>
              <a:spcAft>
                <a:spcPts val="0"/>
              </a:spcAft>
              <a:buNone/>
              <a:defRPr>
                <a:solidFill>
                  <a:srgbClr val="B7B7B7"/>
                </a:solidFill>
                <a:latin typeface="Roboto Light"/>
                <a:ea typeface="Roboto Light"/>
                <a:cs typeface="Roboto Light"/>
                <a:sym typeface="Roboto Light"/>
              </a:defRPr>
            </a:lvl5pPr>
            <a:lvl6pPr lvl="5" rtl="0">
              <a:spcBef>
                <a:spcPts val="1600"/>
              </a:spcBef>
              <a:spcAft>
                <a:spcPts val="0"/>
              </a:spcAft>
              <a:buNone/>
              <a:defRPr>
                <a:solidFill>
                  <a:srgbClr val="B7B7B7"/>
                </a:solidFill>
                <a:latin typeface="Roboto Light"/>
                <a:ea typeface="Roboto Light"/>
                <a:cs typeface="Roboto Light"/>
                <a:sym typeface="Roboto Light"/>
              </a:defRPr>
            </a:lvl6pPr>
            <a:lvl7pPr lvl="6" rtl="0">
              <a:spcBef>
                <a:spcPts val="1600"/>
              </a:spcBef>
              <a:spcAft>
                <a:spcPts val="0"/>
              </a:spcAft>
              <a:buNone/>
              <a:defRPr>
                <a:solidFill>
                  <a:srgbClr val="B7B7B7"/>
                </a:solidFill>
                <a:latin typeface="Roboto Light"/>
                <a:ea typeface="Roboto Light"/>
                <a:cs typeface="Roboto Light"/>
                <a:sym typeface="Roboto Light"/>
              </a:defRPr>
            </a:lvl7pPr>
            <a:lvl8pPr lvl="7" rtl="0">
              <a:spcBef>
                <a:spcPts val="1600"/>
              </a:spcBef>
              <a:spcAft>
                <a:spcPts val="0"/>
              </a:spcAft>
              <a:buNone/>
              <a:defRPr>
                <a:solidFill>
                  <a:srgbClr val="B7B7B7"/>
                </a:solidFill>
                <a:latin typeface="Roboto Light"/>
                <a:ea typeface="Roboto Light"/>
                <a:cs typeface="Roboto Light"/>
                <a:sym typeface="Roboto Light"/>
              </a:defRPr>
            </a:lvl8pPr>
            <a:lvl9pPr lvl="8" rtl="0">
              <a:spcBef>
                <a:spcPts val="1600"/>
              </a:spcBef>
              <a:spcAft>
                <a:spcPts val="1600"/>
              </a:spcAft>
              <a:buNone/>
              <a:defRPr>
                <a:solidFill>
                  <a:srgbClr val="B7B7B7"/>
                </a:solidFill>
                <a:latin typeface="Roboto Light"/>
                <a:ea typeface="Roboto Light"/>
                <a:cs typeface="Roboto Light"/>
                <a:sym typeface="Roboto Light"/>
              </a:defRPr>
            </a:lvl9pPr>
          </a:lstStyle>
          <a:p>
            <a:endParaRPr/>
          </a:p>
        </p:txBody>
      </p:sp>
      <p:sp>
        <p:nvSpPr>
          <p:cNvPr id="87" name="Google Shape;87;g27b3a2978f5_0_2252"/>
          <p:cNvSpPr txBox="1">
            <a:spLocks noGrp="1"/>
          </p:cNvSpPr>
          <p:nvPr>
            <p:ph type="subTitle" idx="2"/>
          </p:nvPr>
        </p:nvSpPr>
        <p:spPr>
          <a:xfrm>
            <a:off x="4572000" y="4860000"/>
            <a:ext cx="4129200" cy="180000"/>
          </a:xfrm>
          <a:prstGeom prst="rect">
            <a:avLst/>
          </a:prstGeom>
        </p:spPr>
        <p:txBody>
          <a:bodyPr spcFirstLastPara="1" wrap="square" lIns="0" tIns="0" rIns="0" bIns="0" anchor="t" anchorCtr="0">
            <a:noAutofit/>
          </a:bodyPr>
          <a:lstStyle>
            <a:lvl1pPr lvl="0" algn="r" rtl="0">
              <a:spcBef>
                <a:spcPts val="0"/>
              </a:spcBef>
              <a:spcAft>
                <a:spcPts val="0"/>
              </a:spcAft>
              <a:buNone/>
              <a:defRPr sz="600">
                <a:solidFill>
                  <a:srgbClr val="CCCCF4"/>
                </a:solidFill>
                <a:latin typeface="Roboto Light"/>
                <a:ea typeface="Roboto Light"/>
                <a:cs typeface="Roboto Light"/>
                <a:sym typeface="Roboto Light"/>
              </a:defRPr>
            </a:lvl1pPr>
            <a:lvl2pPr lvl="1" algn="r" rtl="0">
              <a:spcBef>
                <a:spcPts val="0"/>
              </a:spcBef>
              <a:spcAft>
                <a:spcPts val="0"/>
              </a:spcAft>
              <a:buNone/>
              <a:defRPr sz="600">
                <a:latin typeface="Roboto Light"/>
                <a:ea typeface="Roboto Light"/>
                <a:cs typeface="Roboto Light"/>
                <a:sym typeface="Roboto Light"/>
              </a:defRPr>
            </a:lvl2pPr>
            <a:lvl3pPr lvl="2" algn="r" rtl="0">
              <a:spcBef>
                <a:spcPts val="0"/>
              </a:spcBef>
              <a:spcAft>
                <a:spcPts val="0"/>
              </a:spcAft>
              <a:buNone/>
              <a:defRPr sz="600">
                <a:latin typeface="Roboto Light"/>
                <a:ea typeface="Roboto Light"/>
                <a:cs typeface="Roboto Light"/>
                <a:sym typeface="Roboto Light"/>
              </a:defRPr>
            </a:lvl3pPr>
            <a:lvl4pPr lvl="3" algn="r" rtl="0">
              <a:spcBef>
                <a:spcPts val="0"/>
              </a:spcBef>
              <a:spcAft>
                <a:spcPts val="0"/>
              </a:spcAft>
              <a:buNone/>
              <a:defRPr sz="600">
                <a:latin typeface="Roboto Light"/>
                <a:ea typeface="Roboto Light"/>
                <a:cs typeface="Roboto Light"/>
                <a:sym typeface="Roboto Light"/>
              </a:defRPr>
            </a:lvl4pPr>
            <a:lvl5pPr lvl="4" algn="r" rtl="0">
              <a:spcBef>
                <a:spcPts val="0"/>
              </a:spcBef>
              <a:spcAft>
                <a:spcPts val="0"/>
              </a:spcAft>
              <a:buNone/>
              <a:defRPr sz="600">
                <a:latin typeface="Roboto Light"/>
                <a:ea typeface="Roboto Light"/>
                <a:cs typeface="Roboto Light"/>
                <a:sym typeface="Roboto Light"/>
              </a:defRPr>
            </a:lvl5pPr>
            <a:lvl6pPr lvl="5" algn="r" rtl="0">
              <a:spcBef>
                <a:spcPts val="0"/>
              </a:spcBef>
              <a:spcAft>
                <a:spcPts val="0"/>
              </a:spcAft>
              <a:buNone/>
              <a:defRPr sz="600">
                <a:latin typeface="Roboto Light"/>
                <a:ea typeface="Roboto Light"/>
                <a:cs typeface="Roboto Light"/>
                <a:sym typeface="Roboto Light"/>
              </a:defRPr>
            </a:lvl6pPr>
            <a:lvl7pPr lvl="6" algn="r" rtl="0">
              <a:spcBef>
                <a:spcPts val="0"/>
              </a:spcBef>
              <a:spcAft>
                <a:spcPts val="0"/>
              </a:spcAft>
              <a:buNone/>
              <a:defRPr sz="600">
                <a:latin typeface="Roboto Light"/>
                <a:ea typeface="Roboto Light"/>
                <a:cs typeface="Roboto Light"/>
                <a:sym typeface="Roboto Light"/>
              </a:defRPr>
            </a:lvl7pPr>
            <a:lvl8pPr lvl="7" algn="r" rtl="0">
              <a:spcBef>
                <a:spcPts val="0"/>
              </a:spcBef>
              <a:spcAft>
                <a:spcPts val="0"/>
              </a:spcAft>
              <a:buNone/>
              <a:defRPr sz="600">
                <a:latin typeface="Roboto Light"/>
                <a:ea typeface="Roboto Light"/>
                <a:cs typeface="Roboto Light"/>
                <a:sym typeface="Roboto Light"/>
              </a:defRPr>
            </a:lvl8pPr>
            <a:lvl9pPr lvl="8" algn="r" rtl="0">
              <a:spcBef>
                <a:spcPts val="0"/>
              </a:spcBef>
              <a:spcAft>
                <a:spcPts val="0"/>
              </a:spcAft>
              <a:buNone/>
              <a:defRPr sz="600">
                <a:latin typeface="Roboto Light"/>
                <a:ea typeface="Roboto Light"/>
                <a:cs typeface="Roboto Light"/>
                <a:sym typeface="Roboto Light"/>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1" type="twoColTx">
  <p:cSld name="TITLE_AND_TWO_COLUMNS">
    <p:spTree>
      <p:nvGrpSpPr>
        <p:cNvPr id="1" name="Shape 1942"/>
        <p:cNvGrpSpPr/>
        <p:nvPr/>
      </p:nvGrpSpPr>
      <p:grpSpPr>
        <a:xfrm>
          <a:off x="0" y="0"/>
          <a:ext cx="0" cy="0"/>
          <a:chOff x="0" y="0"/>
          <a:chExt cx="0" cy="0"/>
        </a:xfrm>
      </p:grpSpPr>
      <p:sp>
        <p:nvSpPr>
          <p:cNvPr id="1943" name="Google Shape;1943;g27b3a2978f5_0_41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
              <a:t>‹#›</a:t>
            </a:fld>
            <a:endParaRPr/>
          </a:p>
        </p:txBody>
      </p:sp>
      <p:sp>
        <p:nvSpPr>
          <p:cNvPr id="1944" name="Google Shape;1944;g27b3a2978f5_0_4160"/>
          <p:cNvSpPr/>
          <p:nvPr/>
        </p:nvSpPr>
        <p:spPr>
          <a:xfrm>
            <a:off x="0" y="0"/>
            <a:ext cx="9138300" cy="5143500"/>
          </a:xfrm>
          <a:prstGeom prst="roundRect">
            <a:avLst>
              <a:gd name="adj" fmla="val 0"/>
            </a:avLst>
          </a:prstGeom>
          <a:gradFill>
            <a:gsLst>
              <a:gs pos="0">
                <a:srgbClr val="842FAE"/>
              </a:gs>
              <a:gs pos="100000">
                <a:srgbClr val="B268D7"/>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45" name="Google Shape;1945;g27b3a2978f5_0_4160"/>
          <p:cNvPicPr preferRelativeResize="0"/>
          <p:nvPr/>
        </p:nvPicPr>
        <p:blipFill rotWithShape="1">
          <a:blip r:embed="rId2">
            <a:alphaModFix/>
          </a:blip>
          <a:srcRect l="54439"/>
          <a:stretch/>
        </p:blipFill>
        <p:spPr>
          <a:xfrm>
            <a:off x="4904114" y="3816120"/>
            <a:ext cx="4239887" cy="1327370"/>
          </a:xfrm>
          <a:prstGeom prst="rect">
            <a:avLst/>
          </a:prstGeom>
          <a:noFill/>
          <a:ln>
            <a:noFill/>
          </a:ln>
        </p:spPr>
      </p:pic>
      <p:sp>
        <p:nvSpPr>
          <p:cNvPr id="1946" name="Google Shape;1946;g27b3a2978f5_0_4160"/>
          <p:cNvSpPr/>
          <p:nvPr/>
        </p:nvSpPr>
        <p:spPr>
          <a:xfrm>
            <a:off x="572750" y="1021225"/>
            <a:ext cx="7142700" cy="3642000"/>
          </a:xfrm>
          <a:prstGeom prst="roundRect">
            <a:avLst>
              <a:gd name="adj" fmla="val 8858"/>
            </a:avLst>
          </a:prstGeom>
          <a:solidFill>
            <a:schemeClr val="lt1"/>
          </a:solidFill>
          <a:ln>
            <a:noFill/>
          </a:ln>
          <a:effectLst>
            <a:outerShdw blurRad="114300" dist="66675" dir="5400000" algn="bl" rotWithShape="0">
              <a:srgbClr val="540D78">
                <a:alpha val="33730"/>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7" name="Google Shape;1947;g27b3a2978f5_0_4160"/>
          <p:cNvSpPr txBox="1">
            <a:spLocks noGrp="1"/>
          </p:cNvSpPr>
          <p:nvPr>
            <p:ph type="title"/>
          </p:nvPr>
        </p:nvSpPr>
        <p:spPr>
          <a:xfrm>
            <a:off x="539238" y="152400"/>
            <a:ext cx="3126600" cy="647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1pPr>
            <a:lvl2pPr lvl="1"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2pPr>
            <a:lvl3pPr lvl="2"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3pPr>
            <a:lvl4pPr lvl="3"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4pPr>
            <a:lvl5pPr lvl="4"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5pPr>
            <a:lvl6pPr lvl="5"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6pPr>
            <a:lvl7pPr lvl="6"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7pPr>
            <a:lvl8pPr lvl="7"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8pPr>
            <a:lvl9pPr lvl="8"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9pPr>
          </a:lstStyle>
          <a:p>
            <a:endParaRPr/>
          </a:p>
        </p:txBody>
      </p:sp>
      <p:sp>
        <p:nvSpPr>
          <p:cNvPr id="1948" name="Google Shape;1948;g27b3a2978f5_0_4160"/>
          <p:cNvSpPr txBox="1">
            <a:spLocks noGrp="1"/>
          </p:cNvSpPr>
          <p:nvPr>
            <p:ph type="body" idx="1"/>
          </p:nvPr>
        </p:nvSpPr>
        <p:spPr>
          <a:xfrm>
            <a:off x="685800" y="1415125"/>
            <a:ext cx="6915300" cy="3248100"/>
          </a:xfrm>
          <a:prstGeom prst="rect">
            <a:avLst/>
          </a:prstGeom>
          <a:noFill/>
          <a:ln>
            <a:noFill/>
          </a:ln>
        </p:spPr>
        <p:txBody>
          <a:bodyPr spcFirstLastPara="1" wrap="square" lIns="91425" tIns="91425" rIns="91425" bIns="91425" anchor="t" anchorCtr="0">
            <a:normAutofit/>
          </a:bodyPr>
          <a:lstStyle>
            <a:lvl1pPr marL="457200" lvl="0"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1pPr>
            <a:lvl2pPr marL="914400" lvl="1"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2pPr>
            <a:lvl3pPr marL="1371600" lvl="2"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3pPr>
            <a:lvl4pPr marL="1828800" lvl="3"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4pPr>
            <a:lvl5pPr marL="2286000" lvl="4"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5pPr>
            <a:lvl6pPr marL="2743200" lvl="5"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6pPr>
            <a:lvl7pPr marL="3200400" lvl="6"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7pPr>
            <a:lvl8pPr marL="3657600" lvl="7"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8pPr>
            <a:lvl9pPr marL="4114800" lvl="8"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9pPr>
          </a:lstStyle>
          <a:p>
            <a:endParaRPr/>
          </a:p>
        </p:txBody>
      </p:sp>
      <p:grpSp>
        <p:nvGrpSpPr>
          <p:cNvPr id="1949" name="Google Shape;1949;g27b3a2978f5_0_4160"/>
          <p:cNvGrpSpPr/>
          <p:nvPr/>
        </p:nvGrpSpPr>
        <p:grpSpPr>
          <a:xfrm>
            <a:off x="389714" y="4764079"/>
            <a:ext cx="1451540" cy="229128"/>
            <a:chOff x="262788" y="4847368"/>
            <a:chExt cx="1443457" cy="217781"/>
          </a:xfrm>
        </p:grpSpPr>
        <p:sp>
          <p:nvSpPr>
            <p:cNvPr id="1950" name="Google Shape;1950;g27b3a2978f5_0_4160"/>
            <p:cNvSpPr/>
            <p:nvPr/>
          </p:nvSpPr>
          <p:spPr>
            <a:xfrm>
              <a:off x="611837" y="4848955"/>
              <a:ext cx="41052" cy="183425"/>
            </a:xfrm>
            <a:custGeom>
              <a:avLst/>
              <a:gdLst/>
              <a:ahLst/>
              <a:cxnLst/>
              <a:rect l="l" t="t" r="r" b="b"/>
              <a:pathLst>
                <a:path w="8089" h="35376" extrusionOk="0">
                  <a:moveTo>
                    <a:pt x="0" y="35375"/>
                  </a:moveTo>
                  <a:lnTo>
                    <a:pt x="8088" y="35375"/>
                  </a:lnTo>
                  <a:lnTo>
                    <a:pt x="8088" y="1"/>
                  </a:lnTo>
                  <a:lnTo>
                    <a:pt x="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51" name="Google Shape;1951;g27b3a2978f5_0_4160"/>
            <p:cNvSpPr/>
            <p:nvPr/>
          </p:nvSpPr>
          <p:spPr>
            <a:xfrm>
              <a:off x="670991" y="4848955"/>
              <a:ext cx="41219" cy="183425"/>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52" name="Google Shape;1952;g27b3a2978f5_0_4160"/>
            <p:cNvSpPr/>
            <p:nvPr/>
          </p:nvSpPr>
          <p:spPr>
            <a:xfrm>
              <a:off x="554926" y="4848955"/>
              <a:ext cx="41052" cy="183425"/>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53" name="Google Shape;1953;g27b3a2978f5_0_4160"/>
            <p:cNvSpPr/>
            <p:nvPr/>
          </p:nvSpPr>
          <p:spPr>
            <a:xfrm>
              <a:off x="262788" y="4847368"/>
              <a:ext cx="104164" cy="186769"/>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54" name="Google Shape;1954;g27b3a2978f5_0_4160"/>
            <p:cNvSpPr/>
            <p:nvPr/>
          </p:nvSpPr>
          <p:spPr>
            <a:xfrm>
              <a:off x="384020" y="4882782"/>
              <a:ext cx="153493" cy="149598"/>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55" name="Google Shape;1955;g27b3a2978f5_0_4160"/>
            <p:cNvSpPr/>
            <p:nvPr/>
          </p:nvSpPr>
          <p:spPr>
            <a:xfrm>
              <a:off x="727384" y="4881906"/>
              <a:ext cx="98475" cy="152408"/>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56" name="Google Shape;1956;g27b3a2978f5_0_4160"/>
            <p:cNvSpPr/>
            <p:nvPr/>
          </p:nvSpPr>
          <p:spPr>
            <a:xfrm>
              <a:off x="870865" y="4848074"/>
              <a:ext cx="5694" cy="217075"/>
            </a:xfrm>
            <a:custGeom>
              <a:avLst/>
              <a:gdLst/>
              <a:ahLst/>
              <a:cxnLst/>
              <a:rect l="l" t="t" r="r" b="b"/>
              <a:pathLst>
                <a:path w="1122" h="41866" extrusionOk="0">
                  <a:moveTo>
                    <a:pt x="1" y="41866"/>
                  </a:moveTo>
                  <a:lnTo>
                    <a:pt x="1122" y="41866"/>
                  </a:lnTo>
                  <a:lnTo>
                    <a:pt x="1122" y="1"/>
                  </a:lnTo>
                  <a:lnTo>
                    <a:pt x="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57" name="Google Shape;1957;g27b3a2978f5_0_4160"/>
            <p:cNvSpPr/>
            <p:nvPr/>
          </p:nvSpPr>
          <p:spPr>
            <a:xfrm>
              <a:off x="909668" y="4884897"/>
              <a:ext cx="41392" cy="55153"/>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58" name="Google Shape;1958;g27b3a2978f5_0_4160"/>
            <p:cNvSpPr/>
            <p:nvPr/>
          </p:nvSpPr>
          <p:spPr>
            <a:xfrm>
              <a:off x="952608" y="4898290"/>
              <a:ext cx="32947" cy="42465"/>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59" name="Google Shape;1959;g27b3a2978f5_0_4160"/>
            <p:cNvSpPr/>
            <p:nvPr/>
          </p:nvSpPr>
          <p:spPr>
            <a:xfrm>
              <a:off x="991929" y="4898290"/>
              <a:ext cx="32429" cy="42465"/>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60" name="Google Shape;1960;g27b3a2978f5_0_4160"/>
            <p:cNvSpPr/>
            <p:nvPr/>
          </p:nvSpPr>
          <p:spPr>
            <a:xfrm>
              <a:off x="1033148" y="4881906"/>
              <a:ext cx="30181" cy="58145"/>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61" name="Google Shape;1961;g27b3a2978f5_0_4160"/>
            <p:cNvSpPr/>
            <p:nvPr/>
          </p:nvSpPr>
          <p:spPr>
            <a:xfrm>
              <a:off x="1074707"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62" name="Google Shape;1962;g27b3a2978f5_0_4160"/>
            <p:cNvSpPr/>
            <p:nvPr/>
          </p:nvSpPr>
          <p:spPr>
            <a:xfrm>
              <a:off x="1113856" y="4898290"/>
              <a:ext cx="35703" cy="42465"/>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63" name="Google Shape;1963;g27b3a2978f5_0_4160"/>
            <p:cNvSpPr/>
            <p:nvPr/>
          </p:nvSpPr>
          <p:spPr>
            <a:xfrm>
              <a:off x="1159211" y="4881906"/>
              <a:ext cx="4491" cy="58145"/>
            </a:xfrm>
            <a:custGeom>
              <a:avLst/>
              <a:gdLst/>
              <a:ahLst/>
              <a:cxnLst/>
              <a:rect l="l" t="t" r="r" b="b"/>
              <a:pathLst>
                <a:path w="885" h="11214" extrusionOk="0">
                  <a:moveTo>
                    <a:pt x="1" y="11214"/>
                  </a:moveTo>
                  <a:lnTo>
                    <a:pt x="884" y="11214"/>
                  </a:lnTo>
                  <a:lnTo>
                    <a:pt x="884" y="0"/>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64" name="Google Shape;1964;g27b3a2978f5_0_4160"/>
            <p:cNvSpPr/>
            <p:nvPr/>
          </p:nvSpPr>
          <p:spPr>
            <a:xfrm>
              <a:off x="1173182" y="4898290"/>
              <a:ext cx="35703" cy="42465"/>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65" name="Google Shape;1965;g27b3a2978f5_0_4160"/>
            <p:cNvSpPr/>
            <p:nvPr/>
          </p:nvSpPr>
          <p:spPr>
            <a:xfrm>
              <a:off x="1216295" y="4898290"/>
              <a:ext cx="32252" cy="58150"/>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66" name="Google Shape;1966;g27b3a2978f5_0_4160"/>
            <p:cNvSpPr/>
            <p:nvPr/>
          </p:nvSpPr>
          <p:spPr>
            <a:xfrm>
              <a:off x="1255443" y="4899172"/>
              <a:ext cx="33632" cy="5744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67" name="Google Shape;1967;g27b3a2978f5_0_4160"/>
            <p:cNvSpPr/>
            <p:nvPr/>
          </p:nvSpPr>
          <p:spPr>
            <a:xfrm>
              <a:off x="1309421" y="4888599"/>
              <a:ext cx="20873" cy="52156"/>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68" name="Google Shape;1968;g27b3a2978f5_0_4160"/>
            <p:cNvSpPr/>
            <p:nvPr/>
          </p:nvSpPr>
          <p:spPr>
            <a:xfrm>
              <a:off x="1338739" y="4881906"/>
              <a:ext cx="30186" cy="58145"/>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69" name="Google Shape;1969;g27b3a2978f5_0_4160"/>
            <p:cNvSpPr/>
            <p:nvPr/>
          </p:nvSpPr>
          <p:spPr>
            <a:xfrm>
              <a:off x="1378233" y="4898290"/>
              <a:ext cx="31907" cy="42465"/>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70" name="Google Shape;1970;g27b3a2978f5_0_4160"/>
            <p:cNvSpPr/>
            <p:nvPr/>
          </p:nvSpPr>
          <p:spPr>
            <a:xfrm>
              <a:off x="1415823" y="4888599"/>
              <a:ext cx="20873" cy="52156"/>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71" name="Google Shape;1971;g27b3a2978f5_0_4160"/>
            <p:cNvSpPr/>
            <p:nvPr/>
          </p:nvSpPr>
          <p:spPr>
            <a:xfrm>
              <a:off x="1464457" y="4884897"/>
              <a:ext cx="31221" cy="55153"/>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72" name="Google Shape;1972;g27b3a2978f5_0_4160"/>
            <p:cNvSpPr/>
            <p:nvPr/>
          </p:nvSpPr>
          <p:spPr>
            <a:xfrm>
              <a:off x="1503088" y="4884192"/>
              <a:ext cx="6212" cy="55858"/>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73" name="Google Shape;1973;g27b3a2978f5_0_4160"/>
            <p:cNvSpPr/>
            <p:nvPr/>
          </p:nvSpPr>
          <p:spPr>
            <a:xfrm>
              <a:off x="1518262" y="4898290"/>
              <a:ext cx="30531" cy="42465"/>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74" name="Google Shape;1974;g27b3a2978f5_0_4160"/>
            <p:cNvSpPr/>
            <p:nvPr/>
          </p:nvSpPr>
          <p:spPr>
            <a:xfrm>
              <a:off x="1553792" y="4888599"/>
              <a:ext cx="20696" cy="52156"/>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75" name="Google Shape;1975;g27b3a2978f5_0_4160"/>
            <p:cNvSpPr/>
            <p:nvPr/>
          </p:nvSpPr>
          <p:spPr>
            <a:xfrm>
              <a:off x="1580522" y="4898290"/>
              <a:ext cx="32942" cy="42465"/>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76" name="Google Shape;1976;g27b3a2978f5_0_4160"/>
            <p:cNvSpPr/>
            <p:nvPr/>
          </p:nvSpPr>
          <p:spPr>
            <a:xfrm>
              <a:off x="1622081"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77" name="Google Shape;1977;g27b3a2978f5_0_4160"/>
            <p:cNvSpPr/>
            <p:nvPr/>
          </p:nvSpPr>
          <p:spPr>
            <a:xfrm>
              <a:off x="1661575" y="4898290"/>
              <a:ext cx="30531" cy="42465"/>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78" name="Google Shape;1978;g27b3a2978f5_0_4160"/>
            <p:cNvSpPr/>
            <p:nvPr/>
          </p:nvSpPr>
          <p:spPr>
            <a:xfrm>
              <a:off x="1698480" y="4932999"/>
              <a:ext cx="7765" cy="17448"/>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79" name="Google Shape;1979;g27b3a2978f5_0_4160"/>
            <p:cNvSpPr/>
            <p:nvPr/>
          </p:nvSpPr>
          <p:spPr>
            <a:xfrm>
              <a:off x="913804" y="4977927"/>
              <a:ext cx="37773" cy="56034"/>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80" name="Google Shape;1980;g27b3a2978f5_0_4160"/>
            <p:cNvSpPr/>
            <p:nvPr/>
          </p:nvSpPr>
          <p:spPr>
            <a:xfrm>
              <a:off x="963991" y="4991496"/>
              <a:ext cx="30186" cy="41584"/>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81" name="Google Shape;1981;g27b3a2978f5_0_4160"/>
            <p:cNvSpPr/>
            <p:nvPr/>
          </p:nvSpPr>
          <p:spPr>
            <a:xfrm>
              <a:off x="1004692" y="4974935"/>
              <a:ext cx="32079" cy="59026"/>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82" name="Google Shape;1982;g27b3a2978f5_0_4160"/>
            <p:cNvSpPr/>
            <p:nvPr/>
          </p:nvSpPr>
          <p:spPr>
            <a:xfrm>
              <a:off x="1046769" y="4991496"/>
              <a:ext cx="32947" cy="42465"/>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83" name="Google Shape;1983;g27b3a2978f5_0_4160"/>
            <p:cNvSpPr/>
            <p:nvPr/>
          </p:nvSpPr>
          <p:spPr>
            <a:xfrm>
              <a:off x="1113166" y="4991496"/>
              <a:ext cx="30531" cy="42465"/>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84" name="Google Shape;1984;g27b3a2978f5_0_4160"/>
            <p:cNvSpPr/>
            <p:nvPr/>
          </p:nvSpPr>
          <p:spPr>
            <a:xfrm>
              <a:off x="1149381" y="4981629"/>
              <a:ext cx="20873" cy="52332"/>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85" name="Google Shape;1985;g27b3a2978f5_0_4160"/>
            <p:cNvSpPr/>
            <p:nvPr/>
          </p:nvSpPr>
          <p:spPr>
            <a:xfrm>
              <a:off x="1177319"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86" name="Google Shape;1986;g27b3a2978f5_0_4160"/>
            <p:cNvSpPr/>
            <p:nvPr/>
          </p:nvSpPr>
          <p:spPr>
            <a:xfrm>
              <a:off x="1220776" y="4991496"/>
              <a:ext cx="30186" cy="41584"/>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87" name="Google Shape;1987;g27b3a2978f5_0_4160"/>
            <p:cNvSpPr/>
            <p:nvPr/>
          </p:nvSpPr>
          <p:spPr>
            <a:xfrm>
              <a:off x="1261305" y="4974935"/>
              <a:ext cx="32257" cy="59026"/>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88" name="Google Shape;1988;g27b3a2978f5_0_4160"/>
            <p:cNvSpPr/>
            <p:nvPr/>
          </p:nvSpPr>
          <p:spPr>
            <a:xfrm>
              <a:off x="1303904" y="4991496"/>
              <a:ext cx="30354" cy="42465"/>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89" name="Google Shape;1989;g27b3a2978f5_0_4160"/>
            <p:cNvSpPr/>
            <p:nvPr/>
          </p:nvSpPr>
          <p:spPr>
            <a:xfrm>
              <a:off x="1362018"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90" name="Google Shape;1990;g27b3a2978f5_0_4160"/>
            <p:cNvSpPr/>
            <p:nvPr/>
          </p:nvSpPr>
          <p:spPr>
            <a:xfrm>
              <a:off x="1405480" y="4991496"/>
              <a:ext cx="30181" cy="41584"/>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91" name="Google Shape;1991;g27b3a2978f5_0_4160"/>
            <p:cNvSpPr/>
            <p:nvPr/>
          </p:nvSpPr>
          <p:spPr>
            <a:xfrm>
              <a:off x="1446004" y="4974935"/>
              <a:ext cx="32084" cy="59026"/>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92" name="Google Shape;1992;g27b3a2978f5_0_4160"/>
            <p:cNvSpPr/>
            <p:nvPr/>
          </p:nvSpPr>
          <p:spPr>
            <a:xfrm>
              <a:off x="1508777" y="4977222"/>
              <a:ext cx="40016" cy="56739"/>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93" name="Google Shape;1993;g27b3a2978f5_0_4160"/>
            <p:cNvSpPr/>
            <p:nvPr/>
          </p:nvSpPr>
          <p:spPr>
            <a:xfrm>
              <a:off x="1557583"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94" name="Google Shape;1994;g27b3a2978f5_0_4160"/>
            <p:cNvSpPr/>
            <p:nvPr/>
          </p:nvSpPr>
          <p:spPr>
            <a:xfrm>
              <a:off x="1600873" y="4991496"/>
              <a:ext cx="18630" cy="41584"/>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95" name="Google Shape;1995;g27b3a2978f5_0_4160"/>
            <p:cNvSpPr/>
            <p:nvPr/>
          </p:nvSpPr>
          <p:spPr>
            <a:xfrm>
              <a:off x="1623979" y="4991496"/>
              <a:ext cx="32947" cy="42465"/>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96" name="Google Shape;1996;g27b3a2978f5_0_4160"/>
            <p:cNvSpPr/>
            <p:nvPr/>
          </p:nvSpPr>
          <p:spPr>
            <a:xfrm>
              <a:off x="1664336" y="4991496"/>
              <a:ext cx="30354" cy="42465"/>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1997" name="Google Shape;1997;g27b3a2978f5_0_4160"/>
            <p:cNvSpPr/>
            <p:nvPr/>
          </p:nvSpPr>
          <p:spPr>
            <a:xfrm>
              <a:off x="1089024" y="4991496"/>
              <a:ext cx="18630" cy="41584"/>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grpSp>
      <p:sp>
        <p:nvSpPr>
          <p:cNvPr id="1998" name="Google Shape;1998;g27b3a2978f5_0_4160"/>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
              <a:t>‹#›</a:t>
            </a:fld>
            <a:endParaRPr/>
          </a:p>
        </p:txBody>
      </p:sp>
      <p:sp>
        <p:nvSpPr>
          <p:cNvPr id="1999" name="Google Shape;1999;g27b3a2978f5_0_4160"/>
          <p:cNvSpPr txBox="1"/>
          <p:nvPr/>
        </p:nvSpPr>
        <p:spPr>
          <a:xfrm>
            <a:off x="4378400" y="4788663"/>
            <a:ext cx="4229400" cy="1800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en" sz="600" b="0" i="0" u="none" strike="noStrike" cap="none">
                <a:solidFill>
                  <a:srgbClr val="FEFEFE"/>
                </a:solidFill>
                <a:latin typeface="Roboto Light"/>
                <a:ea typeface="Roboto Light"/>
                <a:cs typeface="Roboto Light"/>
                <a:sym typeface="Roboto Light"/>
              </a:rPr>
              <a:t>© 2022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FEFEFE"/>
              </a:solidFill>
              <a:latin typeface="Roboto Light"/>
              <a:ea typeface="Roboto Light"/>
              <a:cs typeface="Roboto Light"/>
              <a:sym typeface="Roboto Light"/>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2000"/>
        <p:cNvGrpSpPr/>
        <p:nvPr/>
      </p:nvGrpSpPr>
      <p:grpSpPr>
        <a:xfrm>
          <a:off x="0" y="0"/>
          <a:ext cx="0" cy="0"/>
          <a:chOff x="0" y="0"/>
          <a:chExt cx="0" cy="0"/>
        </a:xfrm>
      </p:grpSpPr>
      <p:sp>
        <p:nvSpPr>
          <p:cNvPr id="2001" name="Google Shape;2001;g27b3a2978f5_0_421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002" name="Google Shape;2002;g27b3a2978f5_0_421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003" name="Google Shape;2003;g27b3a2978f5_0_42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blank">
  <p:cSld name="TITLE_AND_BODY_3">
    <p:spTree>
      <p:nvGrpSpPr>
        <p:cNvPr id="1" name="Shape 2004"/>
        <p:cNvGrpSpPr/>
        <p:nvPr/>
      </p:nvGrpSpPr>
      <p:grpSpPr>
        <a:xfrm>
          <a:off x="0" y="0"/>
          <a:ext cx="0" cy="0"/>
          <a:chOff x="0" y="0"/>
          <a:chExt cx="0" cy="0"/>
        </a:xfrm>
      </p:grpSpPr>
      <p:sp>
        <p:nvSpPr>
          <p:cNvPr id="2005" name="Google Shape;2005;g27b3a2978f5_0_4222"/>
          <p:cNvSpPr txBox="1">
            <a:spLocks noGrp="1"/>
          </p:cNvSpPr>
          <p:nvPr>
            <p:ph type="sldNum" idx="12"/>
          </p:nvPr>
        </p:nvSpPr>
        <p:spPr>
          <a:xfrm>
            <a:off x="6553200" y="4629150"/>
            <a:ext cx="2133600" cy="111600"/>
          </a:xfrm>
          <a:prstGeom prst="rect">
            <a:avLst/>
          </a:prstGeom>
          <a:noFill/>
          <a:ln>
            <a:noFill/>
          </a:ln>
        </p:spPr>
        <p:txBody>
          <a:bodyPr spcFirstLastPara="1" wrap="square" lIns="17150" tIns="17150" rIns="17150" bIns="17150" anchor="ctr" anchorCtr="0">
            <a:spAutoFit/>
          </a:bodyPr>
          <a:lstStyle>
            <a:lvl1pPr marL="0" marR="0" lvl="0" indent="0" algn="r" rtl="0">
              <a:lnSpc>
                <a:spcPct val="100000"/>
              </a:lnSpc>
              <a:spcBef>
                <a:spcPts val="0"/>
              </a:spcBef>
              <a:spcAft>
                <a:spcPts val="0"/>
              </a:spcAft>
              <a:buClr>
                <a:srgbClr val="000000"/>
              </a:buClr>
              <a:buSzPts val="500"/>
              <a:buFont typeface="Gill Sans"/>
              <a:buNone/>
              <a:defRPr sz="500">
                <a:solidFill>
                  <a:srgbClr val="000000"/>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500"/>
              <a:buFont typeface="Gill Sans"/>
              <a:buNone/>
              <a:defRPr sz="500">
                <a:solidFill>
                  <a:srgbClr val="000000"/>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500"/>
              <a:buFont typeface="Gill Sans"/>
              <a:buNone/>
              <a:defRPr sz="500">
                <a:solidFill>
                  <a:srgbClr val="000000"/>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500"/>
              <a:buFont typeface="Gill Sans"/>
              <a:buNone/>
              <a:defRPr sz="500">
                <a:solidFill>
                  <a:srgbClr val="000000"/>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500"/>
              <a:buFont typeface="Gill Sans"/>
              <a:buNone/>
              <a:defRPr sz="500">
                <a:solidFill>
                  <a:srgbClr val="000000"/>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500"/>
              <a:buFont typeface="Gill Sans"/>
              <a:buNone/>
              <a:defRPr sz="500">
                <a:solidFill>
                  <a:srgbClr val="000000"/>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500"/>
              <a:buFont typeface="Gill Sans"/>
              <a:buNone/>
              <a:defRPr sz="500">
                <a:solidFill>
                  <a:srgbClr val="000000"/>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500"/>
              <a:buFont typeface="Gill Sans"/>
              <a:buNone/>
              <a:defRPr sz="500">
                <a:solidFill>
                  <a:srgbClr val="000000"/>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500"/>
              <a:buFont typeface="Gill Sans"/>
              <a:buNone/>
              <a:defRPr sz="500">
                <a:solidFill>
                  <a:srgbClr val="000000"/>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sz="1000">
              <a:solidFill>
                <a:schemeClr val="dk2"/>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p:cSld name="TITLE_AND_BODY_4">
    <p:bg>
      <p:bgPr>
        <a:solidFill>
          <a:srgbClr val="FEFEFE"/>
        </a:solidFill>
        <a:effectLst/>
      </p:bgPr>
    </p:bg>
    <p:spTree>
      <p:nvGrpSpPr>
        <p:cNvPr id="1" name="Shape 2006"/>
        <p:cNvGrpSpPr/>
        <p:nvPr/>
      </p:nvGrpSpPr>
      <p:grpSpPr>
        <a:xfrm>
          <a:off x="0" y="0"/>
          <a:ext cx="0" cy="0"/>
          <a:chOff x="0" y="0"/>
          <a:chExt cx="0" cy="0"/>
        </a:xfrm>
      </p:grpSpPr>
      <p:sp>
        <p:nvSpPr>
          <p:cNvPr id="2007" name="Google Shape;2007;g27b3a2978f5_0_42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
              <a:t>‹#›</a:t>
            </a:fld>
            <a:endParaRPr/>
          </a:p>
        </p:txBody>
      </p:sp>
      <p:sp>
        <p:nvSpPr>
          <p:cNvPr id="2008" name="Google Shape;2008;g27b3a2978f5_0_4224"/>
          <p:cNvSpPr/>
          <p:nvPr/>
        </p:nvSpPr>
        <p:spPr>
          <a:xfrm>
            <a:off x="0" y="0"/>
            <a:ext cx="9138300" cy="1327500"/>
          </a:xfrm>
          <a:prstGeom prst="roundRect">
            <a:avLst>
              <a:gd name="adj" fmla="val 0"/>
            </a:avLst>
          </a:prstGeom>
          <a:gradFill>
            <a:gsLst>
              <a:gs pos="0">
                <a:srgbClr val="842FAE"/>
              </a:gs>
              <a:gs pos="100000">
                <a:srgbClr val="B268D7"/>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09" name="Google Shape;2009;g27b3a2978f5_0_4224"/>
          <p:cNvPicPr preferRelativeResize="0"/>
          <p:nvPr/>
        </p:nvPicPr>
        <p:blipFill rotWithShape="1">
          <a:blip r:embed="rId2">
            <a:alphaModFix/>
          </a:blip>
          <a:srcRect l="54439"/>
          <a:stretch/>
        </p:blipFill>
        <p:spPr>
          <a:xfrm>
            <a:off x="4904114" y="2970"/>
            <a:ext cx="4239887" cy="1327370"/>
          </a:xfrm>
          <a:prstGeom prst="rect">
            <a:avLst/>
          </a:prstGeom>
          <a:noFill/>
          <a:ln>
            <a:noFill/>
          </a:ln>
        </p:spPr>
      </p:pic>
      <p:sp>
        <p:nvSpPr>
          <p:cNvPr id="2010" name="Google Shape;2010;g27b3a2978f5_0_4224"/>
          <p:cNvSpPr txBox="1"/>
          <p:nvPr/>
        </p:nvSpPr>
        <p:spPr>
          <a:xfrm>
            <a:off x="572750" y="233550"/>
            <a:ext cx="3118500" cy="3078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2600"/>
              <a:buFont typeface="Arial"/>
              <a:buNone/>
            </a:pPr>
            <a:endParaRPr sz="2000" b="1" i="0" u="none" strike="noStrike" cap="none">
              <a:solidFill>
                <a:srgbClr val="FFFFFF"/>
              </a:solidFill>
              <a:latin typeface="Roboto"/>
              <a:ea typeface="Roboto"/>
              <a:cs typeface="Roboto"/>
              <a:sym typeface="Roboto"/>
            </a:endParaRPr>
          </a:p>
        </p:txBody>
      </p:sp>
      <p:sp>
        <p:nvSpPr>
          <p:cNvPr id="2011" name="Google Shape;2011;g27b3a2978f5_0_4224"/>
          <p:cNvSpPr/>
          <p:nvPr/>
        </p:nvSpPr>
        <p:spPr>
          <a:xfrm>
            <a:off x="572750" y="1139475"/>
            <a:ext cx="7142700" cy="3451500"/>
          </a:xfrm>
          <a:prstGeom prst="roundRect">
            <a:avLst>
              <a:gd name="adj" fmla="val 8858"/>
            </a:avLst>
          </a:prstGeom>
          <a:solidFill>
            <a:schemeClr val="lt1"/>
          </a:solidFill>
          <a:ln>
            <a:noFill/>
          </a:ln>
          <a:effectLst>
            <a:outerShdw blurRad="114300" dist="66675" dir="5400000" algn="bl" rotWithShape="0">
              <a:srgbClr val="7878B9">
                <a:alpha val="33730"/>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2" name="Google Shape;2012;g27b3a2978f5_0_4224"/>
          <p:cNvSpPr txBox="1">
            <a:spLocks noGrp="1"/>
          </p:cNvSpPr>
          <p:nvPr>
            <p:ph type="title"/>
          </p:nvPr>
        </p:nvSpPr>
        <p:spPr>
          <a:xfrm>
            <a:off x="539238" y="152400"/>
            <a:ext cx="3126600" cy="647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1pPr>
            <a:lvl2pPr lvl="1"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2pPr>
            <a:lvl3pPr lvl="2"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3pPr>
            <a:lvl4pPr lvl="3"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4pPr>
            <a:lvl5pPr lvl="4"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5pPr>
            <a:lvl6pPr lvl="5"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6pPr>
            <a:lvl7pPr lvl="6"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7pPr>
            <a:lvl8pPr lvl="7"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8pPr>
            <a:lvl9pPr lvl="8"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9pPr>
          </a:lstStyle>
          <a:p>
            <a:endParaRPr/>
          </a:p>
        </p:txBody>
      </p:sp>
      <p:sp>
        <p:nvSpPr>
          <p:cNvPr id="2013" name="Google Shape;2013;g27b3a2978f5_0_4224"/>
          <p:cNvSpPr txBox="1">
            <a:spLocks noGrp="1"/>
          </p:cNvSpPr>
          <p:nvPr>
            <p:ph type="body" idx="1"/>
          </p:nvPr>
        </p:nvSpPr>
        <p:spPr>
          <a:xfrm>
            <a:off x="685800" y="1415125"/>
            <a:ext cx="6915300" cy="3248100"/>
          </a:xfrm>
          <a:prstGeom prst="rect">
            <a:avLst/>
          </a:prstGeom>
          <a:noFill/>
          <a:ln>
            <a:noFill/>
          </a:ln>
        </p:spPr>
        <p:txBody>
          <a:bodyPr spcFirstLastPara="1" wrap="square" lIns="91425" tIns="91425" rIns="91425" bIns="91425" anchor="t" anchorCtr="0">
            <a:normAutofit/>
          </a:bodyPr>
          <a:lstStyle>
            <a:lvl1pPr marL="457200" lvl="0"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1pPr>
            <a:lvl2pPr marL="914400" lvl="1"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2pPr>
            <a:lvl3pPr marL="1371600" lvl="2"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3pPr>
            <a:lvl4pPr marL="1828800" lvl="3"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4pPr>
            <a:lvl5pPr marL="2286000" lvl="4"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5pPr>
            <a:lvl6pPr marL="2743200" lvl="5"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6pPr>
            <a:lvl7pPr marL="3200400" lvl="6"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7pPr>
            <a:lvl8pPr marL="3657600" lvl="7"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8pPr>
            <a:lvl9pPr marL="4114800" lvl="8" indent="-304800" algn="l" rtl="0">
              <a:lnSpc>
                <a:spcPct val="115000"/>
              </a:lnSpc>
              <a:spcBef>
                <a:spcPts val="0"/>
              </a:spcBef>
              <a:spcAft>
                <a:spcPts val="0"/>
              </a:spcAft>
              <a:buClr>
                <a:srgbClr val="4E3494"/>
              </a:buClr>
              <a:buSzPts val="1200"/>
              <a:buFont typeface="Roboto"/>
              <a:buChar char="■"/>
              <a:defRPr sz="1200">
                <a:solidFill>
                  <a:srgbClr val="4E3494"/>
                </a:solidFill>
                <a:latin typeface="Roboto"/>
                <a:ea typeface="Roboto"/>
                <a:cs typeface="Roboto"/>
                <a:sym typeface="Roboto"/>
              </a:defRPr>
            </a:lvl9pPr>
          </a:lstStyle>
          <a:p>
            <a:endParaRPr/>
          </a:p>
        </p:txBody>
      </p:sp>
      <p:grpSp>
        <p:nvGrpSpPr>
          <p:cNvPr id="2014" name="Google Shape;2014;g27b3a2978f5_0_4224"/>
          <p:cNvGrpSpPr/>
          <p:nvPr/>
        </p:nvGrpSpPr>
        <p:grpSpPr>
          <a:xfrm>
            <a:off x="389714" y="4764079"/>
            <a:ext cx="1451540" cy="229128"/>
            <a:chOff x="262788" y="4847368"/>
            <a:chExt cx="1443457" cy="217781"/>
          </a:xfrm>
        </p:grpSpPr>
        <p:sp>
          <p:nvSpPr>
            <p:cNvPr id="2015" name="Google Shape;2015;g27b3a2978f5_0_4224"/>
            <p:cNvSpPr/>
            <p:nvPr/>
          </p:nvSpPr>
          <p:spPr>
            <a:xfrm>
              <a:off x="611837" y="4848955"/>
              <a:ext cx="41052" cy="183425"/>
            </a:xfrm>
            <a:custGeom>
              <a:avLst/>
              <a:gdLst/>
              <a:ahLst/>
              <a:cxnLst/>
              <a:rect l="l" t="t" r="r" b="b"/>
              <a:pathLst>
                <a:path w="8089" h="35376" extrusionOk="0">
                  <a:moveTo>
                    <a:pt x="0" y="35375"/>
                  </a:moveTo>
                  <a:lnTo>
                    <a:pt x="8088" y="35375"/>
                  </a:lnTo>
                  <a:lnTo>
                    <a:pt x="8088" y="1"/>
                  </a:lnTo>
                  <a:lnTo>
                    <a:pt x="0"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16" name="Google Shape;2016;g27b3a2978f5_0_4224"/>
            <p:cNvSpPr/>
            <p:nvPr/>
          </p:nvSpPr>
          <p:spPr>
            <a:xfrm>
              <a:off x="670991" y="4848955"/>
              <a:ext cx="41219" cy="183425"/>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17" name="Google Shape;2017;g27b3a2978f5_0_4224"/>
            <p:cNvSpPr/>
            <p:nvPr/>
          </p:nvSpPr>
          <p:spPr>
            <a:xfrm>
              <a:off x="554926" y="4848955"/>
              <a:ext cx="41052" cy="183425"/>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18" name="Google Shape;2018;g27b3a2978f5_0_4224"/>
            <p:cNvSpPr/>
            <p:nvPr/>
          </p:nvSpPr>
          <p:spPr>
            <a:xfrm>
              <a:off x="262788" y="4847368"/>
              <a:ext cx="104164" cy="186769"/>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19" name="Google Shape;2019;g27b3a2978f5_0_4224"/>
            <p:cNvSpPr/>
            <p:nvPr/>
          </p:nvSpPr>
          <p:spPr>
            <a:xfrm>
              <a:off x="384020" y="4882782"/>
              <a:ext cx="153493" cy="149598"/>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20" name="Google Shape;2020;g27b3a2978f5_0_4224"/>
            <p:cNvSpPr/>
            <p:nvPr/>
          </p:nvSpPr>
          <p:spPr>
            <a:xfrm>
              <a:off x="727384" y="4881906"/>
              <a:ext cx="98475" cy="152408"/>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21" name="Google Shape;2021;g27b3a2978f5_0_4224"/>
            <p:cNvSpPr/>
            <p:nvPr/>
          </p:nvSpPr>
          <p:spPr>
            <a:xfrm>
              <a:off x="870865" y="4848074"/>
              <a:ext cx="5694" cy="217075"/>
            </a:xfrm>
            <a:custGeom>
              <a:avLst/>
              <a:gdLst/>
              <a:ahLst/>
              <a:cxnLst/>
              <a:rect l="l" t="t" r="r" b="b"/>
              <a:pathLst>
                <a:path w="1122" h="41866" extrusionOk="0">
                  <a:moveTo>
                    <a:pt x="1" y="41866"/>
                  </a:moveTo>
                  <a:lnTo>
                    <a:pt x="1122" y="41866"/>
                  </a:lnTo>
                  <a:lnTo>
                    <a:pt x="1122" y="1"/>
                  </a:lnTo>
                  <a:lnTo>
                    <a:pt x="1"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22" name="Google Shape;2022;g27b3a2978f5_0_4224"/>
            <p:cNvSpPr/>
            <p:nvPr/>
          </p:nvSpPr>
          <p:spPr>
            <a:xfrm>
              <a:off x="909668" y="4884897"/>
              <a:ext cx="41392" cy="55153"/>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23" name="Google Shape;2023;g27b3a2978f5_0_4224"/>
            <p:cNvSpPr/>
            <p:nvPr/>
          </p:nvSpPr>
          <p:spPr>
            <a:xfrm>
              <a:off x="952608" y="4898290"/>
              <a:ext cx="32947" cy="42465"/>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24" name="Google Shape;2024;g27b3a2978f5_0_4224"/>
            <p:cNvSpPr/>
            <p:nvPr/>
          </p:nvSpPr>
          <p:spPr>
            <a:xfrm>
              <a:off x="991929" y="4898290"/>
              <a:ext cx="32429" cy="42465"/>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25" name="Google Shape;2025;g27b3a2978f5_0_4224"/>
            <p:cNvSpPr/>
            <p:nvPr/>
          </p:nvSpPr>
          <p:spPr>
            <a:xfrm>
              <a:off x="1033148" y="4881906"/>
              <a:ext cx="30181" cy="58145"/>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26" name="Google Shape;2026;g27b3a2978f5_0_4224"/>
            <p:cNvSpPr/>
            <p:nvPr/>
          </p:nvSpPr>
          <p:spPr>
            <a:xfrm>
              <a:off x="1074707"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27" name="Google Shape;2027;g27b3a2978f5_0_4224"/>
            <p:cNvSpPr/>
            <p:nvPr/>
          </p:nvSpPr>
          <p:spPr>
            <a:xfrm>
              <a:off x="1113856" y="4898290"/>
              <a:ext cx="35703" cy="42465"/>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28" name="Google Shape;2028;g27b3a2978f5_0_4224"/>
            <p:cNvSpPr/>
            <p:nvPr/>
          </p:nvSpPr>
          <p:spPr>
            <a:xfrm>
              <a:off x="1159211" y="4881906"/>
              <a:ext cx="4491" cy="58145"/>
            </a:xfrm>
            <a:custGeom>
              <a:avLst/>
              <a:gdLst/>
              <a:ahLst/>
              <a:cxnLst/>
              <a:rect l="l" t="t" r="r" b="b"/>
              <a:pathLst>
                <a:path w="885" h="11214" extrusionOk="0">
                  <a:moveTo>
                    <a:pt x="1" y="11214"/>
                  </a:moveTo>
                  <a:lnTo>
                    <a:pt x="884" y="11214"/>
                  </a:lnTo>
                  <a:lnTo>
                    <a:pt x="884" y="0"/>
                  </a:lnTo>
                  <a:lnTo>
                    <a:pt x="1"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29" name="Google Shape;2029;g27b3a2978f5_0_4224"/>
            <p:cNvSpPr/>
            <p:nvPr/>
          </p:nvSpPr>
          <p:spPr>
            <a:xfrm>
              <a:off x="1173182" y="4898290"/>
              <a:ext cx="35703" cy="42465"/>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30" name="Google Shape;2030;g27b3a2978f5_0_4224"/>
            <p:cNvSpPr/>
            <p:nvPr/>
          </p:nvSpPr>
          <p:spPr>
            <a:xfrm>
              <a:off x="1216295" y="4898290"/>
              <a:ext cx="32252" cy="58150"/>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31" name="Google Shape;2031;g27b3a2978f5_0_4224"/>
            <p:cNvSpPr/>
            <p:nvPr/>
          </p:nvSpPr>
          <p:spPr>
            <a:xfrm>
              <a:off x="1255443" y="4899172"/>
              <a:ext cx="33632" cy="5744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32" name="Google Shape;2032;g27b3a2978f5_0_4224"/>
            <p:cNvSpPr/>
            <p:nvPr/>
          </p:nvSpPr>
          <p:spPr>
            <a:xfrm>
              <a:off x="1309421" y="4888599"/>
              <a:ext cx="20873" cy="52156"/>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33" name="Google Shape;2033;g27b3a2978f5_0_4224"/>
            <p:cNvSpPr/>
            <p:nvPr/>
          </p:nvSpPr>
          <p:spPr>
            <a:xfrm>
              <a:off x="1338739" y="4881906"/>
              <a:ext cx="30186" cy="58145"/>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34" name="Google Shape;2034;g27b3a2978f5_0_4224"/>
            <p:cNvSpPr/>
            <p:nvPr/>
          </p:nvSpPr>
          <p:spPr>
            <a:xfrm>
              <a:off x="1378233" y="4898290"/>
              <a:ext cx="31907" cy="42465"/>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35" name="Google Shape;2035;g27b3a2978f5_0_4224"/>
            <p:cNvSpPr/>
            <p:nvPr/>
          </p:nvSpPr>
          <p:spPr>
            <a:xfrm>
              <a:off x="1415823" y="4888599"/>
              <a:ext cx="20873" cy="52156"/>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36" name="Google Shape;2036;g27b3a2978f5_0_4224"/>
            <p:cNvSpPr/>
            <p:nvPr/>
          </p:nvSpPr>
          <p:spPr>
            <a:xfrm>
              <a:off x="1464457" y="4884897"/>
              <a:ext cx="31221" cy="55153"/>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37" name="Google Shape;2037;g27b3a2978f5_0_4224"/>
            <p:cNvSpPr/>
            <p:nvPr/>
          </p:nvSpPr>
          <p:spPr>
            <a:xfrm>
              <a:off x="1503088" y="4884192"/>
              <a:ext cx="6212" cy="55858"/>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38" name="Google Shape;2038;g27b3a2978f5_0_4224"/>
            <p:cNvSpPr/>
            <p:nvPr/>
          </p:nvSpPr>
          <p:spPr>
            <a:xfrm>
              <a:off x="1518262" y="4898290"/>
              <a:ext cx="30531" cy="42465"/>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39" name="Google Shape;2039;g27b3a2978f5_0_4224"/>
            <p:cNvSpPr/>
            <p:nvPr/>
          </p:nvSpPr>
          <p:spPr>
            <a:xfrm>
              <a:off x="1553792" y="4888599"/>
              <a:ext cx="20696" cy="52156"/>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40" name="Google Shape;2040;g27b3a2978f5_0_4224"/>
            <p:cNvSpPr/>
            <p:nvPr/>
          </p:nvSpPr>
          <p:spPr>
            <a:xfrm>
              <a:off x="1580522" y="4898290"/>
              <a:ext cx="32942" cy="42465"/>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41" name="Google Shape;2041;g27b3a2978f5_0_4224"/>
            <p:cNvSpPr/>
            <p:nvPr/>
          </p:nvSpPr>
          <p:spPr>
            <a:xfrm>
              <a:off x="1622081"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42" name="Google Shape;2042;g27b3a2978f5_0_4224"/>
            <p:cNvSpPr/>
            <p:nvPr/>
          </p:nvSpPr>
          <p:spPr>
            <a:xfrm>
              <a:off x="1661575" y="4898290"/>
              <a:ext cx="30531" cy="42465"/>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43" name="Google Shape;2043;g27b3a2978f5_0_4224"/>
            <p:cNvSpPr/>
            <p:nvPr/>
          </p:nvSpPr>
          <p:spPr>
            <a:xfrm>
              <a:off x="1698480" y="4932999"/>
              <a:ext cx="7765" cy="17448"/>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44" name="Google Shape;2044;g27b3a2978f5_0_4224"/>
            <p:cNvSpPr/>
            <p:nvPr/>
          </p:nvSpPr>
          <p:spPr>
            <a:xfrm>
              <a:off x="913804" y="4977927"/>
              <a:ext cx="37773" cy="56034"/>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45" name="Google Shape;2045;g27b3a2978f5_0_4224"/>
            <p:cNvSpPr/>
            <p:nvPr/>
          </p:nvSpPr>
          <p:spPr>
            <a:xfrm>
              <a:off x="963991" y="4991496"/>
              <a:ext cx="30186" cy="41584"/>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46" name="Google Shape;2046;g27b3a2978f5_0_4224"/>
            <p:cNvSpPr/>
            <p:nvPr/>
          </p:nvSpPr>
          <p:spPr>
            <a:xfrm>
              <a:off x="1004692" y="4974935"/>
              <a:ext cx="32079" cy="59026"/>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47" name="Google Shape;2047;g27b3a2978f5_0_4224"/>
            <p:cNvSpPr/>
            <p:nvPr/>
          </p:nvSpPr>
          <p:spPr>
            <a:xfrm>
              <a:off x="1046769" y="4991496"/>
              <a:ext cx="32947" cy="42465"/>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48" name="Google Shape;2048;g27b3a2978f5_0_4224"/>
            <p:cNvSpPr/>
            <p:nvPr/>
          </p:nvSpPr>
          <p:spPr>
            <a:xfrm>
              <a:off x="1113166" y="4991496"/>
              <a:ext cx="30531" cy="42465"/>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49" name="Google Shape;2049;g27b3a2978f5_0_4224"/>
            <p:cNvSpPr/>
            <p:nvPr/>
          </p:nvSpPr>
          <p:spPr>
            <a:xfrm>
              <a:off x="1149381" y="4981629"/>
              <a:ext cx="20873" cy="52332"/>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50" name="Google Shape;2050;g27b3a2978f5_0_4224"/>
            <p:cNvSpPr/>
            <p:nvPr/>
          </p:nvSpPr>
          <p:spPr>
            <a:xfrm>
              <a:off x="1177319"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51" name="Google Shape;2051;g27b3a2978f5_0_4224"/>
            <p:cNvSpPr/>
            <p:nvPr/>
          </p:nvSpPr>
          <p:spPr>
            <a:xfrm>
              <a:off x="1220776" y="4991496"/>
              <a:ext cx="30186" cy="41584"/>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52" name="Google Shape;2052;g27b3a2978f5_0_4224"/>
            <p:cNvSpPr/>
            <p:nvPr/>
          </p:nvSpPr>
          <p:spPr>
            <a:xfrm>
              <a:off x="1261305" y="4974935"/>
              <a:ext cx="32257" cy="59026"/>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53" name="Google Shape;2053;g27b3a2978f5_0_4224"/>
            <p:cNvSpPr/>
            <p:nvPr/>
          </p:nvSpPr>
          <p:spPr>
            <a:xfrm>
              <a:off x="1303904" y="4991496"/>
              <a:ext cx="30354" cy="42465"/>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54" name="Google Shape;2054;g27b3a2978f5_0_4224"/>
            <p:cNvSpPr/>
            <p:nvPr/>
          </p:nvSpPr>
          <p:spPr>
            <a:xfrm>
              <a:off x="1362018"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55" name="Google Shape;2055;g27b3a2978f5_0_4224"/>
            <p:cNvSpPr/>
            <p:nvPr/>
          </p:nvSpPr>
          <p:spPr>
            <a:xfrm>
              <a:off x="1405480" y="4991496"/>
              <a:ext cx="30181" cy="41584"/>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56" name="Google Shape;2056;g27b3a2978f5_0_4224"/>
            <p:cNvSpPr/>
            <p:nvPr/>
          </p:nvSpPr>
          <p:spPr>
            <a:xfrm>
              <a:off x="1446004" y="4974935"/>
              <a:ext cx="32084" cy="59026"/>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57" name="Google Shape;2057;g27b3a2978f5_0_4224"/>
            <p:cNvSpPr/>
            <p:nvPr/>
          </p:nvSpPr>
          <p:spPr>
            <a:xfrm>
              <a:off x="1508777" y="4977222"/>
              <a:ext cx="40016" cy="56739"/>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58" name="Google Shape;2058;g27b3a2978f5_0_4224"/>
            <p:cNvSpPr/>
            <p:nvPr/>
          </p:nvSpPr>
          <p:spPr>
            <a:xfrm>
              <a:off x="1557583"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59" name="Google Shape;2059;g27b3a2978f5_0_4224"/>
            <p:cNvSpPr/>
            <p:nvPr/>
          </p:nvSpPr>
          <p:spPr>
            <a:xfrm>
              <a:off x="1600873" y="4991496"/>
              <a:ext cx="18630" cy="41584"/>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60" name="Google Shape;2060;g27b3a2978f5_0_4224"/>
            <p:cNvSpPr/>
            <p:nvPr/>
          </p:nvSpPr>
          <p:spPr>
            <a:xfrm>
              <a:off x="1623979" y="4991496"/>
              <a:ext cx="32947" cy="42465"/>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61" name="Google Shape;2061;g27b3a2978f5_0_4224"/>
            <p:cNvSpPr/>
            <p:nvPr/>
          </p:nvSpPr>
          <p:spPr>
            <a:xfrm>
              <a:off x="1664336" y="4991496"/>
              <a:ext cx="30354" cy="42465"/>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62" name="Google Shape;2062;g27b3a2978f5_0_4224"/>
            <p:cNvSpPr/>
            <p:nvPr/>
          </p:nvSpPr>
          <p:spPr>
            <a:xfrm>
              <a:off x="1089024" y="4991496"/>
              <a:ext cx="18630" cy="41584"/>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grpSp>
      <p:sp>
        <p:nvSpPr>
          <p:cNvPr id="2063" name="Google Shape;2063;g27b3a2978f5_0_4224"/>
          <p:cNvSpPr txBox="1"/>
          <p:nvPr/>
        </p:nvSpPr>
        <p:spPr>
          <a:xfrm>
            <a:off x="4378400" y="4788663"/>
            <a:ext cx="4229400" cy="1800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en" sz="600" b="0" i="0" u="none" strike="noStrike" cap="none">
                <a:solidFill>
                  <a:srgbClr val="7878B9"/>
                </a:solidFill>
                <a:latin typeface="Roboto Light"/>
                <a:ea typeface="Roboto Light"/>
                <a:cs typeface="Roboto Light"/>
                <a:sym typeface="Roboto Light"/>
              </a:rPr>
              <a:t>© 2022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7878B9"/>
              </a:solidFill>
              <a:latin typeface="Roboto Light"/>
              <a:ea typeface="Roboto Light"/>
              <a:cs typeface="Roboto Light"/>
              <a:sym typeface="Roboto Light"/>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ransition Slide">
  <p:cSld name="SECTION_HEADER_3_1_1">
    <p:bg>
      <p:bgPr>
        <a:gradFill>
          <a:gsLst>
            <a:gs pos="0">
              <a:srgbClr val="842FAE"/>
            </a:gs>
            <a:gs pos="100000">
              <a:srgbClr val="B268D7"/>
            </a:gs>
          </a:gsLst>
          <a:lin ang="10801400" scaled="0"/>
        </a:gradFill>
        <a:effectLst/>
      </p:bgPr>
    </p:bg>
    <p:spTree>
      <p:nvGrpSpPr>
        <p:cNvPr id="1" name="Shape 2064"/>
        <p:cNvGrpSpPr/>
        <p:nvPr/>
      </p:nvGrpSpPr>
      <p:grpSpPr>
        <a:xfrm>
          <a:off x="0" y="0"/>
          <a:ext cx="0" cy="0"/>
          <a:chOff x="0" y="0"/>
          <a:chExt cx="0" cy="0"/>
        </a:xfrm>
      </p:grpSpPr>
      <p:sp>
        <p:nvSpPr>
          <p:cNvPr id="2065" name="Google Shape;2065;g27b3a2978f5_0_4282"/>
          <p:cNvSpPr txBox="1">
            <a:spLocks noGrp="1"/>
          </p:cNvSpPr>
          <p:nvPr>
            <p:ph type="title"/>
          </p:nvPr>
        </p:nvSpPr>
        <p:spPr>
          <a:xfrm>
            <a:off x="1170000" y="2051850"/>
            <a:ext cx="7059600" cy="1039800"/>
          </a:xfrm>
          <a:prstGeom prst="rect">
            <a:avLst/>
          </a:prstGeom>
          <a:noFill/>
          <a:ln>
            <a:noFill/>
          </a:ln>
        </p:spPr>
        <p:txBody>
          <a:bodyPr spcFirstLastPara="1" wrap="square" lIns="0" tIns="0" rIns="0" bIns="0" anchor="t" anchorCtr="0">
            <a:normAutofit/>
          </a:bodyPr>
          <a:lstStyle>
            <a:lvl1pPr lvl="0" algn="ctr" rtl="0">
              <a:lnSpc>
                <a:spcPct val="100000"/>
              </a:lnSpc>
              <a:spcBef>
                <a:spcPts val="0"/>
              </a:spcBef>
              <a:spcAft>
                <a:spcPts val="0"/>
              </a:spcAft>
              <a:buClr>
                <a:srgbClr val="FFFFFF"/>
              </a:buClr>
              <a:buSzPts val="3600"/>
              <a:buFont typeface="Roboto"/>
              <a:buNone/>
              <a:defRPr sz="3600" b="1">
                <a:solidFill>
                  <a:srgbClr val="FFFFFF"/>
                </a:solidFill>
                <a:latin typeface="Roboto"/>
                <a:ea typeface="Roboto"/>
                <a:cs typeface="Roboto"/>
                <a:sym typeface="Roboto"/>
              </a:defRPr>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2066" name="Google Shape;2066;g27b3a2978f5_0_4282"/>
          <p:cNvSpPr txBox="1">
            <a:spLocks noGrp="1"/>
          </p:cNvSpPr>
          <p:nvPr>
            <p:ph type="subTitle" idx="1"/>
          </p:nvPr>
        </p:nvSpPr>
        <p:spPr>
          <a:xfrm>
            <a:off x="2079600" y="2963475"/>
            <a:ext cx="4984800" cy="443700"/>
          </a:xfrm>
          <a:prstGeom prst="rect">
            <a:avLst/>
          </a:prstGeom>
          <a:noFill/>
          <a:ln>
            <a:noFill/>
          </a:ln>
        </p:spPr>
        <p:txBody>
          <a:bodyPr spcFirstLastPara="1" wrap="square" lIns="0" tIns="0" rIns="0" bIns="0" anchor="t" anchorCtr="0">
            <a:normAutofit/>
          </a:bodyPr>
          <a:lstStyle>
            <a:lvl1pPr lvl="0" algn="ctr" rtl="0">
              <a:lnSpc>
                <a:spcPct val="115000"/>
              </a:lnSpc>
              <a:spcBef>
                <a:spcPts val="0"/>
              </a:spcBef>
              <a:spcAft>
                <a:spcPts val="0"/>
              </a:spcAft>
              <a:buSzPts val="1100"/>
              <a:buNone/>
              <a:defRPr sz="1600">
                <a:solidFill>
                  <a:srgbClr val="FFFFFF"/>
                </a:solidFill>
                <a:latin typeface="Roboto Medium"/>
                <a:ea typeface="Roboto Medium"/>
                <a:cs typeface="Roboto Medium"/>
                <a:sym typeface="Roboto Medium"/>
              </a:defRPr>
            </a:lvl1pPr>
            <a:lvl2pPr lvl="1" algn="ctr" rtl="0">
              <a:lnSpc>
                <a:spcPct val="115000"/>
              </a:lnSpc>
              <a:spcBef>
                <a:spcPts val="1200"/>
              </a:spcBef>
              <a:spcAft>
                <a:spcPts val="0"/>
              </a:spcAft>
              <a:buSzPts val="1100"/>
              <a:buNone/>
              <a:defRPr/>
            </a:lvl2pPr>
            <a:lvl3pPr lvl="2" algn="ctr" rtl="0">
              <a:lnSpc>
                <a:spcPct val="115000"/>
              </a:lnSpc>
              <a:spcBef>
                <a:spcPts val="1200"/>
              </a:spcBef>
              <a:spcAft>
                <a:spcPts val="0"/>
              </a:spcAft>
              <a:buSzPts val="1100"/>
              <a:buNone/>
              <a:defRPr/>
            </a:lvl3pPr>
            <a:lvl4pPr lvl="3" algn="ctr" rtl="0">
              <a:lnSpc>
                <a:spcPct val="115000"/>
              </a:lnSpc>
              <a:spcBef>
                <a:spcPts val="1200"/>
              </a:spcBef>
              <a:spcAft>
                <a:spcPts val="0"/>
              </a:spcAft>
              <a:buSzPts val="1100"/>
              <a:buNone/>
              <a:defRPr/>
            </a:lvl4pPr>
            <a:lvl5pPr lvl="4" algn="ctr" rtl="0">
              <a:lnSpc>
                <a:spcPct val="115000"/>
              </a:lnSpc>
              <a:spcBef>
                <a:spcPts val="1200"/>
              </a:spcBef>
              <a:spcAft>
                <a:spcPts val="0"/>
              </a:spcAft>
              <a:buSzPts val="1100"/>
              <a:buNone/>
              <a:defRPr/>
            </a:lvl5pPr>
            <a:lvl6pPr lvl="5" algn="ctr" rtl="0">
              <a:lnSpc>
                <a:spcPct val="115000"/>
              </a:lnSpc>
              <a:spcBef>
                <a:spcPts val="1200"/>
              </a:spcBef>
              <a:spcAft>
                <a:spcPts val="0"/>
              </a:spcAft>
              <a:buSzPts val="1100"/>
              <a:buNone/>
              <a:defRPr/>
            </a:lvl6pPr>
            <a:lvl7pPr lvl="6" algn="ctr" rtl="0">
              <a:lnSpc>
                <a:spcPct val="115000"/>
              </a:lnSpc>
              <a:spcBef>
                <a:spcPts val="1200"/>
              </a:spcBef>
              <a:spcAft>
                <a:spcPts val="0"/>
              </a:spcAft>
              <a:buSzPts val="1100"/>
              <a:buNone/>
              <a:defRPr/>
            </a:lvl7pPr>
            <a:lvl8pPr lvl="7" algn="ctr" rtl="0">
              <a:lnSpc>
                <a:spcPct val="115000"/>
              </a:lnSpc>
              <a:spcBef>
                <a:spcPts val="1200"/>
              </a:spcBef>
              <a:spcAft>
                <a:spcPts val="0"/>
              </a:spcAft>
              <a:buSzPts val="1100"/>
              <a:buNone/>
              <a:defRPr/>
            </a:lvl8pPr>
            <a:lvl9pPr lvl="8" algn="ctr" rtl="0">
              <a:lnSpc>
                <a:spcPct val="115000"/>
              </a:lnSpc>
              <a:spcBef>
                <a:spcPts val="1200"/>
              </a:spcBef>
              <a:spcAft>
                <a:spcPts val="1200"/>
              </a:spcAft>
              <a:buSzPts val="1100"/>
              <a:buNone/>
              <a:defRPr/>
            </a:lvl9pPr>
          </a:lstStyle>
          <a:p>
            <a:endParaRPr/>
          </a:p>
        </p:txBody>
      </p:sp>
      <p:sp>
        <p:nvSpPr>
          <p:cNvPr id="2067" name="Google Shape;2067;g27b3a2978f5_0_4282"/>
          <p:cNvSpPr txBox="1">
            <a:spLocks noGrp="1"/>
          </p:cNvSpPr>
          <p:nvPr>
            <p:ph type="subTitle" idx="2"/>
          </p:nvPr>
        </p:nvSpPr>
        <p:spPr>
          <a:xfrm>
            <a:off x="2079600" y="3214482"/>
            <a:ext cx="4984800" cy="240900"/>
          </a:xfrm>
          <a:prstGeom prst="rect">
            <a:avLst/>
          </a:prstGeom>
          <a:noFill/>
          <a:ln>
            <a:noFill/>
          </a:ln>
        </p:spPr>
        <p:txBody>
          <a:bodyPr spcFirstLastPara="1" wrap="square" lIns="0" tIns="0" rIns="0" bIns="0" anchor="t" anchorCtr="0">
            <a:normAutofit/>
          </a:bodyPr>
          <a:lstStyle>
            <a:lvl1pPr lvl="0" algn="ctr" rtl="0">
              <a:lnSpc>
                <a:spcPct val="115000"/>
              </a:lnSpc>
              <a:spcBef>
                <a:spcPts val="0"/>
              </a:spcBef>
              <a:spcAft>
                <a:spcPts val="0"/>
              </a:spcAft>
              <a:buSzPts val="1100"/>
              <a:buNone/>
              <a:defRPr sz="1000">
                <a:solidFill>
                  <a:srgbClr val="FFFFFF"/>
                </a:solidFill>
                <a:latin typeface="Roboto Light"/>
                <a:ea typeface="Roboto Light"/>
                <a:cs typeface="Roboto Light"/>
                <a:sym typeface="Roboto Light"/>
              </a:defRPr>
            </a:lvl1pPr>
            <a:lvl2pPr lvl="1" algn="ctr" rtl="0">
              <a:lnSpc>
                <a:spcPct val="115000"/>
              </a:lnSpc>
              <a:spcBef>
                <a:spcPts val="1200"/>
              </a:spcBef>
              <a:spcAft>
                <a:spcPts val="0"/>
              </a:spcAft>
              <a:buSzPts val="1100"/>
              <a:buNone/>
              <a:defRPr/>
            </a:lvl2pPr>
            <a:lvl3pPr lvl="2" algn="ctr" rtl="0">
              <a:lnSpc>
                <a:spcPct val="115000"/>
              </a:lnSpc>
              <a:spcBef>
                <a:spcPts val="1200"/>
              </a:spcBef>
              <a:spcAft>
                <a:spcPts val="0"/>
              </a:spcAft>
              <a:buSzPts val="1100"/>
              <a:buNone/>
              <a:defRPr/>
            </a:lvl3pPr>
            <a:lvl4pPr lvl="3" algn="ctr" rtl="0">
              <a:lnSpc>
                <a:spcPct val="115000"/>
              </a:lnSpc>
              <a:spcBef>
                <a:spcPts val="1200"/>
              </a:spcBef>
              <a:spcAft>
                <a:spcPts val="0"/>
              </a:spcAft>
              <a:buSzPts val="1100"/>
              <a:buNone/>
              <a:defRPr/>
            </a:lvl4pPr>
            <a:lvl5pPr lvl="4" algn="ctr" rtl="0">
              <a:lnSpc>
                <a:spcPct val="115000"/>
              </a:lnSpc>
              <a:spcBef>
                <a:spcPts val="1200"/>
              </a:spcBef>
              <a:spcAft>
                <a:spcPts val="0"/>
              </a:spcAft>
              <a:buSzPts val="1100"/>
              <a:buNone/>
              <a:defRPr/>
            </a:lvl5pPr>
            <a:lvl6pPr lvl="5" algn="ctr" rtl="0">
              <a:lnSpc>
                <a:spcPct val="115000"/>
              </a:lnSpc>
              <a:spcBef>
                <a:spcPts val="1200"/>
              </a:spcBef>
              <a:spcAft>
                <a:spcPts val="0"/>
              </a:spcAft>
              <a:buSzPts val="1100"/>
              <a:buNone/>
              <a:defRPr/>
            </a:lvl6pPr>
            <a:lvl7pPr lvl="6" algn="ctr" rtl="0">
              <a:lnSpc>
                <a:spcPct val="115000"/>
              </a:lnSpc>
              <a:spcBef>
                <a:spcPts val="1200"/>
              </a:spcBef>
              <a:spcAft>
                <a:spcPts val="0"/>
              </a:spcAft>
              <a:buSzPts val="1100"/>
              <a:buNone/>
              <a:defRPr/>
            </a:lvl7pPr>
            <a:lvl8pPr lvl="7" algn="ctr" rtl="0">
              <a:lnSpc>
                <a:spcPct val="115000"/>
              </a:lnSpc>
              <a:spcBef>
                <a:spcPts val="1200"/>
              </a:spcBef>
              <a:spcAft>
                <a:spcPts val="0"/>
              </a:spcAft>
              <a:buSzPts val="1100"/>
              <a:buNone/>
              <a:defRPr/>
            </a:lvl8pPr>
            <a:lvl9pPr lvl="8" algn="ctr" rtl="0">
              <a:lnSpc>
                <a:spcPct val="115000"/>
              </a:lnSpc>
              <a:spcBef>
                <a:spcPts val="1200"/>
              </a:spcBef>
              <a:spcAft>
                <a:spcPts val="1200"/>
              </a:spcAft>
              <a:buSzPts val="1100"/>
              <a:buNone/>
              <a:defRPr/>
            </a:lvl9pPr>
          </a:lstStyle>
          <a:p>
            <a:endParaRPr/>
          </a:p>
        </p:txBody>
      </p:sp>
      <p:sp>
        <p:nvSpPr>
          <p:cNvPr id="2068" name="Google Shape;2068;g27b3a2978f5_0_42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
              <a:t>‹#›</a:t>
            </a:fld>
            <a:endParaRPr/>
          </a:p>
        </p:txBody>
      </p:sp>
      <p:sp>
        <p:nvSpPr>
          <p:cNvPr id="2069" name="Google Shape;2069;g27b3a2978f5_0_4282"/>
          <p:cNvSpPr txBox="1"/>
          <p:nvPr/>
        </p:nvSpPr>
        <p:spPr>
          <a:xfrm>
            <a:off x="4477325" y="4770013"/>
            <a:ext cx="4229400" cy="1800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en" sz="600" b="0" i="0" u="none" strike="noStrike" cap="none">
                <a:solidFill>
                  <a:srgbClr val="F4F4F6"/>
                </a:solidFill>
                <a:latin typeface="Roboto Light"/>
                <a:ea typeface="Roboto Light"/>
                <a:cs typeface="Roboto Light"/>
                <a:sym typeface="Roboto Light"/>
              </a:rPr>
              <a:t>© 2022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F4F4F6"/>
              </a:solidFill>
              <a:latin typeface="Roboto Light"/>
              <a:ea typeface="Roboto Light"/>
              <a:cs typeface="Roboto Light"/>
              <a:sym typeface="Roboto Light"/>
            </a:endParaRPr>
          </a:p>
        </p:txBody>
      </p:sp>
      <p:grpSp>
        <p:nvGrpSpPr>
          <p:cNvPr id="2070" name="Google Shape;2070;g27b3a2978f5_0_4282"/>
          <p:cNvGrpSpPr/>
          <p:nvPr/>
        </p:nvGrpSpPr>
        <p:grpSpPr>
          <a:xfrm>
            <a:off x="389714" y="4764079"/>
            <a:ext cx="1451540" cy="229128"/>
            <a:chOff x="262788" y="4847368"/>
            <a:chExt cx="1443457" cy="217781"/>
          </a:xfrm>
        </p:grpSpPr>
        <p:sp>
          <p:nvSpPr>
            <p:cNvPr id="2071" name="Google Shape;2071;g27b3a2978f5_0_4282"/>
            <p:cNvSpPr/>
            <p:nvPr/>
          </p:nvSpPr>
          <p:spPr>
            <a:xfrm>
              <a:off x="611837" y="4848955"/>
              <a:ext cx="41052" cy="183425"/>
            </a:xfrm>
            <a:custGeom>
              <a:avLst/>
              <a:gdLst/>
              <a:ahLst/>
              <a:cxnLst/>
              <a:rect l="l" t="t" r="r" b="b"/>
              <a:pathLst>
                <a:path w="8089" h="35376" extrusionOk="0">
                  <a:moveTo>
                    <a:pt x="0" y="35375"/>
                  </a:moveTo>
                  <a:lnTo>
                    <a:pt x="8088" y="35375"/>
                  </a:lnTo>
                  <a:lnTo>
                    <a:pt x="8088" y="1"/>
                  </a:lnTo>
                  <a:lnTo>
                    <a:pt x="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72" name="Google Shape;2072;g27b3a2978f5_0_4282"/>
            <p:cNvSpPr/>
            <p:nvPr/>
          </p:nvSpPr>
          <p:spPr>
            <a:xfrm>
              <a:off x="670991" y="4848955"/>
              <a:ext cx="41219" cy="183425"/>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73" name="Google Shape;2073;g27b3a2978f5_0_4282"/>
            <p:cNvSpPr/>
            <p:nvPr/>
          </p:nvSpPr>
          <p:spPr>
            <a:xfrm>
              <a:off x="554926" y="4848955"/>
              <a:ext cx="41052" cy="183425"/>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74" name="Google Shape;2074;g27b3a2978f5_0_4282"/>
            <p:cNvSpPr/>
            <p:nvPr/>
          </p:nvSpPr>
          <p:spPr>
            <a:xfrm>
              <a:off x="262788" y="4847368"/>
              <a:ext cx="104164" cy="186769"/>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75" name="Google Shape;2075;g27b3a2978f5_0_4282"/>
            <p:cNvSpPr/>
            <p:nvPr/>
          </p:nvSpPr>
          <p:spPr>
            <a:xfrm>
              <a:off x="384020" y="4882782"/>
              <a:ext cx="153493" cy="149598"/>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76" name="Google Shape;2076;g27b3a2978f5_0_4282"/>
            <p:cNvSpPr/>
            <p:nvPr/>
          </p:nvSpPr>
          <p:spPr>
            <a:xfrm>
              <a:off x="727384" y="4881906"/>
              <a:ext cx="98475" cy="152408"/>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77" name="Google Shape;2077;g27b3a2978f5_0_4282"/>
            <p:cNvSpPr/>
            <p:nvPr/>
          </p:nvSpPr>
          <p:spPr>
            <a:xfrm>
              <a:off x="870865" y="4848074"/>
              <a:ext cx="5694" cy="217075"/>
            </a:xfrm>
            <a:custGeom>
              <a:avLst/>
              <a:gdLst/>
              <a:ahLst/>
              <a:cxnLst/>
              <a:rect l="l" t="t" r="r" b="b"/>
              <a:pathLst>
                <a:path w="1122" h="41866" extrusionOk="0">
                  <a:moveTo>
                    <a:pt x="1" y="41866"/>
                  </a:moveTo>
                  <a:lnTo>
                    <a:pt x="1122" y="41866"/>
                  </a:lnTo>
                  <a:lnTo>
                    <a:pt x="1122" y="1"/>
                  </a:lnTo>
                  <a:lnTo>
                    <a:pt x="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78" name="Google Shape;2078;g27b3a2978f5_0_4282"/>
            <p:cNvSpPr/>
            <p:nvPr/>
          </p:nvSpPr>
          <p:spPr>
            <a:xfrm>
              <a:off x="909668" y="4884897"/>
              <a:ext cx="41392" cy="55153"/>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79" name="Google Shape;2079;g27b3a2978f5_0_4282"/>
            <p:cNvSpPr/>
            <p:nvPr/>
          </p:nvSpPr>
          <p:spPr>
            <a:xfrm>
              <a:off x="952608" y="4898290"/>
              <a:ext cx="32947" cy="42465"/>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80" name="Google Shape;2080;g27b3a2978f5_0_4282"/>
            <p:cNvSpPr/>
            <p:nvPr/>
          </p:nvSpPr>
          <p:spPr>
            <a:xfrm>
              <a:off x="991929" y="4898290"/>
              <a:ext cx="32429" cy="42465"/>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81" name="Google Shape;2081;g27b3a2978f5_0_4282"/>
            <p:cNvSpPr/>
            <p:nvPr/>
          </p:nvSpPr>
          <p:spPr>
            <a:xfrm>
              <a:off x="1033148" y="4881906"/>
              <a:ext cx="30181" cy="58145"/>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82" name="Google Shape;2082;g27b3a2978f5_0_4282"/>
            <p:cNvSpPr/>
            <p:nvPr/>
          </p:nvSpPr>
          <p:spPr>
            <a:xfrm>
              <a:off x="1074707"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83" name="Google Shape;2083;g27b3a2978f5_0_4282"/>
            <p:cNvSpPr/>
            <p:nvPr/>
          </p:nvSpPr>
          <p:spPr>
            <a:xfrm>
              <a:off x="1113856" y="4898290"/>
              <a:ext cx="35703" cy="42465"/>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84" name="Google Shape;2084;g27b3a2978f5_0_4282"/>
            <p:cNvSpPr/>
            <p:nvPr/>
          </p:nvSpPr>
          <p:spPr>
            <a:xfrm>
              <a:off x="1159211" y="4881906"/>
              <a:ext cx="4491" cy="58145"/>
            </a:xfrm>
            <a:custGeom>
              <a:avLst/>
              <a:gdLst/>
              <a:ahLst/>
              <a:cxnLst/>
              <a:rect l="l" t="t" r="r" b="b"/>
              <a:pathLst>
                <a:path w="885" h="11214" extrusionOk="0">
                  <a:moveTo>
                    <a:pt x="1" y="11214"/>
                  </a:moveTo>
                  <a:lnTo>
                    <a:pt x="884" y="11214"/>
                  </a:lnTo>
                  <a:lnTo>
                    <a:pt x="884" y="0"/>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85" name="Google Shape;2085;g27b3a2978f5_0_4282"/>
            <p:cNvSpPr/>
            <p:nvPr/>
          </p:nvSpPr>
          <p:spPr>
            <a:xfrm>
              <a:off x="1173182" y="4898290"/>
              <a:ext cx="35703" cy="42465"/>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86" name="Google Shape;2086;g27b3a2978f5_0_4282"/>
            <p:cNvSpPr/>
            <p:nvPr/>
          </p:nvSpPr>
          <p:spPr>
            <a:xfrm>
              <a:off x="1216295" y="4898290"/>
              <a:ext cx="32252" cy="58150"/>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87" name="Google Shape;2087;g27b3a2978f5_0_4282"/>
            <p:cNvSpPr/>
            <p:nvPr/>
          </p:nvSpPr>
          <p:spPr>
            <a:xfrm>
              <a:off x="1255443" y="4899172"/>
              <a:ext cx="33632" cy="5744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88" name="Google Shape;2088;g27b3a2978f5_0_4282"/>
            <p:cNvSpPr/>
            <p:nvPr/>
          </p:nvSpPr>
          <p:spPr>
            <a:xfrm>
              <a:off x="1309421" y="4888599"/>
              <a:ext cx="20873" cy="52156"/>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89" name="Google Shape;2089;g27b3a2978f5_0_4282"/>
            <p:cNvSpPr/>
            <p:nvPr/>
          </p:nvSpPr>
          <p:spPr>
            <a:xfrm>
              <a:off x="1338739" y="4881906"/>
              <a:ext cx="30186" cy="58145"/>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90" name="Google Shape;2090;g27b3a2978f5_0_4282"/>
            <p:cNvSpPr/>
            <p:nvPr/>
          </p:nvSpPr>
          <p:spPr>
            <a:xfrm>
              <a:off x="1378233" y="4898290"/>
              <a:ext cx="31907" cy="42465"/>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91" name="Google Shape;2091;g27b3a2978f5_0_4282"/>
            <p:cNvSpPr/>
            <p:nvPr/>
          </p:nvSpPr>
          <p:spPr>
            <a:xfrm>
              <a:off x="1415823" y="4888599"/>
              <a:ext cx="20873" cy="52156"/>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92" name="Google Shape;2092;g27b3a2978f5_0_4282"/>
            <p:cNvSpPr/>
            <p:nvPr/>
          </p:nvSpPr>
          <p:spPr>
            <a:xfrm>
              <a:off x="1464457" y="4884897"/>
              <a:ext cx="31221" cy="55153"/>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93" name="Google Shape;2093;g27b3a2978f5_0_4282"/>
            <p:cNvSpPr/>
            <p:nvPr/>
          </p:nvSpPr>
          <p:spPr>
            <a:xfrm>
              <a:off x="1503088" y="4884192"/>
              <a:ext cx="6212" cy="55858"/>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94" name="Google Shape;2094;g27b3a2978f5_0_4282"/>
            <p:cNvSpPr/>
            <p:nvPr/>
          </p:nvSpPr>
          <p:spPr>
            <a:xfrm>
              <a:off x="1518262" y="4898290"/>
              <a:ext cx="30531" cy="42465"/>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95" name="Google Shape;2095;g27b3a2978f5_0_4282"/>
            <p:cNvSpPr/>
            <p:nvPr/>
          </p:nvSpPr>
          <p:spPr>
            <a:xfrm>
              <a:off x="1553792" y="4888599"/>
              <a:ext cx="20696" cy="52156"/>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96" name="Google Shape;2096;g27b3a2978f5_0_4282"/>
            <p:cNvSpPr/>
            <p:nvPr/>
          </p:nvSpPr>
          <p:spPr>
            <a:xfrm>
              <a:off x="1580522" y="4898290"/>
              <a:ext cx="32942" cy="42465"/>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97" name="Google Shape;2097;g27b3a2978f5_0_4282"/>
            <p:cNvSpPr/>
            <p:nvPr/>
          </p:nvSpPr>
          <p:spPr>
            <a:xfrm>
              <a:off x="1622081"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98" name="Google Shape;2098;g27b3a2978f5_0_4282"/>
            <p:cNvSpPr/>
            <p:nvPr/>
          </p:nvSpPr>
          <p:spPr>
            <a:xfrm>
              <a:off x="1661575" y="4898290"/>
              <a:ext cx="30531" cy="42465"/>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099" name="Google Shape;2099;g27b3a2978f5_0_4282"/>
            <p:cNvSpPr/>
            <p:nvPr/>
          </p:nvSpPr>
          <p:spPr>
            <a:xfrm>
              <a:off x="1698480" y="4932999"/>
              <a:ext cx="7765" cy="17448"/>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00" name="Google Shape;2100;g27b3a2978f5_0_4282"/>
            <p:cNvSpPr/>
            <p:nvPr/>
          </p:nvSpPr>
          <p:spPr>
            <a:xfrm>
              <a:off x="913804" y="4977927"/>
              <a:ext cx="37773" cy="56034"/>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01" name="Google Shape;2101;g27b3a2978f5_0_4282"/>
            <p:cNvSpPr/>
            <p:nvPr/>
          </p:nvSpPr>
          <p:spPr>
            <a:xfrm>
              <a:off x="963991" y="4991496"/>
              <a:ext cx="30186" cy="41584"/>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02" name="Google Shape;2102;g27b3a2978f5_0_4282"/>
            <p:cNvSpPr/>
            <p:nvPr/>
          </p:nvSpPr>
          <p:spPr>
            <a:xfrm>
              <a:off x="1004692" y="4974935"/>
              <a:ext cx="32079" cy="59026"/>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03" name="Google Shape;2103;g27b3a2978f5_0_4282"/>
            <p:cNvSpPr/>
            <p:nvPr/>
          </p:nvSpPr>
          <p:spPr>
            <a:xfrm>
              <a:off x="1046769" y="4991496"/>
              <a:ext cx="32947" cy="42465"/>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04" name="Google Shape;2104;g27b3a2978f5_0_4282"/>
            <p:cNvSpPr/>
            <p:nvPr/>
          </p:nvSpPr>
          <p:spPr>
            <a:xfrm>
              <a:off x="1113166" y="4991496"/>
              <a:ext cx="30531" cy="42465"/>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05" name="Google Shape;2105;g27b3a2978f5_0_4282"/>
            <p:cNvSpPr/>
            <p:nvPr/>
          </p:nvSpPr>
          <p:spPr>
            <a:xfrm>
              <a:off x="1149381" y="4981629"/>
              <a:ext cx="20873" cy="52332"/>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06" name="Google Shape;2106;g27b3a2978f5_0_4282"/>
            <p:cNvSpPr/>
            <p:nvPr/>
          </p:nvSpPr>
          <p:spPr>
            <a:xfrm>
              <a:off x="1177319"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07" name="Google Shape;2107;g27b3a2978f5_0_4282"/>
            <p:cNvSpPr/>
            <p:nvPr/>
          </p:nvSpPr>
          <p:spPr>
            <a:xfrm>
              <a:off x="1220776" y="4991496"/>
              <a:ext cx="30186" cy="41584"/>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08" name="Google Shape;2108;g27b3a2978f5_0_4282"/>
            <p:cNvSpPr/>
            <p:nvPr/>
          </p:nvSpPr>
          <p:spPr>
            <a:xfrm>
              <a:off x="1261305" y="4974935"/>
              <a:ext cx="32257" cy="59026"/>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09" name="Google Shape;2109;g27b3a2978f5_0_4282"/>
            <p:cNvSpPr/>
            <p:nvPr/>
          </p:nvSpPr>
          <p:spPr>
            <a:xfrm>
              <a:off x="1303904" y="4991496"/>
              <a:ext cx="30354" cy="42465"/>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10" name="Google Shape;2110;g27b3a2978f5_0_4282"/>
            <p:cNvSpPr/>
            <p:nvPr/>
          </p:nvSpPr>
          <p:spPr>
            <a:xfrm>
              <a:off x="1362018"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11" name="Google Shape;2111;g27b3a2978f5_0_4282"/>
            <p:cNvSpPr/>
            <p:nvPr/>
          </p:nvSpPr>
          <p:spPr>
            <a:xfrm>
              <a:off x="1405480" y="4991496"/>
              <a:ext cx="30181" cy="41584"/>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12" name="Google Shape;2112;g27b3a2978f5_0_4282"/>
            <p:cNvSpPr/>
            <p:nvPr/>
          </p:nvSpPr>
          <p:spPr>
            <a:xfrm>
              <a:off x="1446004" y="4974935"/>
              <a:ext cx="32084" cy="59026"/>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13" name="Google Shape;2113;g27b3a2978f5_0_4282"/>
            <p:cNvSpPr/>
            <p:nvPr/>
          </p:nvSpPr>
          <p:spPr>
            <a:xfrm>
              <a:off x="1508777" y="4977222"/>
              <a:ext cx="40016" cy="56739"/>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14" name="Google Shape;2114;g27b3a2978f5_0_4282"/>
            <p:cNvSpPr/>
            <p:nvPr/>
          </p:nvSpPr>
          <p:spPr>
            <a:xfrm>
              <a:off x="1557583"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15" name="Google Shape;2115;g27b3a2978f5_0_4282"/>
            <p:cNvSpPr/>
            <p:nvPr/>
          </p:nvSpPr>
          <p:spPr>
            <a:xfrm>
              <a:off x="1600873" y="4991496"/>
              <a:ext cx="18630" cy="41584"/>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16" name="Google Shape;2116;g27b3a2978f5_0_4282"/>
            <p:cNvSpPr/>
            <p:nvPr/>
          </p:nvSpPr>
          <p:spPr>
            <a:xfrm>
              <a:off x="1623979" y="4991496"/>
              <a:ext cx="32947" cy="42465"/>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17" name="Google Shape;2117;g27b3a2978f5_0_4282"/>
            <p:cNvSpPr/>
            <p:nvPr/>
          </p:nvSpPr>
          <p:spPr>
            <a:xfrm>
              <a:off x="1664336" y="4991496"/>
              <a:ext cx="30354" cy="42465"/>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18" name="Google Shape;2118;g27b3a2978f5_0_4282"/>
            <p:cNvSpPr/>
            <p:nvPr/>
          </p:nvSpPr>
          <p:spPr>
            <a:xfrm>
              <a:off x="1089024" y="4991496"/>
              <a:ext cx="18630" cy="41584"/>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grpSp>
    </p:spTree>
  </p:cSld>
  <p:clrMapOvr>
    <a:masterClrMapping/>
  </p:clrMapOvr>
  <p:extLst>
    <p:ext uri="{DCECCB84-F9BA-43D5-87BE-67443E8EF086}">
      <p15:sldGuideLst xmlns:p15="http://schemas.microsoft.com/office/powerpoint/2012/main">
        <p15:guide id="1" pos="737">
          <p15:clr>
            <a:srgbClr val="FA7B17"/>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ustom Layout 1 2">
  <p:cSld name="CUSTOM_4">
    <p:spTree>
      <p:nvGrpSpPr>
        <p:cNvPr id="1" name="Shape 2119"/>
        <p:cNvGrpSpPr/>
        <p:nvPr/>
      </p:nvGrpSpPr>
      <p:grpSpPr>
        <a:xfrm>
          <a:off x="0" y="0"/>
          <a:ext cx="0" cy="0"/>
          <a:chOff x="0" y="0"/>
          <a:chExt cx="0" cy="0"/>
        </a:xfrm>
      </p:grpSpPr>
      <p:sp>
        <p:nvSpPr>
          <p:cNvPr id="2120" name="Google Shape;2120;g27b3a2978f5_0_43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
              <a:t>‹#›</a:t>
            </a:fld>
            <a:endParaRPr/>
          </a:p>
        </p:txBody>
      </p:sp>
      <p:sp>
        <p:nvSpPr>
          <p:cNvPr id="2121" name="Google Shape;2121;g27b3a2978f5_0_4337"/>
          <p:cNvSpPr/>
          <p:nvPr/>
        </p:nvSpPr>
        <p:spPr>
          <a:xfrm>
            <a:off x="0" y="0"/>
            <a:ext cx="9138300" cy="1327500"/>
          </a:xfrm>
          <a:prstGeom prst="roundRect">
            <a:avLst>
              <a:gd name="adj" fmla="val 0"/>
            </a:avLst>
          </a:prstGeom>
          <a:gradFill>
            <a:gsLst>
              <a:gs pos="0">
                <a:srgbClr val="842FAE"/>
              </a:gs>
              <a:gs pos="100000">
                <a:srgbClr val="B268D7"/>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22" name="Google Shape;2122;g27b3a2978f5_0_4337"/>
          <p:cNvPicPr preferRelativeResize="0"/>
          <p:nvPr/>
        </p:nvPicPr>
        <p:blipFill rotWithShape="1">
          <a:blip r:embed="rId2">
            <a:alphaModFix/>
          </a:blip>
          <a:srcRect l="54439"/>
          <a:stretch/>
        </p:blipFill>
        <p:spPr>
          <a:xfrm>
            <a:off x="4904114" y="2970"/>
            <a:ext cx="4239887" cy="1327370"/>
          </a:xfrm>
          <a:prstGeom prst="rect">
            <a:avLst/>
          </a:prstGeom>
          <a:noFill/>
          <a:ln>
            <a:noFill/>
          </a:ln>
        </p:spPr>
      </p:pic>
      <p:sp>
        <p:nvSpPr>
          <p:cNvPr id="2123" name="Google Shape;2123;g27b3a2978f5_0_4337"/>
          <p:cNvSpPr txBox="1"/>
          <p:nvPr/>
        </p:nvSpPr>
        <p:spPr>
          <a:xfrm>
            <a:off x="572750" y="233550"/>
            <a:ext cx="3118500" cy="3078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2600"/>
              <a:buFont typeface="Arial"/>
              <a:buNone/>
            </a:pPr>
            <a:endParaRPr sz="2000" b="1" i="0" u="none" strike="noStrike" cap="none">
              <a:solidFill>
                <a:srgbClr val="FFFFFF"/>
              </a:solidFill>
              <a:latin typeface="Roboto"/>
              <a:ea typeface="Roboto"/>
              <a:cs typeface="Roboto"/>
              <a:sym typeface="Roboto"/>
            </a:endParaRPr>
          </a:p>
        </p:txBody>
      </p:sp>
      <p:sp>
        <p:nvSpPr>
          <p:cNvPr id="2124" name="Google Shape;2124;g27b3a2978f5_0_4337"/>
          <p:cNvSpPr txBox="1">
            <a:spLocks noGrp="1"/>
          </p:cNvSpPr>
          <p:nvPr>
            <p:ph type="title"/>
          </p:nvPr>
        </p:nvSpPr>
        <p:spPr>
          <a:xfrm>
            <a:off x="539238" y="389350"/>
            <a:ext cx="3126600" cy="647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1pPr>
            <a:lvl2pPr lvl="1"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2pPr>
            <a:lvl3pPr lvl="2"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3pPr>
            <a:lvl4pPr lvl="3"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4pPr>
            <a:lvl5pPr lvl="4"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5pPr>
            <a:lvl6pPr lvl="5"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6pPr>
            <a:lvl7pPr lvl="6"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7pPr>
            <a:lvl8pPr lvl="7"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8pPr>
            <a:lvl9pPr lvl="8" algn="l" rtl="0">
              <a:lnSpc>
                <a:spcPct val="100000"/>
              </a:lnSpc>
              <a:spcBef>
                <a:spcPts val="0"/>
              </a:spcBef>
              <a:spcAft>
                <a:spcPts val="0"/>
              </a:spcAft>
              <a:buClr>
                <a:schemeClr val="lt1"/>
              </a:buClr>
              <a:buSzPts val="2000"/>
              <a:buFont typeface="Roboto"/>
              <a:buNone/>
              <a:defRPr sz="2000" b="1">
                <a:solidFill>
                  <a:schemeClr val="lt1"/>
                </a:solidFill>
                <a:latin typeface="Roboto"/>
                <a:ea typeface="Roboto"/>
                <a:cs typeface="Roboto"/>
                <a:sym typeface="Roboto"/>
              </a:defRPr>
            </a:lvl9pPr>
          </a:lstStyle>
          <a:p>
            <a:endParaRPr/>
          </a:p>
        </p:txBody>
      </p:sp>
      <p:sp>
        <p:nvSpPr>
          <p:cNvPr id="2125" name="Google Shape;2125;g27b3a2978f5_0_4337"/>
          <p:cNvSpPr txBox="1"/>
          <p:nvPr/>
        </p:nvSpPr>
        <p:spPr>
          <a:xfrm>
            <a:off x="4378400" y="4788663"/>
            <a:ext cx="4229400" cy="1800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en" sz="600" b="0" i="0" u="none" strike="noStrike" cap="none">
                <a:solidFill>
                  <a:srgbClr val="7878B9"/>
                </a:solidFill>
                <a:latin typeface="Roboto Light"/>
                <a:ea typeface="Roboto Light"/>
                <a:cs typeface="Roboto Light"/>
                <a:sym typeface="Roboto Light"/>
              </a:rPr>
              <a:t>© 2022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7878B9"/>
              </a:solidFill>
              <a:latin typeface="Roboto Light"/>
              <a:ea typeface="Roboto Light"/>
              <a:cs typeface="Roboto Light"/>
              <a:sym typeface="Roboto Light"/>
            </a:endParaRPr>
          </a:p>
        </p:txBody>
      </p:sp>
      <p:grpSp>
        <p:nvGrpSpPr>
          <p:cNvPr id="2126" name="Google Shape;2126;g27b3a2978f5_0_4337"/>
          <p:cNvGrpSpPr/>
          <p:nvPr/>
        </p:nvGrpSpPr>
        <p:grpSpPr>
          <a:xfrm>
            <a:off x="389714" y="4764079"/>
            <a:ext cx="1451540" cy="229128"/>
            <a:chOff x="262788" y="4847368"/>
            <a:chExt cx="1443457" cy="217781"/>
          </a:xfrm>
        </p:grpSpPr>
        <p:sp>
          <p:nvSpPr>
            <p:cNvPr id="2127" name="Google Shape;2127;g27b3a2978f5_0_4337"/>
            <p:cNvSpPr/>
            <p:nvPr/>
          </p:nvSpPr>
          <p:spPr>
            <a:xfrm>
              <a:off x="611837" y="4848955"/>
              <a:ext cx="41052" cy="183425"/>
            </a:xfrm>
            <a:custGeom>
              <a:avLst/>
              <a:gdLst/>
              <a:ahLst/>
              <a:cxnLst/>
              <a:rect l="l" t="t" r="r" b="b"/>
              <a:pathLst>
                <a:path w="8089" h="35376" extrusionOk="0">
                  <a:moveTo>
                    <a:pt x="0" y="35375"/>
                  </a:moveTo>
                  <a:lnTo>
                    <a:pt x="8088" y="35375"/>
                  </a:lnTo>
                  <a:lnTo>
                    <a:pt x="8088" y="1"/>
                  </a:lnTo>
                  <a:lnTo>
                    <a:pt x="0"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28" name="Google Shape;2128;g27b3a2978f5_0_4337"/>
            <p:cNvSpPr/>
            <p:nvPr/>
          </p:nvSpPr>
          <p:spPr>
            <a:xfrm>
              <a:off x="670991" y="4848955"/>
              <a:ext cx="41219" cy="183425"/>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29" name="Google Shape;2129;g27b3a2978f5_0_4337"/>
            <p:cNvSpPr/>
            <p:nvPr/>
          </p:nvSpPr>
          <p:spPr>
            <a:xfrm>
              <a:off x="554926" y="4848955"/>
              <a:ext cx="41052" cy="183425"/>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30" name="Google Shape;2130;g27b3a2978f5_0_4337"/>
            <p:cNvSpPr/>
            <p:nvPr/>
          </p:nvSpPr>
          <p:spPr>
            <a:xfrm>
              <a:off x="262788" y="4847368"/>
              <a:ext cx="104164" cy="186769"/>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31" name="Google Shape;2131;g27b3a2978f5_0_4337"/>
            <p:cNvSpPr/>
            <p:nvPr/>
          </p:nvSpPr>
          <p:spPr>
            <a:xfrm>
              <a:off x="384020" y="4882782"/>
              <a:ext cx="153493" cy="149598"/>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32" name="Google Shape;2132;g27b3a2978f5_0_4337"/>
            <p:cNvSpPr/>
            <p:nvPr/>
          </p:nvSpPr>
          <p:spPr>
            <a:xfrm>
              <a:off x="727384" y="4881906"/>
              <a:ext cx="98475" cy="152408"/>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33" name="Google Shape;2133;g27b3a2978f5_0_4337"/>
            <p:cNvSpPr/>
            <p:nvPr/>
          </p:nvSpPr>
          <p:spPr>
            <a:xfrm>
              <a:off x="870865" y="4848074"/>
              <a:ext cx="5694" cy="217075"/>
            </a:xfrm>
            <a:custGeom>
              <a:avLst/>
              <a:gdLst/>
              <a:ahLst/>
              <a:cxnLst/>
              <a:rect l="l" t="t" r="r" b="b"/>
              <a:pathLst>
                <a:path w="1122" h="41866" extrusionOk="0">
                  <a:moveTo>
                    <a:pt x="1" y="41866"/>
                  </a:moveTo>
                  <a:lnTo>
                    <a:pt x="1122" y="41866"/>
                  </a:lnTo>
                  <a:lnTo>
                    <a:pt x="1122" y="1"/>
                  </a:lnTo>
                  <a:lnTo>
                    <a:pt x="1"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34" name="Google Shape;2134;g27b3a2978f5_0_4337"/>
            <p:cNvSpPr/>
            <p:nvPr/>
          </p:nvSpPr>
          <p:spPr>
            <a:xfrm>
              <a:off x="909668" y="4884897"/>
              <a:ext cx="41392" cy="55153"/>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35" name="Google Shape;2135;g27b3a2978f5_0_4337"/>
            <p:cNvSpPr/>
            <p:nvPr/>
          </p:nvSpPr>
          <p:spPr>
            <a:xfrm>
              <a:off x="952608" y="4898290"/>
              <a:ext cx="32947" cy="42465"/>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36" name="Google Shape;2136;g27b3a2978f5_0_4337"/>
            <p:cNvSpPr/>
            <p:nvPr/>
          </p:nvSpPr>
          <p:spPr>
            <a:xfrm>
              <a:off x="991929" y="4898290"/>
              <a:ext cx="32429" cy="42465"/>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37" name="Google Shape;2137;g27b3a2978f5_0_4337"/>
            <p:cNvSpPr/>
            <p:nvPr/>
          </p:nvSpPr>
          <p:spPr>
            <a:xfrm>
              <a:off x="1033148" y="4881906"/>
              <a:ext cx="30181" cy="58145"/>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38" name="Google Shape;2138;g27b3a2978f5_0_4337"/>
            <p:cNvSpPr/>
            <p:nvPr/>
          </p:nvSpPr>
          <p:spPr>
            <a:xfrm>
              <a:off x="1074707"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39" name="Google Shape;2139;g27b3a2978f5_0_4337"/>
            <p:cNvSpPr/>
            <p:nvPr/>
          </p:nvSpPr>
          <p:spPr>
            <a:xfrm>
              <a:off x="1113856" y="4898290"/>
              <a:ext cx="35703" cy="42465"/>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40" name="Google Shape;2140;g27b3a2978f5_0_4337"/>
            <p:cNvSpPr/>
            <p:nvPr/>
          </p:nvSpPr>
          <p:spPr>
            <a:xfrm>
              <a:off x="1159211" y="4881906"/>
              <a:ext cx="4491" cy="58145"/>
            </a:xfrm>
            <a:custGeom>
              <a:avLst/>
              <a:gdLst/>
              <a:ahLst/>
              <a:cxnLst/>
              <a:rect l="l" t="t" r="r" b="b"/>
              <a:pathLst>
                <a:path w="885" h="11214" extrusionOk="0">
                  <a:moveTo>
                    <a:pt x="1" y="11214"/>
                  </a:moveTo>
                  <a:lnTo>
                    <a:pt x="884" y="11214"/>
                  </a:lnTo>
                  <a:lnTo>
                    <a:pt x="884" y="0"/>
                  </a:lnTo>
                  <a:lnTo>
                    <a:pt x="1"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41" name="Google Shape;2141;g27b3a2978f5_0_4337"/>
            <p:cNvSpPr/>
            <p:nvPr/>
          </p:nvSpPr>
          <p:spPr>
            <a:xfrm>
              <a:off x="1173182" y="4898290"/>
              <a:ext cx="35703" cy="42465"/>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42" name="Google Shape;2142;g27b3a2978f5_0_4337"/>
            <p:cNvSpPr/>
            <p:nvPr/>
          </p:nvSpPr>
          <p:spPr>
            <a:xfrm>
              <a:off x="1216295" y="4898290"/>
              <a:ext cx="32252" cy="58150"/>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43" name="Google Shape;2143;g27b3a2978f5_0_4337"/>
            <p:cNvSpPr/>
            <p:nvPr/>
          </p:nvSpPr>
          <p:spPr>
            <a:xfrm>
              <a:off x="1255443" y="4899172"/>
              <a:ext cx="33632" cy="5744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44" name="Google Shape;2144;g27b3a2978f5_0_4337"/>
            <p:cNvSpPr/>
            <p:nvPr/>
          </p:nvSpPr>
          <p:spPr>
            <a:xfrm>
              <a:off x="1309421" y="4888599"/>
              <a:ext cx="20873" cy="52156"/>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45" name="Google Shape;2145;g27b3a2978f5_0_4337"/>
            <p:cNvSpPr/>
            <p:nvPr/>
          </p:nvSpPr>
          <p:spPr>
            <a:xfrm>
              <a:off x="1338739" y="4881906"/>
              <a:ext cx="30186" cy="58145"/>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46" name="Google Shape;2146;g27b3a2978f5_0_4337"/>
            <p:cNvSpPr/>
            <p:nvPr/>
          </p:nvSpPr>
          <p:spPr>
            <a:xfrm>
              <a:off x="1378233" y="4898290"/>
              <a:ext cx="31907" cy="42465"/>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47" name="Google Shape;2147;g27b3a2978f5_0_4337"/>
            <p:cNvSpPr/>
            <p:nvPr/>
          </p:nvSpPr>
          <p:spPr>
            <a:xfrm>
              <a:off x="1415823" y="4888599"/>
              <a:ext cx="20873" cy="52156"/>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48" name="Google Shape;2148;g27b3a2978f5_0_4337"/>
            <p:cNvSpPr/>
            <p:nvPr/>
          </p:nvSpPr>
          <p:spPr>
            <a:xfrm>
              <a:off x="1464457" y="4884897"/>
              <a:ext cx="31221" cy="55153"/>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49" name="Google Shape;2149;g27b3a2978f5_0_4337"/>
            <p:cNvSpPr/>
            <p:nvPr/>
          </p:nvSpPr>
          <p:spPr>
            <a:xfrm>
              <a:off x="1503088" y="4884192"/>
              <a:ext cx="6212" cy="55858"/>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50" name="Google Shape;2150;g27b3a2978f5_0_4337"/>
            <p:cNvSpPr/>
            <p:nvPr/>
          </p:nvSpPr>
          <p:spPr>
            <a:xfrm>
              <a:off x="1518262" y="4898290"/>
              <a:ext cx="30531" cy="42465"/>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51" name="Google Shape;2151;g27b3a2978f5_0_4337"/>
            <p:cNvSpPr/>
            <p:nvPr/>
          </p:nvSpPr>
          <p:spPr>
            <a:xfrm>
              <a:off x="1553792" y="4888599"/>
              <a:ext cx="20696" cy="52156"/>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52" name="Google Shape;2152;g27b3a2978f5_0_4337"/>
            <p:cNvSpPr/>
            <p:nvPr/>
          </p:nvSpPr>
          <p:spPr>
            <a:xfrm>
              <a:off x="1580522" y="4898290"/>
              <a:ext cx="32942" cy="42465"/>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53" name="Google Shape;2153;g27b3a2978f5_0_4337"/>
            <p:cNvSpPr/>
            <p:nvPr/>
          </p:nvSpPr>
          <p:spPr>
            <a:xfrm>
              <a:off x="1622081"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54" name="Google Shape;2154;g27b3a2978f5_0_4337"/>
            <p:cNvSpPr/>
            <p:nvPr/>
          </p:nvSpPr>
          <p:spPr>
            <a:xfrm>
              <a:off x="1661575" y="4898290"/>
              <a:ext cx="30531" cy="42465"/>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55" name="Google Shape;2155;g27b3a2978f5_0_4337"/>
            <p:cNvSpPr/>
            <p:nvPr/>
          </p:nvSpPr>
          <p:spPr>
            <a:xfrm>
              <a:off x="1698480" y="4932999"/>
              <a:ext cx="7765" cy="17448"/>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56" name="Google Shape;2156;g27b3a2978f5_0_4337"/>
            <p:cNvSpPr/>
            <p:nvPr/>
          </p:nvSpPr>
          <p:spPr>
            <a:xfrm>
              <a:off x="913804" y="4977927"/>
              <a:ext cx="37773" cy="56034"/>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57" name="Google Shape;2157;g27b3a2978f5_0_4337"/>
            <p:cNvSpPr/>
            <p:nvPr/>
          </p:nvSpPr>
          <p:spPr>
            <a:xfrm>
              <a:off x="963991" y="4991496"/>
              <a:ext cx="30186" cy="41584"/>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58" name="Google Shape;2158;g27b3a2978f5_0_4337"/>
            <p:cNvSpPr/>
            <p:nvPr/>
          </p:nvSpPr>
          <p:spPr>
            <a:xfrm>
              <a:off x="1004692" y="4974935"/>
              <a:ext cx="32079" cy="59026"/>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59" name="Google Shape;2159;g27b3a2978f5_0_4337"/>
            <p:cNvSpPr/>
            <p:nvPr/>
          </p:nvSpPr>
          <p:spPr>
            <a:xfrm>
              <a:off x="1046769" y="4991496"/>
              <a:ext cx="32947" cy="42465"/>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60" name="Google Shape;2160;g27b3a2978f5_0_4337"/>
            <p:cNvSpPr/>
            <p:nvPr/>
          </p:nvSpPr>
          <p:spPr>
            <a:xfrm>
              <a:off x="1113166" y="4991496"/>
              <a:ext cx="30531" cy="42465"/>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61" name="Google Shape;2161;g27b3a2978f5_0_4337"/>
            <p:cNvSpPr/>
            <p:nvPr/>
          </p:nvSpPr>
          <p:spPr>
            <a:xfrm>
              <a:off x="1149381" y="4981629"/>
              <a:ext cx="20873" cy="52332"/>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62" name="Google Shape;2162;g27b3a2978f5_0_4337"/>
            <p:cNvSpPr/>
            <p:nvPr/>
          </p:nvSpPr>
          <p:spPr>
            <a:xfrm>
              <a:off x="1177319"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63" name="Google Shape;2163;g27b3a2978f5_0_4337"/>
            <p:cNvSpPr/>
            <p:nvPr/>
          </p:nvSpPr>
          <p:spPr>
            <a:xfrm>
              <a:off x="1220776" y="4991496"/>
              <a:ext cx="30186" cy="41584"/>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64" name="Google Shape;2164;g27b3a2978f5_0_4337"/>
            <p:cNvSpPr/>
            <p:nvPr/>
          </p:nvSpPr>
          <p:spPr>
            <a:xfrm>
              <a:off x="1261305" y="4974935"/>
              <a:ext cx="32257" cy="59026"/>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65" name="Google Shape;2165;g27b3a2978f5_0_4337"/>
            <p:cNvSpPr/>
            <p:nvPr/>
          </p:nvSpPr>
          <p:spPr>
            <a:xfrm>
              <a:off x="1303904" y="4991496"/>
              <a:ext cx="30354" cy="42465"/>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66" name="Google Shape;2166;g27b3a2978f5_0_4337"/>
            <p:cNvSpPr/>
            <p:nvPr/>
          </p:nvSpPr>
          <p:spPr>
            <a:xfrm>
              <a:off x="1362018"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67" name="Google Shape;2167;g27b3a2978f5_0_4337"/>
            <p:cNvSpPr/>
            <p:nvPr/>
          </p:nvSpPr>
          <p:spPr>
            <a:xfrm>
              <a:off x="1405480" y="4991496"/>
              <a:ext cx="30181" cy="41584"/>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68" name="Google Shape;2168;g27b3a2978f5_0_4337"/>
            <p:cNvSpPr/>
            <p:nvPr/>
          </p:nvSpPr>
          <p:spPr>
            <a:xfrm>
              <a:off x="1446004" y="4974935"/>
              <a:ext cx="32084" cy="59026"/>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69" name="Google Shape;2169;g27b3a2978f5_0_4337"/>
            <p:cNvSpPr/>
            <p:nvPr/>
          </p:nvSpPr>
          <p:spPr>
            <a:xfrm>
              <a:off x="1508777" y="4977222"/>
              <a:ext cx="40016" cy="56739"/>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70" name="Google Shape;2170;g27b3a2978f5_0_4337"/>
            <p:cNvSpPr/>
            <p:nvPr/>
          </p:nvSpPr>
          <p:spPr>
            <a:xfrm>
              <a:off x="1557583"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71" name="Google Shape;2171;g27b3a2978f5_0_4337"/>
            <p:cNvSpPr/>
            <p:nvPr/>
          </p:nvSpPr>
          <p:spPr>
            <a:xfrm>
              <a:off x="1600873" y="4991496"/>
              <a:ext cx="18630" cy="41584"/>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72" name="Google Shape;2172;g27b3a2978f5_0_4337"/>
            <p:cNvSpPr/>
            <p:nvPr/>
          </p:nvSpPr>
          <p:spPr>
            <a:xfrm>
              <a:off x="1623979" y="4991496"/>
              <a:ext cx="32947" cy="42465"/>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73" name="Google Shape;2173;g27b3a2978f5_0_4337"/>
            <p:cNvSpPr/>
            <p:nvPr/>
          </p:nvSpPr>
          <p:spPr>
            <a:xfrm>
              <a:off x="1664336" y="4991496"/>
              <a:ext cx="30354" cy="42465"/>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sp>
          <p:nvSpPr>
            <p:cNvPr id="2174" name="Google Shape;2174;g27b3a2978f5_0_4337"/>
            <p:cNvSpPr/>
            <p:nvPr/>
          </p:nvSpPr>
          <p:spPr>
            <a:xfrm>
              <a:off x="1089024" y="4991496"/>
              <a:ext cx="18630" cy="41584"/>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7878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7878B9"/>
                </a:solidFill>
                <a:latin typeface="Arial"/>
                <a:ea typeface="Arial"/>
                <a:cs typeface="Arial"/>
                <a:sym typeface="Arial"/>
              </a:endParaRPr>
            </a:p>
          </p:txBody>
        </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 Points">
  <p:cSld name="TITLE_AND_BODY_1_1">
    <p:bg>
      <p:bgPr>
        <a:solidFill>
          <a:srgbClr val="FEFEFE"/>
        </a:solidFill>
        <a:effectLst/>
      </p:bgPr>
    </p:bg>
    <p:spTree>
      <p:nvGrpSpPr>
        <p:cNvPr id="1" name="Shape 2175"/>
        <p:cNvGrpSpPr/>
        <p:nvPr/>
      </p:nvGrpSpPr>
      <p:grpSpPr>
        <a:xfrm>
          <a:off x="0" y="0"/>
          <a:ext cx="0" cy="0"/>
          <a:chOff x="0" y="0"/>
          <a:chExt cx="0" cy="0"/>
        </a:xfrm>
      </p:grpSpPr>
      <p:sp>
        <p:nvSpPr>
          <p:cNvPr id="2176" name="Google Shape;2176;g27b3a2978f5_0_43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
              <a:t>‹#›</a:t>
            </a:fld>
            <a:endParaRPr/>
          </a:p>
        </p:txBody>
      </p:sp>
      <p:sp>
        <p:nvSpPr>
          <p:cNvPr id="2177" name="Google Shape;2177;g27b3a2978f5_0_4393"/>
          <p:cNvSpPr/>
          <p:nvPr/>
        </p:nvSpPr>
        <p:spPr>
          <a:xfrm>
            <a:off x="-247650" y="1734330"/>
            <a:ext cx="5631300" cy="5631300"/>
          </a:xfrm>
          <a:prstGeom prst="ellipse">
            <a:avLst/>
          </a:prstGeom>
          <a:solidFill>
            <a:srgbClr val="4E349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p:txBody>
      </p:sp>
      <p:sp>
        <p:nvSpPr>
          <p:cNvPr id="2178" name="Google Shape;2178;g27b3a2978f5_0_4393"/>
          <p:cNvSpPr txBox="1"/>
          <p:nvPr/>
        </p:nvSpPr>
        <p:spPr>
          <a:xfrm>
            <a:off x="480900" y="4013850"/>
            <a:ext cx="2410800" cy="661800"/>
          </a:xfrm>
          <a:prstGeom prst="rect">
            <a:avLst/>
          </a:prstGeom>
          <a:noFill/>
          <a:ln>
            <a:noFill/>
          </a:ln>
        </p:spPr>
        <p:txBody>
          <a:bodyPr spcFirstLastPara="1" wrap="square" lIns="91425" tIns="91425" rIns="91425" bIns="91425" anchor="t" anchorCtr="0">
            <a:spAutoFit/>
          </a:bodyPr>
          <a:lstStyle/>
          <a:p>
            <a:pPr marL="101600" marR="101600" lvl="0" indent="0" algn="ctr" rtl="0">
              <a:lnSpc>
                <a:spcPct val="100000"/>
              </a:lnSpc>
              <a:spcBef>
                <a:spcPts val="800"/>
              </a:spcBef>
              <a:spcAft>
                <a:spcPts val="400"/>
              </a:spcAft>
              <a:buClr>
                <a:srgbClr val="000000"/>
              </a:buClr>
              <a:buSzPts val="1550"/>
              <a:buFont typeface="Arial"/>
              <a:buNone/>
            </a:pPr>
            <a:r>
              <a:rPr lang="en" sz="1550" b="0" i="0" u="none" strike="noStrike" cap="none">
                <a:solidFill>
                  <a:srgbClr val="4E3494"/>
                </a:solidFill>
                <a:latin typeface="Roboto Light"/>
                <a:ea typeface="Roboto Light"/>
                <a:cs typeface="Roboto Light"/>
                <a:sym typeface="Roboto Light"/>
              </a:rPr>
              <a:t>Neque porro quisquam est qui dolorem ipsum</a:t>
            </a:r>
            <a:endParaRPr sz="1550" b="0" i="0" u="none" strike="noStrike" cap="none">
              <a:solidFill>
                <a:srgbClr val="4E3494"/>
              </a:solidFill>
              <a:latin typeface="Roboto Light"/>
              <a:ea typeface="Roboto Light"/>
              <a:cs typeface="Roboto Light"/>
              <a:sym typeface="Roboto Light"/>
            </a:endParaRPr>
          </a:p>
        </p:txBody>
      </p:sp>
      <p:sp>
        <p:nvSpPr>
          <p:cNvPr id="2179" name="Google Shape;2179;g27b3a2978f5_0_4393"/>
          <p:cNvSpPr/>
          <p:nvPr/>
        </p:nvSpPr>
        <p:spPr>
          <a:xfrm>
            <a:off x="4312562" y="-1184250"/>
            <a:ext cx="5631300" cy="5631300"/>
          </a:xfrm>
          <a:prstGeom prst="ellipse">
            <a:avLst/>
          </a:prstGeom>
          <a:solidFill>
            <a:srgbClr val="842FA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p:txBody>
      </p:sp>
      <p:sp>
        <p:nvSpPr>
          <p:cNvPr id="2180" name="Google Shape;2180;g27b3a2978f5_0_4393"/>
          <p:cNvSpPr txBox="1">
            <a:spLocks noGrp="1"/>
          </p:cNvSpPr>
          <p:nvPr>
            <p:ph type="title"/>
          </p:nvPr>
        </p:nvSpPr>
        <p:spPr>
          <a:xfrm>
            <a:off x="428650" y="295275"/>
            <a:ext cx="3612600" cy="10569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4E3494"/>
              </a:buClr>
              <a:buSzPts val="2000"/>
              <a:buFont typeface="Roboto"/>
              <a:buNone/>
              <a:defRPr sz="2000" b="1">
                <a:solidFill>
                  <a:srgbClr val="4E3494"/>
                </a:solidFill>
                <a:latin typeface="Roboto"/>
                <a:ea typeface="Roboto"/>
                <a:cs typeface="Roboto"/>
                <a:sym typeface="Roboto"/>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181" name="Google Shape;2181;g27b3a2978f5_0_4393"/>
          <p:cNvSpPr txBox="1">
            <a:spLocks noGrp="1"/>
          </p:cNvSpPr>
          <p:nvPr>
            <p:ph type="subTitle" idx="1"/>
          </p:nvPr>
        </p:nvSpPr>
        <p:spPr>
          <a:xfrm>
            <a:off x="5605200" y="-956150"/>
            <a:ext cx="3686100" cy="31578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Clr>
                <a:schemeClr val="lt1"/>
              </a:buClr>
              <a:buSzPts val="4500"/>
              <a:buFont typeface="Roboto Medium"/>
              <a:buNone/>
              <a:defRPr sz="4500">
                <a:solidFill>
                  <a:schemeClr val="lt1"/>
                </a:solidFill>
                <a:latin typeface="Roboto Medium"/>
                <a:ea typeface="Roboto Medium"/>
                <a:cs typeface="Roboto Medium"/>
                <a:sym typeface="Roboto Medium"/>
              </a:defRPr>
            </a:lvl1pPr>
            <a:lvl2pPr lvl="1" algn="l" rtl="0">
              <a:lnSpc>
                <a:spcPct val="115000"/>
              </a:lnSpc>
              <a:spcBef>
                <a:spcPts val="0"/>
              </a:spcBef>
              <a:spcAft>
                <a:spcPts val="0"/>
              </a:spcAft>
              <a:buSzPts val="1100"/>
              <a:buNone/>
              <a:defRPr/>
            </a:lvl2pPr>
            <a:lvl3pPr lvl="2" algn="l" rtl="0">
              <a:lnSpc>
                <a:spcPct val="115000"/>
              </a:lnSpc>
              <a:spcBef>
                <a:spcPts val="0"/>
              </a:spcBef>
              <a:spcAft>
                <a:spcPts val="0"/>
              </a:spcAft>
              <a:buSzPts val="1100"/>
              <a:buNone/>
              <a:defRPr/>
            </a:lvl3pPr>
            <a:lvl4pPr lvl="3" algn="l" rtl="0">
              <a:lnSpc>
                <a:spcPct val="115000"/>
              </a:lnSpc>
              <a:spcBef>
                <a:spcPts val="0"/>
              </a:spcBef>
              <a:spcAft>
                <a:spcPts val="0"/>
              </a:spcAft>
              <a:buSzPts val="1100"/>
              <a:buNone/>
              <a:defRPr/>
            </a:lvl4pPr>
            <a:lvl5pPr lvl="4" algn="l" rtl="0">
              <a:lnSpc>
                <a:spcPct val="115000"/>
              </a:lnSpc>
              <a:spcBef>
                <a:spcPts val="0"/>
              </a:spcBef>
              <a:spcAft>
                <a:spcPts val="0"/>
              </a:spcAft>
              <a:buSzPts val="1100"/>
              <a:buNone/>
              <a:defRPr/>
            </a:lvl5pPr>
            <a:lvl6pPr lvl="5" algn="l" rtl="0">
              <a:lnSpc>
                <a:spcPct val="115000"/>
              </a:lnSpc>
              <a:spcBef>
                <a:spcPts val="0"/>
              </a:spcBef>
              <a:spcAft>
                <a:spcPts val="0"/>
              </a:spcAft>
              <a:buSzPts val="1100"/>
              <a:buNone/>
              <a:defRPr/>
            </a:lvl6pPr>
            <a:lvl7pPr lvl="6" algn="l" rtl="0">
              <a:lnSpc>
                <a:spcPct val="115000"/>
              </a:lnSpc>
              <a:spcBef>
                <a:spcPts val="0"/>
              </a:spcBef>
              <a:spcAft>
                <a:spcPts val="0"/>
              </a:spcAft>
              <a:buSzPts val="1100"/>
              <a:buNone/>
              <a:defRPr/>
            </a:lvl7pPr>
            <a:lvl8pPr lvl="7" algn="l" rtl="0">
              <a:lnSpc>
                <a:spcPct val="115000"/>
              </a:lnSpc>
              <a:spcBef>
                <a:spcPts val="0"/>
              </a:spcBef>
              <a:spcAft>
                <a:spcPts val="0"/>
              </a:spcAft>
              <a:buSzPts val="1100"/>
              <a:buNone/>
              <a:defRPr/>
            </a:lvl8pPr>
            <a:lvl9pPr lvl="8" algn="l" rtl="0">
              <a:lnSpc>
                <a:spcPct val="115000"/>
              </a:lnSpc>
              <a:spcBef>
                <a:spcPts val="0"/>
              </a:spcBef>
              <a:spcAft>
                <a:spcPts val="0"/>
              </a:spcAft>
              <a:buSzPts val="1100"/>
              <a:buNone/>
              <a:defRPr/>
            </a:lvl9pPr>
          </a:lstStyle>
          <a:p>
            <a:endParaRPr/>
          </a:p>
        </p:txBody>
      </p:sp>
      <p:sp>
        <p:nvSpPr>
          <p:cNvPr id="2182" name="Google Shape;2182;g27b3a2978f5_0_4393"/>
          <p:cNvSpPr txBox="1">
            <a:spLocks noGrp="1"/>
          </p:cNvSpPr>
          <p:nvPr>
            <p:ph type="subTitle" idx="2"/>
          </p:nvPr>
        </p:nvSpPr>
        <p:spPr>
          <a:xfrm>
            <a:off x="847725" y="1487325"/>
            <a:ext cx="3686100" cy="22614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Clr>
                <a:schemeClr val="lt1"/>
              </a:buClr>
              <a:buSzPts val="4500"/>
              <a:buFont typeface="Roboto Medium"/>
              <a:buNone/>
              <a:defRPr sz="4500">
                <a:solidFill>
                  <a:schemeClr val="lt1"/>
                </a:solidFill>
                <a:latin typeface="Roboto Medium"/>
                <a:ea typeface="Roboto Medium"/>
                <a:cs typeface="Roboto Medium"/>
                <a:sym typeface="Roboto Medium"/>
              </a:defRPr>
            </a:lvl1pPr>
            <a:lvl2pPr lvl="1" algn="l" rtl="0">
              <a:lnSpc>
                <a:spcPct val="115000"/>
              </a:lnSpc>
              <a:spcBef>
                <a:spcPts val="0"/>
              </a:spcBef>
              <a:spcAft>
                <a:spcPts val="0"/>
              </a:spcAft>
              <a:buSzPts val="1100"/>
              <a:buNone/>
              <a:defRPr/>
            </a:lvl2pPr>
            <a:lvl3pPr lvl="2" algn="l" rtl="0">
              <a:lnSpc>
                <a:spcPct val="115000"/>
              </a:lnSpc>
              <a:spcBef>
                <a:spcPts val="0"/>
              </a:spcBef>
              <a:spcAft>
                <a:spcPts val="0"/>
              </a:spcAft>
              <a:buSzPts val="1100"/>
              <a:buNone/>
              <a:defRPr/>
            </a:lvl3pPr>
            <a:lvl4pPr lvl="3" algn="l" rtl="0">
              <a:lnSpc>
                <a:spcPct val="115000"/>
              </a:lnSpc>
              <a:spcBef>
                <a:spcPts val="0"/>
              </a:spcBef>
              <a:spcAft>
                <a:spcPts val="0"/>
              </a:spcAft>
              <a:buSzPts val="1100"/>
              <a:buNone/>
              <a:defRPr/>
            </a:lvl4pPr>
            <a:lvl5pPr lvl="4" algn="l" rtl="0">
              <a:lnSpc>
                <a:spcPct val="115000"/>
              </a:lnSpc>
              <a:spcBef>
                <a:spcPts val="0"/>
              </a:spcBef>
              <a:spcAft>
                <a:spcPts val="0"/>
              </a:spcAft>
              <a:buSzPts val="1100"/>
              <a:buNone/>
              <a:defRPr/>
            </a:lvl5pPr>
            <a:lvl6pPr lvl="5" algn="l" rtl="0">
              <a:lnSpc>
                <a:spcPct val="115000"/>
              </a:lnSpc>
              <a:spcBef>
                <a:spcPts val="0"/>
              </a:spcBef>
              <a:spcAft>
                <a:spcPts val="0"/>
              </a:spcAft>
              <a:buSzPts val="1100"/>
              <a:buNone/>
              <a:defRPr/>
            </a:lvl6pPr>
            <a:lvl7pPr lvl="6" algn="l" rtl="0">
              <a:lnSpc>
                <a:spcPct val="115000"/>
              </a:lnSpc>
              <a:spcBef>
                <a:spcPts val="0"/>
              </a:spcBef>
              <a:spcAft>
                <a:spcPts val="0"/>
              </a:spcAft>
              <a:buSzPts val="1100"/>
              <a:buNone/>
              <a:defRPr/>
            </a:lvl7pPr>
            <a:lvl8pPr lvl="7" algn="l" rtl="0">
              <a:lnSpc>
                <a:spcPct val="115000"/>
              </a:lnSpc>
              <a:spcBef>
                <a:spcPts val="0"/>
              </a:spcBef>
              <a:spcAft>
                <a:spcPts val="0"/>
              </a:spcAft>
              <a:buSzPts val="1100"/>
              <a:buNone/>
              <a:defRPr/>
            </a:lvl8pPr>
            <a:lvl9pPr lvl="8" algn="l" rtl="0">
              <a:lnSpc>
                <a:spcPct val="115000"/>
              </a:lnSpc>
              <a:spcBef>
                <a:spcPts val="0"/>
              </a:spcBef>
              <a:spcAft>
                <a:spcPts val="0"/>
              </a:spcAft>
              <a:buSzPts val="1100"/>
              <a:buNone/>
              <a:defRPr/>
            </a:lvl9pPr>
          </a:lstStyle>
          <a:p>
            <a:endParaRPr/>
          </a:p>
        </p:txBody>
      </p:sp>
      <p:sp>
        <p:nvSpPr>
          <p:cNvPr id="2183" name="Google Shape;2183;g27b3a2978f5_0_4393"/>
          <p:cNvSpPr txBox="1">
            <a:spLocks noGrp="1"/>
          </p:cNvSpPr>
          <p:nvPr>
            <p:ph type="body" idx="3"/>
          </p:nvPr>
        </p:nvSpPr>
        <p:spPr>
          <a:xfrm>
            <a:off x="847725" y="3701125"/>
            <a:ext cx="3537900" cy="962100"/>
          </a:xfrm>
          <a:prstGeom prst="rect">
            <a:avLst/>
          </a:prstGeom>
          <a:noFill/>
          <a:ln>
            <a:noFill/>
          </a:ln>
        </p:spPr>
        <p:txBody>
          <a:bodyPr spcFirstLastPara="1" wrap="square" lIns="91425" tIns="91425" rIns="91425" bIns="91425" anchor="t" anchorCtr="0">
            <a:normAutofit/>
          </a:bodyPr>
          <a:lstStyle>
            <a:lvl1pPr marL="457200" lvl="0" indent="-323850" algn="l" rtl="0">
              <a:lnSpc>
                <a:spcPct val="115000"/>
              </a:lnSpc>
              <a:spcBef>
                <a:spcPts val="0"/>
              </a:spcBef>
              <a:spcAft>
                <a:spcPts val="0"/>
              </a:spcAft>
              <a:buClr>
                <a:schemeClr val="lt1"/>
              </a:buClr>
              <a:buSzPts val="1500"/>
              <a:buFont typeface="Roboto"/>
              <a:buChar char="●"/>
              <a:defRPr sz="1500">
                <a:solidFill>
                  <a:schemeClr val="lt1"/>
                </a:solidFill>
                <a:latin typeface="Roboto"/>
                <a:ea typeface="Roboto"/>
                <a:cs typeface="Roboto"/>
                <a:sym typeface="Roboto"/>
              </a:defRPr>
            </a:lvl1pPr>
            <a:lvl2pPr marL="914400" lvl="1" indent="-323850" algn="l" rtl="0">
              <a:lnSpc>
                <a:spcPct val="115000"/>
              </a:lnSpc>
              <a:spcBef>
                <a:spcPts val="0"/>
              </a:spcBef>
              <a:spcAft>
                <a:spcPts val="0"/>
              </a:spcAft>
              <a:buClr>
                <a:schemeClr val="lt1"/>
              </a:buClr>
              <a:buSzPts val="1500"/>
              <a:buFont typeface="Roboto"/>
              <a:buChar char="○"/>
              <a:defRPr sz="1500">
                <a:solidFill>
                  <a:schemeClr val="lt1"/>
                </a:solidFill>
                <a:latin typeface="Roboto"/>
                <a:ea typeface="Roboto"/>
                <a:cs typeface="Roboto"/>
                <a:sym typeface="Roboto"/>
              </a:defRPr>
            </a:lvl2pPr>
            <a:lvl3pPr marL="1371600" lvl="2" indent="-323850" algn="l" rtl="0">
              <a:lnSpc>
                <a:spcPct val="115000"/>
              </a:lnSpc>
              <a:spcBef>
                <a:spcPts val="0"/>
              </a:spcBef>
              <a:spcAft>
                <a:spcPts val="0"/>
              </a:spcAft>
              <a:buClr>
                <a:schemeClr val="lt1"/>
              </a:buClr>
              <a:buSzPts val="1500"/>
              <a:buFont typeface="Roboto"/>
              <a:buChar char="■"/>
              <a:defRPr sz="1500">
                <a:solidFill>
                  <a:schemeClr val="lt1"/>
                </a:solidFill>
                <a:latin typeface="Roboto"/>
                <a:ea typeface="Roboto"/>
                <a:cs typeface="Roboto"/>
                <a:sym typeface="Roboto"/>
              </a:defRPr>
            </a:lvl3pPr>
            <a:lvl4pPr marL="1828800" lvl="3" indent="-323850" algn="l" rtl="0">
              <a:lnSpc>
                <a:spcPct val="115000"/>
              </a:lnSpc>
              <a:spcBef>
                <a:spcPts val="0"/>
              </a:spcBef>
              <a:spcAft>
                <a:spcPts val="0"/>
              </a:spcAft>
              <a:buClr>
                <a:schemeClr val="lt1"/>
              </a:buClr>
              <a:buSzPts val="1500"/>
              <a:buFont typeface="Roboto"/>
              <a:buChar char="●"/>
              <a:defRPr sz="1500">
                <a:solidFill>
                  <a:schemeClr val="lt1"/>
                </a:solidFill>
                <a:latin typeface="Roboto"/>
                <a:ea typeface="Roboto"/>
                <a:cs typeface="Roboto"/>
                <a:sym typeface="Roboto"/>
              </a:defRPr>
            </a:lvl4pPr>
            <a:lvl5pPr marL="2286000" lvl="4" indent="-323850" algn="l" rtl="0">
              <a:lnSpc>
                <a:spcPct val="115000"/>
              </a:lnSpc>
              <a:spcBef>
                <a:spcPts val="0"/>
              </a:spcBef>
              <a:spcAft>
                <a:spcPts val="0"/>
              </a:spcAft>
              <a:buClr>
                <a:schemeClr val="lt1"/>
              </a:buClr>
              <a:buSzPts val="1500"/>
              <a:buFont typeface="Roboto"/>
              <a:buChar char="○"/>
              <a:defRPr sz="1500">
                <a:solidFill>
                  <a:schemeClr val="lt1"/>
                </a:solidFill>
                <a:latin typeface="Roboto"/>
                <a:ea typeface="Roboto"/>
                <a:cs typeface="Roboto"/>
                <a:sym typeface="Roboto"/>
              </a:defRPr>
            </a:lvl5pPr>
            <a:lvl6pPr marL="2743200" lvl="5" indent="-323850" algn="l" rtl="0">
              <a:lnSpc>
                <a:spcPct val="115000"/>
              </a:lnSpc>
              <a:spcBef>
                <a:spcPts val="0"/>
              </a:spcBef>
              <a:spcAft>
                <a:spcPts val="0"/>
              </a:spcAft>
              <a:buClr>
                <a:schemeClr val="lt1"/>
              </a:buClr>
              <a:buSzPts val="1500"/>
              <a:buFont typeface="Roboto"/>
              <a:buChar char="■"/>
              <a:defRPr sz="1500">
                <a:solidFill>
                  <a:schemeClr val="lt1"/>
                </a:solidFill>
                <a:latin typeface="Roboto"/>
                <a:ea typeface="Roboto"/>
                <a:cs typeface="Roboto"/>
                <a:sym typeface="Roboto"/>
              </a:defRPr>
            </a:lvl6pPr>
            <a:lvl7pPr marL="3200400" lvl="6" indent="-323850" algn="l" rtl="0">
              <a:lnSpc>
                <a:spcPct val="115000"/>
              </a:lnSpc>
              <a:spcBef>
                <a:spcPts val="0"/>
              </a:spcBef>
              <a:spcAft>
                <a:spcPts val="0"/>
              </a:spcAft>
              <a:buClr>
                <a:schemeClr val="lt1"/>
              </a:buClr>
              <a:buSzPts val="1500"/>
              <a:buFont typeface="Roboto"/>
              <a:buChar char="●"/>
              <a:defRPr sz="1500">
                <a:solidFill>
                  <a:schemeClr val="lt1"/>
                </a:solidFill>
                <a:latin typeface="Roboto"/>
                <a:ea typeface="Roboto"/>
                <a:cs typeface="Roboto"/>
                <a:sym typeface="Roboto"/>
              </a:defRPr>
            </a:lvl7pPr>
            <a:lvl8pPr marL="3657600" lvl="7" indent="-323850" algn="l" rtl="0">
              <a:lnSpc>
                <a:spcPct val="115000"/>
              </a:lnSpc>
              <a:spcBef>
                <a:spcPts val="0"/>
              </a:spcBef>
              <a:spcAft>
                <a:spcPts val="0"/>
              </a:spcAft>
              <a:buClr>
                <a:schemeClr val="lt1"/>
              </a:buClr>
              <a:buSzPts val="1500"/>
              <a:buFont typeface="Roboto"/>
              <a:buChar char="○"/>
              <a:defRPr sz="1500">
                <a:solidFill>
                  <a:schemeClr val="lt1"/>
                </a:solidFill>
                <a:latin typeface="Roboto"/>
                <a:ea typeface="Roboto"/>
                <a:cs typeface="Roboto"/>
                <a:sym typeface="Roboto"/>
              </a:defRPr>
            </a:lvl8pPr>
            <a:lvl9pPr marL="4114800" lvl="8" indent="-323850" algn="l" rtl="0">
              <a:lnSpc>
                <a:spcPct val="115000"/>
              </a:lnSpc>
              <a:spcBef>
                <a:spcPts val="0"/>
              </a:spcBef>
              <a:spcAft>
                <a:spcPts val="0"/>
              </a:spcAft>
              <a:buClr>
                <a:schemeClr val="lt1"/>
              </a:buClr>
              <a:buSzPts val="1500"/>
              <a:buFont typeface="Roboto"/>
              <a:buChar char="■"/>
              <a:defRPr sz="1500">
                <a:solidFill>
                  <a:schemeClr val="lt1"/>
                </a:solidFill>
                <a:latin typeface="Roboto"/>
                <a:ea typeface="Roboto"/>
                <a:cs typeface="Roboto"/>
                <a:sym typeface="Roboto"/>
              </a:defRPr>
            </a:lvl9pPr>
          </a:lstStyle>
          <a:p>
            <a:endParaRPr/>
          </a:p>
        </p:txBody>
      </p:sp>
      <p:grpSp>
        <p:nvGrpSpPr>
          <p:cNvPr id="2184" name="Google Shape;2184;g27b3a2978f5_0_4393"/>
          <p:cNvGrpSpPr/>
          <p:nvPr/>
        </p:nvGrpSpPr>
        <p:grpSpPr>
          <a:xfrm>
            <a:off x="389714" y="4764079"/>
            <a:ext cx="1451540" cy="229128"/>
            <a:chOff x="262788" y="4847368"/>
            <a:chExt cx="1443457" cy="217781"/>
          </a:xfrm>
        </p:grpSpPr>
        <p:sp>
          <p:nvSpPr>
            <p:cNvPr id="2185" name="Google Shape;2185;g27b3a2978f5_0_4393"/>
            <p:cNvSpPr/>
            <p:nvPr/>
          </p:nvSpPr>
          <p:spPr>
            <a:xfrm>
              <a:off x="611837" y="4848955"/>
              <a:ext cx="41052" cy="183425"/>
            </a:xfrm>
            <a:custGeom>
              <a:avLst/>
              <a:gdLst/>
              <a:ahLst/>
              <a:cxnLst/>
              <a:rect l="l" t="t" r="r" b="b"/>
              <a:pathLst>
                <a:path w="8089" h="35376" extrusionOk="0">
                  <a:moveTo>
                    <a:pt x="0" y="35375"/>
                  </a:moveTo>
                  <a:lnTo>
                    <a:pt x="8088" y="35375"/>
                  </a:lnTo>
                  <a:lnTo>
                    <a:pt x="8088" y="1"/>
                  </a:lnTo>
                  <a:lnTo>
                    <a:pt x="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86" name="Google Shape;2186;g27b3a2978f5_0_4393"/>
            <p:cNvSpPr/>
            <p:nvPr/>
          </p:nvSpPr>
          <p:spPr>
            <a:xfrm>
              <a:off x="670991" y="4848955"/>
              <a:ext cx="41219" cy="183425"/>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87" name="Google Shape;2187;g27b3a2978f5_0_4393"/>
            <p:cNvSpPr/>
            <p:nvPr/>
          </p:nvSpPr>
          <p:spPr>
            <a:xfrm>
              <a:off x="554926" y="4848955"/>
              <a:ext cx="41052" cy="183425"/>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88" name="Google Shape;2188;g27b3a2978f5_0_4393"/>
            <p:cNvSpPr/>
            <p:nvPr/>
          </p:nvSpPr>
          <p:spPr>
            <a:xfrm>
              <a:off x="262788" y="4847368"/>
              <a:ext cx="104164" cy="186769"/>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89" name="Google Shape;2189;g27b3a2978f5_0_4393"/>
            <p:cNvSpPr/>
            <p:nvPr/>
          </p:nvSpPr>
          <p:spPr>
            <a:xfrm>
              <a:off x="384020" y="4882782"/>
              <a:ext cx="153493" cy="149598"/>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90" name="Google Shape;2190;g27b3a2978f5_0_4393"/>
            <p:cNvSpPr/>
            <p:nvPr/>
          </p:nvSpPr>
          <p:spPr>
            <a:xfrm>
              <a:off x="727384" y="4881906"/>
              <a:ext cx="98475" cy="152408"/>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91" name="Google Shape;2191;g27b3a2978f5_0_4393"/>
            <p:cNvSpPr/>
            <p:nvPr/>
          </p:nvSpPr>
          <p:spPr>
            <a:xfrm>
              <a:off x="870865" y="4848074"/>
              <a:ext cx="5694" cy="217075"/>
            </a:xfrm>
            <a:custGeom>
              <a:avLst/>
              <a:gdLst/>
              <a:ahLst/>
              <a:cxnLst/>
              <a:rect l="l" t="t" r="r" b="b"/>
              <a:pathLst>
                <a:path w="1122" h="41866" extrusionOk="0">
                  <a:moveTo>
                    <a:pt x="1" y="41866"/>
                  </a:moveTo>
                  <a:lnTo>
                    <a:pt x="1122" y="41866"/>
                  </a:lnTo>
                  <a:lnTo>
                    <a:pt x="1122" y="1"/>
                  </a:lnTo>
                  <a:lnTo>
                    <a:pt x="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92" name="Google Shape;2192;g27b3a2978f5_0_4393"/>
            <p:cNvSpPr/>
            <p:nvPr/>
          </p:nvSpPr>
          <p:spPr>
            <a:xfrm>
              <a:off x="909668" y="4884897"/>
              <a:ext cx="41392" cy="55153"/>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93" name="Google Shape;2193;g27b3a2978f5_0_4393"/>
            <p:cNvSpPr/>
            <p:nvPr/>
          </p:nvSpPr>
          <p:spPr>
            <a:xfrm>
              <a:off x="952608" y="4898290"/>
              <a:ext cx="32947" cy="42465"/>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94" name="Google Shape;2194;g27b3a2978f5_0_4393"/>
            <p:cNvSpPr/>
            <p:nvPr/>
          </p:nvSpPr>
          <p:spPr>
            <a:xfrm>
              <a:off x="991929" y="4898290"/>
              <a:ext cx="32429" cy="42465"/>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95" name="Google Shape;2195;g27b3a2978f5_0_4393"/>
            <p:cNvSpPr/>
            <p:nvPr/>
          </p:nvSpPr>
          <p:spPr>
            <a:xfrm>
              <a:off x="1033148" y="4881906"/>
              <a:ext cx="30181" cy="58145"/>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96" name="Google Shape;2196;g27b3a2978f5_0_4393"/>
            <p:cNvSpPr/>
            <p:nvPr/>
          </p:nvSpPr>
          <p:spPr>
            <a:xfrm>
              <a:off x="1074707"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97" name="Google Shape;2197;g27b3a2978f5_0_4393"/>
            <p:cNvSpPr/>
            <p:nvPr/>
          </p:nvSpPr>
          <p:spPr>
            <a:xfrm>
              <a:off x="1113856" y="4898290"/>
              <a:ext cx="35703" cy="42465"/>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98" name="Google Shape;2198;g27b3a2978f5_0_4393"/>
            <p:cNvSpPr/>
            <p:nvPr/>
          </p:nvSpPr>
          <p:spPr>
            <a:xfrm>
              <a:off x="1159211" y="4881906"/>
              <a:ext cx="4491" cy="58145"/>
            </a:xfrm>
            <a:custGeom>
              <a:avLst/>
              <a:gdLst/>
              <a:ahLst/>
              <a:cxnLst/>
              <a:rect l="l" t="t" r="r" b="b"/>
              <a:pathLst>
                <a:path w="885" h="11214" extrusionOk="0">
                  <a:moveTo>
                    <a:pt x="1" y="11214"/>
                  </a:moveTo>
                  <a:lnTo>
                    <a:pt x="884" y="11214"/>
                  </a:lnTo>
                  <a:lnTo>
                    <a:pt x="884" y="0"/>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99" name="Google Shape;2199;g27b3a2978f5_0_4393"/>
            <p:cNvSpPr/>
            <p:nvPr/>
          </p:nvSpPr>
          <p:spPr>
            <a:xfrm>
              <a:off x="1173182" y="4898290"/>
              <a:ext cx="35703" cy="42465"/>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00" name="Google Shape;2200;g27b3a2978f5_0_4393"/>
            <p:cNvSpPr/>
            <p:nvPr/>
          </p:nvSpPr>
          <p:spPr>
            <a:xfrm>
              <a:off x="1216295" y="4898290"/>
              <a:ext cx="32252" cy="58150"/>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01" name="Google Shape;2201;g27b3a2978f5_0_4393"/>
            <p:cNvSpPr/>
            <p:nvPr/>
          </p:nvSpPr>
          <p:spPr>
            <a:xfrm>
              <a:off x="1255443" y="4899172"/>
              <a:ext cx="33632" cy="5744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02" name="Google Shape;2202;g27b3a2978f5_0_4393"/>
            <p:cNvSpPr/>
            <p:nvPr/>
          </p:nvSpPr>
          <p:spPr>
            <a:xfrm>
              <a:off x="1309421" y="4888599"/>
              <a:ext cx="20873" cy="52156"/>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03" name="Google Shape;2203;g27b3a2978f5_0_4393"/>
            <p:cNvSpPr/>
            <p:nvPr/>
          </p:nvSpPr>
          <p:spPr>
            <a:xfrm>
              <a:off x="1338739" y="4881906"/>
              <a:ext cx="30186" cy="58145"/>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04" name="Google Shape;2204;g27b3a2978f5_0_4393"/>
            <p:cNvSpPr/>
            <p:nvPr/>
          </p:nvSpPr>
          <p:spPr>
            <a:xfrm>
              <a:off x="1378233" y="4898290"/>
              <a:ext cx="31907" cy="42465"/>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05" name="Google Shape;2205;g27b3a2978f5_0_4393"/>
            <p:cNvSpPr/>
            <p:nvPr/>
          </p:nvSpPr>
          <p:spPr>
            <a:xfrm>
              <a:off x="1415823" y="4888599"/>
              <a:ext cx="20873" cy="52156"/>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06" name="Google Shape;2206;g27b3a2978f5_0_4393"/>
            <p:cNvSpPr/>
            <p:nvPr/>
          </p:nvSpPr>
          <p:spPr>
            <a:xfrm>
              <a:off x="1464457" y="4884897"/>
              <a:ext cx="31221" cy="55153"/>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07" name="Google Shape;2207;g27b3a2978f5_0_4393"/>
            <p:cNvSpPr/>
            <p:nvPr/>
          </p:nvSpPr>
          <p:spPr>
            <a:xfrm>
              <a:off x="1503088" y="4884192"/>
              <a:ext cx="6212" cy="55858"/>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08" name="Google Shape;2208;g27b3a2978f5_0_4393"/>
            <p:cNvSpPr/>
            <p:nvPr/>
          </p:nvSpPr>
          <p:spPr>
            <a:xfrm>
              <a:off x="1518262" y="4898290"/>
              <a:ext cx="30531" cy="42465"/>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09" name="Google Shape;2209;g27b3a2978f5_0_4393"/>
            <p:cNvSpPr/>
            <p:nvPr/>
          </p:nvSpPr>
          <p:spPr>
            <a:xfrm>
              <a:off x="1553792" y="4888599"/>
              <a:ext cx="20696" cy="52156"/>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10" name="Google Shape;2210;g27b3a2978f5_0_4393"/>
            <p:cNvSpPr/>
            <p:nvPr/>
          </p:nvSpPr>
          <p:spPr>
            <a:xfrm>
              <a:off x="1580522" y="4898290"/>
              <a:ext cx="32942" cy="42465"/>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11" name="Google Shape;2211;g27b3a2978f5_0_4393"/>
            <p:cNvSpPr/>
            <p:nvPr/>
          </p:nvSpPr>
          <p:spPr>
            <a:xfrm>
              <a:off x="1622081"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12" name="Google Shape;2212;g27b3a2978f5_0_4393"/>
            <p:cNvSpPr/>
            <p:nvPr/>
          </p:nvSpPr>
          <p:spPr>
            <a:xfrm>
              <a:off x="1661575" y="4898290"/>
              <a:ext cx="30531" cy="42465"/>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13" name="Google Shape;2213;g27b3a2978f5_0_4393"/>
            <p:cNvSpPr/>
            <p:nvPr/>
          </p:nvSpPr>
          <p:spPr>
            <a:xfrm>
              <a:off x="1698480" y="4932999"/>
              <a:ext cx="7765" cy="17448"/>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14" name="Google Shape;2214;g27b3a2978f5_0_4393"/>
            <p:cNvSpPr/>
            <p:nvPr/>
          </p:nvSpPr>
          <p:spPr>
            <a:xfrm>
              <a:off x="913804" y="4977927"/>
              <a:ext cx="37773" cy="56034"/>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15" name="Google Shape;2215;g27b3a2978f5_0_4393"/>
            <p:cNvSpPr/>
            <p:nvPr/>
          </p:nvSpPr>
          <p:spPr>
            <a:xfrm>
              <a:off x="963991" y="4991496"/>
              <a:ext cx="30186" cy="41584"/>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16" name="Google Shape;2216;g27b3a2978f5_0_4393"/>
            <p:cNvSpPr/>
            <p:nvPr/>
          </p:nvSpPr>
          <p:spPr>
            <a:xfrm>
              <a:off x="1004692" y="4974935"/>
              <a:ext cx="32079" cy="59026"/>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17" name="Google Shape;2217;g27b3a2978f5_0_4393"/>
            <p:cNvSpPr/>
            <p:nvPr/>
          </p:nvSpPr>
          <p:spPr>
            <a:xfrm>
              <a:off x="1046769" y="4991496"/>
              <a:ext cx="32947" cy="42465"/>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18" name="Google Shape;2218;g27b3a2978f5_0_4393"/>
            <p:cNvSpPr/>
            <p:nvPr/>
          </p:nvSpPr>
          <p:spPr>
            <a:xfrm>
              <a:off x="1113166" y="4991496"/>
              <a:ext cx="30531" cy="42465"/>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19" name="Google Shape;2219;g27b3a2978f5_0_4393"/>
            <p:cNvSpPr/>
            <p:nvPr/>
          </p:nvSpPr>
          <p:spPr>
            <a:xfrm>
              <a:off x="1149381" y="4981629"/>
              <a:ext cx="20873" cy="52332"/>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20" name="Google Shape;2220;g27b3a2978f5_0_4393"/>
            <p:cNvSpPr/>
            <p:nvPr/>
          </p:nvSpPr>
          <p:spPr>
            <a:xfrm>
              <a:off x="1177319"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21" name="Google Shape;2221;g27b3a2978f5_0_4393"/>
            <p:cNvSpPr/>
            <p:nvPr/>
          </p:nvSpPr>
          <p:spPr>
            <a:xfrm>
              <a:off x="1220776" y="4991496"/>
              <a:ext cx="30186" cy="41584"/>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22" name="Google Shape;2222;g27b3a2978f5_0_4393"/>
            <p:cNvSpPr/>
            <p:nvPr/>
          </p:nvSpPr>
          <p:spPr>
            <a:xfrm>
              <a:off x="1261305" y="4974935"/>
              <a:ext cx="32257" cy="59026"/>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23" name="Google Shape;2223;g27b3a2978f5_0_4393"/>
            <p:cNvSpPr/>
            <p:nvPr/>
          </p:nvSpPr>
          <p:spPr>
            <a:xfrm>
              <a:off x="1303904" y="4991496"/>
              <a:ext cx="30354" cy="42465"/>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24" name="Google Shape;2224;g27b3a2978f5_0_4393"/>
            <p:cNvSpPr/>
            <p:nvPr/>
          </p:nvSpPr>
          <p:spPr>
            <a:xfrm>
              <a:off x="1362018"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25" name="Google Shape;2225;g27b3a2978f5_0_4393"/>
            <p:cNvSpPr/>
            <p:nvPr/>
          </p:nvSpPr>
          <p:spPr>
            <a:xfrm>
              <a:off x="1405480" y="4991496"/>
              <a:ext cx="30181" cy="41584"/>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26" name="Google Shape;2226;g27b3a2978f5_0_4393"/>
            <p:cNvSpPr/>
            <p:nvPr/>
          </p:nvSpPr>
          <p:spPr>
            <a:xfrm>
              <a:off x="1446004" y="4974935"/>
              <a:ext cx="32084" cy="59026"/>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27" name="Google Shape;2227;g27b3a2978f5_0_4393"/>
            <p:cNvSpPr/>
            <p:nvPr/>
          </p:nvSpPr>
          <p:spPr>
            <a:xfrm>
              <a:off x="1508777" y="4977222"/>
              <a:ext cx="40016" cy="56739"/>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28" name="Google Shape;2228;g27b3a2978f5_0_4393"/>
            <p:cNvSpPr/>
            <p:nvPr/>
          </p:nvSpPr>
          <p:spPr>
            <a:xfrm>
              <a:off x="1557583"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29" name="Google Shape;2229;g27b3a2978f5_0_4393"/>
            <p:cNvSpPr/>
            <p:nvPr/>
          </p:nvSpPr>
          <p:spPr>
            <a:xfrm>
              <a:off x="1600873" y="4991496"/>
              <a:ext cx="18630" cy="41584"/>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30" name="Google Shape;2230;g27b3a2978f5_0_4393"/>
            <p:cNvSpPr/>
            <p:nvPr/>
          </p:nvSpPr>
          <p:spPr>
            <a:xfrm>
              <a:off x="1623979" y="4991496"/>
              <a:ext cx="32947" cy="42465"/>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31" name="Google Shape;2231;g27b3a2978f5_0_4393"/>
            <p:cNvSpPr/>
            <p:nvPr/>
          </p:nvSpPr>
          <p:spPr>
            <a:xfrm>
              <a:off x="1664336" y="4991496"/>
              <a:ext cx="30354" cy="42465"/>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32" name="Google Shape;2232;g27b3a2978f5_0_4393"/>
            <p:cNvSpPr/>
            <p:nvPr/>
          </p:nvSpPr>
          <p:spPr>
            <a:xfrm>
              <a:off x="1089024" y="4991496"/>
              <a:ext cx="18630" cy="41584"/>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2233" name="Google Shape;2233;g27b3a2978f5_0_4393"/>
          <p:cNvSpPr txBox="1"/>
          <p:nvPr/>
        </p:nvSpPr>
        <p:spPr>
          <a:xfrm>
            <a:off x="5494475" y="4675650"/>
            <a:ext cx="3268800" cy="1800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600"/>
              <a:buFont typeface="Arial"/>
              <a:buNone/>
            </a:pPr>
            <a:r>
              <a:rPr lang="en" sz="600" b="0" i="0" u="none" strike="noStrike" cap="none">
                <a:solidFill>
                  <a:srgbClr val="7878B9"/>
                </a:solidFill>
                <a:latin typeface="Roboto Light"/>
                <a:ea typeface="Roboto Light"/>
                <a:cs typeface="Roboto Light"/>
                <a:sym typeface="Roboto Light"/>
              </a:rPr>
              <a:t>© 2022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7878B9"/>
              </a:solidFill>
              <a:latin typeface="Roboto Light"/>
              <a:ea typeface="Roboto Light"/>
              <a:cs typeface="Roboto Light"/>
              <a:sym typeface="Roboto Light"/>
            </a:endParaRPr>
          </a:p>
        </p:txBody>
      </p:sp>
      <p:sp>
        <p:nvSpPr>
          <p:cNvPr id="2234" name="Google Shape;2234;g27b3a2978f5_0_4393"/>
          <p:cNvSpPr txBox="1">
            <a:spLocks noGrp="1"/>
          </p:cNvSpPr>
          <p:nvPr>
            <p:ph type="body" idx="4"/>
          </p:nvPr>
        </p:nvSpPr>
        <p:spPr>
          <a:xfrm>
            <a:off x="5605200" y="2209275"/>
            <a:ext cx="4221600" cy="2139000"/>
          </a:xfrm>
          <a:prstGeom prst="rect">
            <a:avLst/>
          </a:prstGeom>
          <a:noFill/>
          <a:ln>
            <a:noFill/>
          </a:ln>
        </p:spPr>
        <p:txBody>
          <a:bodyPr spcFirstLastPara="1" wrap="square" lIns="91425" tIns="91425" rIns="91425" bIns="91425" anchor="t" anchorCtr="0">
            <a:normAutofit/>
          </a:bodyPr>
          <a:lstStyle>
            <a:lvl1pPr marL="457200" lvl="0" indent="-323850" algn="l" rtl="0">
              <a:lnSpc>
                <a:spcPct val="115000"/>
              </a:lnSpc>
              <a:spcBef>
                <a:spcPts val="0"/>
              </a:spcBef>
              <a:spcAft>
                <a:spcPts val="0"/>
              </a:spcAft>
              <a:buClr>
                <a:schemeClr val="lt1"/>
              </a:buClr>
              <a:buSzPts val="1500"/>
              <a:buFont typeface="Roboto"/>
              <a:buChar char="●"/>
              <a:defRPr sz="1500">
                <a:solidFill>
                  <a:schemeClr val="lt1"/>
                </a:solidFill>
                <a:latin typeface="Roboto"/>
                <a:ea typeface="Roboto"/>
                <a:cs typeface="Roboto"/>
                <a:sym typeface="Roboto"/>
              </a:defRPr>
            </a:lvl1pPr>
            <a:lvl2pPr marL="914400" lvl="1" indent="-323850" algn="l" rtl="0">
              <a:lnSpc>
                <a:spcPct val="115000"/>
              </a:lnSpc>
              <a:spcBef>
                <a:spcPts val="0"/>
              </a:spcBef>
              <a:spcAft>
                <a:spcPts val="0"/>
              </a:spcAft>
              <a:buClr>
                <a:schemeClr val="lt1"/>
              </a:buClr>
              <a:buSzPts val="1500"/>
              <a:buFont typeface="Roboto"/>
              <a:buChar char="○"/>
              <a:defRPr sz="1500">
                <a:solidFill>
                  <a:schemeClr val="lt1"/>
                </a:solidFill>
                <a:latin typeface="Roboto"/>
                <a:ea typeface="Roboto"/>
                <a:cs typeface="Roboto"/>
                <a:sym typeface="Roboto"/>
              </a:defRPr>
            </a:lvl2pPr>
            <a:lvl3pPr marL="1371600" lvl="2" indent="-323850" algn="l" rtl="0">
              <a:lnSpc>
                <a:spcPct val="115000"/>
              </a:lnSpc>
              <a:spcBef>
                <a:spcPts val="0"/>
              </a:spcBef>
              <a:spcAft>
                <a:spcPts val="0"/>
              </a:spcAft>
              <a:buClr>
                <a:schemeClr val="lt1"/>
              </a:buClr>
              <a:buSzPts val="1500"/>
              <a:buFont typeface="Roboto"/>
              <a:buChar char="■"/>
              <a:defRPr sz="1500">
                <a:solidFill>
                  <a:schemeClr val="lt1"/>
                </a:solidFill>
                <a:latin typeface="Roboto"/>
                <a:ea typeface="Roboto"/>
                <a:cs typeface="Roboto"/>
                <a:sym typeface="Roboto"/>
              </a:defRPr>
            </a:lvl3pPr>
            <a:lvl4pPr marL="1828800" lvl="3" indent="-323850" algn="l" rtl="0">
              <a:lnSpc>
                <a:spcPct val="115000"/>
              </a:lnSpc>
              <a:spcBef>
                <a:spcPts val="0"/>
              </a:spcBef>
              <a:spcAft>
                <a:spcPts val="0"/>
              </a:spcAft>
              <a:buClr>
                <a:schemeClr val="lt1"/>
              </a:buClr>
              <a:buSzPts val="1500"/>
              <a:buFont typeface="Roboto"/>
              <a:buChar char="●"/>
              <a:defRPr sz="1500">
                <a:solidFill>
                  <a:schemeClr val="lt1"/>
                </a:solidFill>
                <a:latin typeface="Roboto"/>
                <a:ea typeface="Roboto"/>
                <a:cs typeface="Roboto"/>
                <a:sym typeface="Roboto"/>
              </a:defRPr>
            </a:lvl4pPr>
            <a:lvl5pPr marL="2286000" lvl="4" indent="-323850" algn="l" rtl="0">
              <a:lnSpc>
                <a:spcPct val="115000"/>
              </a:lnSpc>
              <a:spcBef>
                <a:spcPts val="0"/>
              </a:spcBef>
              <a:spcAft>
                <a:spcPts val="0"/>
              </a:spcAft>
              <a:buClr>
                <a:schemeClr val="lt1"/>
              </a:buClr>
              <a:buSzPts val="1500"/>
              <a:buFont typeface="Roboto"/>
              <a:buChar char="○"/>
              <a:defRPr sz="1500">
                <a:solidFill>
                  <a:schemeClr val="lt1"/>
                </a:solidFill>
                <a:latin typeface="Roboto"/>
                <a:ea typeface="Roboto"/>
                <a:cs typeface="Roboto"/>
                <a:sym typeface="Roboto"/>
              </a:defRPr>
            </a:lvl5pPr>
            <a:lvl6pPr marL="2743200" lvl="5" indent="-323850" algn="l" rtl="0">
              <a:lnSpc>
                <a:spcPct val="115000"/>
              </a:lnSpc>
              <a:spcBef>
                <a:spcPts val="0"/>
              </a:spcBef>
              <a:spcAft>
                <a:spcPts val="0"/>
              </a:spcAft>
              <a:buClr>
                <a:schemeClr val="lt1"/>
              </a:buClr>
              <a:buSzPts val="1500"/>
              <a:buFont typeface="Roboto"/>
              <a:buChar char="■"/>
              <a:defRPr sz="1500">
                <a:solidFill>
                  <a:schemeClr val="lt1"/>
                </a:solidFill>
                <a:latin typeface="Roboto"/>
                <a:ea typeface="Roboto"/>
                <a:cs typeface="Roboto"/>
                <a:sym typeface="Roboto"/>
              </a:defRPr>
            </a:lvl6pPr>
            <a:lvl7pPr marL="3200400" lvl="6" indent="-323850" algn="l" rtl="0">
              <a:lnSpc>
                <a:spcPct val="115000"/>
              </a:lnSpc>
              <a:spcBef>
                <a:spcPts val="0"/>
              </a:spcBef>
              <a:spcAft>
                <a:spcPts val="0"/>
              </a:spcAft>
              <a:buClr>
                <a:schemeClr val="lt1"/>
              </a:buClr>
              <a:buSzPts val="1500"/>
              <a:buFont typeface="Roboto"/>
              <a:buChar char="●"/>
              <a:defRPr sz="1500">
                <a:solidFill>
                  <a:schemeClr val="lt1"/>
                </a:solidFill>
                <a:latin typeface="Roboto"/>
                <a:ea typeface="Roboto"/>
                <a:cs typeface="Roboto"/>
                <a:sym typeface="Roboto"/>
              </a:defRPr>
            </a:lvl7pPr>
            <a:lvl8pPr marL="3657600" lvl="7" indent="-323850" algn="l" rtl="0">
              <a:lnSpc>
                <a:spcPct val="115000"/>
              </a:lnSpc>
              <a:spcBef>
                <a:spcPts val="0"/>
              </a:spcBef>
              <a:spcAft>
                <a:spcPts val="0"/>
              </a:spcAft>
              <a:buClr>
                <a:schemeClr val="lt1"/>
              </a:buClr>
              <a:buSzPts val="1500"/>
              <a:buFont typeface="Roboto"/>
              <a:buChar char="○"/>
              <a:defRPr sz="1500">
                <a:solidFill>
                  <a:schemeClr val="lt1"/>
                </a:solidFill>
                <a:latin typeface="Roboto"/>
                <a:ea typeface="Roboto"/>
                <a:cs typeface="Roboto"/>
                <a:sym typeface="Roboto"/>
              </a:defRPr>
            </a:lvl8pPr>
            <a:lvl9pPr marL="4114800" lvl="8" indent="-323850" algn="l" rtl="0">
              <a:lnSpc>
                <a:spcPct val="115000"/>
              </a:lnSpc>
              <a:spcBef>
                <a:spcPts val="0"/>
              </a:spcBef>
              <a:spcAft>
                <a:spcPts val="0"/>
              </a:spcAft>
              <a:buClr>
                <a:schemeClr val="lt1"/>
              </a:buClr>
              <a:buSzPts val="1500"/>
              <a:buFont typeface="Roboto"/>
              <a:buChar char="■"/>
              <a:defRPr sz="1500">
                <a:solidFill>
                  <a:schemeClr val="lt1"/>
                </a:solidFill>
                <a:latin typeface="Roboto"/>
                <a:ea typeface="Roboto"/>
                <a:cs typeface="Roboto"/>
                <a:sym typeface="Roboto"/>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milia - Closing Slide 1">
  <p:cSld name="SECTION_HEADER_3_1">
    <p:bg>
      <p:bgPr>
        <a:gradFill>
          <a:gsLst>
            <a:gs pos="0">
              <a:srgbClr val="B268D7"/>
            </a:gs>
            <a:gs pos="100000">
              <a:srgbClr val="4C2D9A"/>
            </a:gs>
          </a:gsLst>
          <a:lin ang="8100019" scaled="0"/>
        </a:gradFill>
        <a:effectLst/>
      </p:bgPr>
    </p:bg>
    <p:spTree>
      <p:nvGrpSpPr>
        <p:cNvPr id="1" name="Shape 2239"/>
        <p:cNvGrpSpPr/>
        <p:nvPr/>
      </p:nvGrpSpPr>
      <p:grpSpPr>
        <a:xfrm>
          <a:off x="0" y="0"/>
          <a:ext cx="0" cy="0"/>
          <a:chOff x="0" y="0"/>
          <a:chExt cx="0" cy="0"/>
        </a:xfrm>
      </p:grpSpPr>
      <p:sp>
        <p:nvSpPr>
          <p:cNvPr id="2240" name="Google Shape;2240;g27b3a2978f5_0_5969"/>
          <p:cNvSpPr txBox="1">
            <a:spLocks noGrp="1"/>
          </p:cNvSpPr>
          <p:nvPr>
            <p:ph type="title"/>
          </p:nvPr>
        </p:nvSpPr>
        <p:spPr>
          <a:xfrm>
            <a:off x="1170000" y="1551019"/>
            <a:ext cx="7027200" cy="542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FFFFFF"/>
              </a:buClr>
              <a:buSzPts val="3600"/>
              <a:buFont typeface="Roboto"/>
              <a:buNone/>
              <a:defRPr sz="3600" b="1">
                <a:solidFill>
                  <a:srgbClr val="FFFFFF"/>
                </a:solidFill>
                <a:latin typeface="Roboto"/>
                <a:ea typeface="Roboto"/>
                <a:cs typeface="Roboto"/>
                <a:sym typeface="Roboto"/>
              </a:defRPr>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Tree>
  </p:cSld>
  <p:clrMapOvr>
    <a:masterClrMapping/>
  </p:clrMapOvr>
  <p:extLst>
    <p:ext uri="{DCECCB84-F9BA-43D5-87BE-67443E8EF086}">
      <p15:sldGuideLst xmlns:p15="http://schemas.microsoft.com/office/powerpoint/2012/main">
        <p15:guide id="1" pos="737">
          <p15:clr>
            <a:srgbClr val="FA7B17"/>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milia - Project Title" type="secHead">
  <p:cSld name="SECTION_HEADER">
    <p:spTree>
      <p:nvGrpSpPr>
        <p:cNvPr id="1" name="Shape 2241"/>
        <p:cNvGrpSpPr/>
        <p:nvPr/>
      </p:nvGrpSpPr>
      <p:grpSpPr>
        <a:xfrm>
          <a:off x="0" y="0"/>
          <a:ext cx="0" cy="0"/>
          <a:chOff x="0" y="0"/>
          <a:chExt cx="0" cy="0"/>
        </a:xfrm>
      </p:grpSpPr>
      <p:sp>
        <p:nvSpPr>
          <p:cNvPr id="2242" name="Google Shape;2242;g27b3a2978f5_0_5971"/>
          <p:cNvSpPr txBox="1">
            <a:spLocks noGrp="1"/>
          </p:cNvSpPr>
          <p:nvPr>
            <p:ph type="title"/>
          </p:nvPr>
        </p:nvSpPr>
        <p:spPr>
          <a:xfrm>
            <a:off x="802050" y="2150850"/>
            <a:ext cx="75399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Font typeface="Roboto Light"/>
              <a:buNone/>
              <a:defRPr>
                <a:latin typeface="Roboto Light"/>
                <a:ea typeface="Roboto Light"/>
                <a:cs typeface="Roboto Light"/>
                <a:sym typeface="Roboto Light"/>
              </a:defRPr>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milia - Closing Slide">
  <p:cSld name="SECTION_HEADER_3">
    <p:bg>
      <p:bgPr>
        <a:gradFill>
          <a:gsLst>
            <a:gs pos="0">
              <a:srgbClr val="B268D7"/>
            </a:gs>
            <a:gs pos="100000">
              <a:srgbClr val="4C2D9A"/>
            </a:gs>
          </a:gsLst>
          <a:lin ang="8100019" scaled="0"/>
        </a:gradFill>
        <a:effectLst/>
      </p:bgPr>
    </p:bg>
    <p:spTree>
      <p:nvGrpSpPr>
        <p:cNvPr id="1" name="Shape 2243"/>
        <p:cNvGrpSpPr/>
        <p:nvPr/>
      </p:nvGrpSpPr>
      <p:grpSpPr>
        <a:xfrm>
          <a:off x="0" y="0"/>
          <a:ext cx="0" cy="0"/>
          <a:chOff x="0" y="0"/>
          <a:chExt cx="0" cy="0"/>
        </a:xfrm>
      </p:grpSpPr>
      <p:sp>
        <p:nvSpPr>
          <p:cNvPr id="2244" name="Google Shape;2244;g27b3a2978f5_0_5973"/>
          <p:cNvSpPr txBox="1">
            <a:spLocks noGrp="1"/>
          </p:cNvSpPr>
          <p:nvPr>
            <p:ph type="title"/>
          </p:nvPr>
        </p:nvSpPr>
        <p:spPr>
          <a:xfrm>
            <a:off x="1170000" y="1551025"/>
            <a:ext cx="4818000" cy="542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FFFFFF"/>
              </a:buClr>
              <a:buSzPts val="3600"/>
              <a:buFont typeface="Roboto"/>
              <a:buNone/>
              <a:defRPr sz="3600" b="1">
                <a:solidFill>
                  <a:srgbClr val="FFFFFF"/>
                </a:solidFill>
                <a:latin typeface="Roboto"/>
                <a:ea typeface="Roboto"/>
                <a:cs typeface="Roboto"/>
                <a:sym typeface="Roboto"/>
              </a:defRPr>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2245" name="Google Shape;2245;g27b3a2978f5_0_5973"/>
          <p:cNvSpPr txBox="1">
            <a:spLocks noGrp="1"/>
          </p:cNvSpPr>
          <p:nvPr>
            <p:ph type="subTitle" idx="1"/>
          </p:nvPr>
        </p:nvSpPr>
        <p:spPr>
          <a:xfrm>
            <a:off x="1170000" y="2468175"/>
            <a:ext cx="4984800" cy="4437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1600">
                <a:solidFill>
                  <a:srgbClr val="FFFFFF"/>
                </a:solidFill>
                <a:latin typeface="Roboto Medium"/>
                <a:ea typeface="Roboto Medium"/>
                <a:cs typeface="Roboto Medium"/>
                <a:sym typeface="Roboto Medium"/>
              </a:defRPr>
            </a:lvl1pPr>
            <a:lvl2pPr lvl="1" algn="l" rtl="0">
              <a:lnSpc>
                <a:spcPct val="115000"/>
              </a:lnSpc>
              <a:spcBef>
                <a:spcPts val="160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2246" name="Google Shape;2246;g27b3a2978f5_0_5973"/>
          <p:cNvSpPr txBox="1">
            <a:spLocks noGrp="1"/>
          </p:cNvSpPr>
          <p:nvPr>
            <p:ph type="subTitle" idx="2"/>
          </p:nvPr>
        </p:nvSpPr>
        <p:spPr>
          <a:xfrm>
            <a:off x="1170000" y="2719182"/>
            <a:ext cx="4984800" cy="2409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1000">
                <a:solidFill>
                  <a:srgbClr val="FFFFFF"/>
                </a:solidFill>
                <a:latin typeface="Roboto Light"/>
                <a:ea typeface="Roboto Light"/>
                <a:cs typeface="Roboto Light"/>
                <a:sym typeface="Roboto Light"/>
              </a:defRPr>
            </a:lvl1pPr>
            <a:lvl2pPr lvl="1" algn="l" rtl="0">
              <a:lnSpc>
                <a:spcPct val="115000"/>
              </a:lnSpc>
              <a:spcBef>
                <a:spcPts val="160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2247" name="Google Shape;2247;g27b3a2978f5_0_5973"/>
          <p:cNvSpPr txBox="1">
            <a:spLocks noGrp="1"/>
          </p:cNvSpPr>
          <p:nvPr>
            <p:ph type="subTitle" idx="3"/>
          </p:nvPr>
        </p:nvSpPr>
        <p:spPr>
          <a:xfrm>
            <a:off x="1492544" y="3154575"/>
            <a:ext cx="3652800" cy="129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900">
                <a:solidFill>
                  <a:srgbClr val="FFFFFF"/>
                </a:solidFill>
                <a:latin typeface="Roboto Light"/>
                <a:ea typeface="Roboto Light"/>
                <a:cs typeface="Roboto Light"/>
                <a:sym typeface="Roboto Light"/>
              </a:defRPr>
            </a:lvl1pPr>
            <a:lvl2pPr lvl="1" algn="l" rtl="0">
              <a:lnSpc>
                <a:spcPct val="115000"/>
              </a:lnSpc>
              <a:spcBef>
                <a:spcPts val="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2248" name="Google Shape;2248;g27b3a2978f5_0_5973"/>
          <p:cNvSpPr txBox="1">
            <a:spLocks noGrp="1"/>
          </p:cNvSpPr>
          <p:nvPr>
            <p:ph type="subTitle" idx="4"/>
          </p:nvPr>
        </p:nvSpPr>
        <p:spPr>
          <a:xfrm>
            <a:off x="1492544" y="3462875"/>
            <a:ext cx="3652800" cy="129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900">
                <a:solidFill>
                  <a:srgbClr val="FFFFFF"/>
                </a:solidFill>
                <a:latin typeface="Roboto Light"/>
                <a:ea typeface="Roboto Light"/>
                <a:cs typeface="Roboto Light"/>
                <a:sym typeface="Roboto Light"/>
              </a:defRPr>
            </a:lvl1pPr>
            <a:lvl2pPr lvl="1" algn="l" rtl="0">
              <a:lnSpc>
                <a:spcPct val="115000"/>
              </a:lnSpc>
              <a:spcBef>
                <a:spcPts val="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pic>
        <p:nvPicPr>
          <p:cNvPr id="2249" name="Google Shape;2249;g27b3a2978f5_0_5973"/>
          <p:cNvPicPr preferRelativeResize="0"/>
          <p:nvPr/>
        </p:nvPicPr>
        <p:blipFill rotWithShape="1">
          <a:blip r:embed="rId2">
            <a:alphaModFix/>
          </a:blip>
          <a:srcRect/>
          <a:stretch/>
        </p:blipFill>
        <p:spPr>
          <a:xfrm>
            <a:off x="1169999" y="3462875"/>
            <a:ext cx="180000" cy="129600"/>
          </a:xfrm>
          <a:prstGeom prst="rect">
            <a:avLst/>
          </a:prstGeom>
          <a:noFill/>
          <a:ln>
            <a:noFill/>
          </a:ln>
        </p:spPr>
      </p:pic>
      <p:grpSp>
        <p:nvGrpSpPr>
          <p:cNvPr id="2250" name="Google Shape;2250;g27b3a2978f5_0_5973"/>
          <p:cNvGrpSpPr/>
          <p:nvPr/>
        </p:nvGrpSpPr>
        <p:grpSpPr>
          <a:xfrm>
            <a:off x="1169920" y="3129279"/>
            <a:ext cx="180172" cy="180172"/>
            <a:chOff x="1190625" y="238125"/>
            <a:chExt cx="4990925" cy="4990925"/>
          </a:xfrm>
        </p:grpSpPr>
        <p:sp>
          <p:nvSpPr>
            <p:cNvPr id="2251" name="Google Shape;2251;g27b3a2978f5_0_5973"/>
            <p:cNvSpPr/>
            <p:nvPr/>
          </p:nvSpPr>
          <p:spPr>
            <a:xfrm>
              <a:off x="1190625" y="238125"/>
              <a:ext cx="4990925" cy="4990925"/>
            </a:xfrm>
            <a:custGeom>
              <a:avLst/>
              <a:gdLst/>
              <a:ahLst/>
              <a:cxnLst/>
              <a:rect l="l" t="t" r="r" b="b"/>
              <a:pathLst>
                <a:path w="199637" h="199637" extrusionOk="0">
                  <a:moveTo>
                    <a:pt x="99818" y="8546"/>
                  </a:moveTo>
                  <a:cubicBezTo>
                    <a:pt x="150411" y="8546"/>
                    <a:pt x="191090" y="49567"/>
                    <a:pt x="191090" y="99818"/>
                  </a:cubicBezTo>
                  <a:cubicBezTo>
                    <a:pt x="191090" y="150411"/>
                    <a:pt x="150411" y="191090"/>
                    <a:pt x="99818" y="191090"/>
                  </a:cubicBezTo>
                  <a:cubicBezTo>
                    <a:pt x="49567" y="191090"/>
                    <a:pt x="8546" y="150411"/>
                    <a:pt x="8546" y="99818"/>
                  </a:cubicBezTo>
                  <a:cubicBezTo>
                    <a:pt x="8546" y="49567"/>
                    <a:pt x="49567" y="8546"/>
                    <a:pt x="99818" y="8546"/>
                  </a:cubicBezTo>
                  <a:close/>
                  <a:moveTo>
                    <a:pt x="99818" y="0"/>
                  </a:moveTo>
                  <a:cubicBezTo>
                    <a:pt x="44781" y="0"/>
                    <a:pt x="0" y="44781"/>
                    <a:pt x="0" y="99818"/>
                  </a:cubicBezTo>
                  <a:cubicBezTo>
                    <a:pt x="0" y="155197"/>
                    <a:pt x="44781" y="199637"/>
                    <a:pt x="99818" y="199637"/>
                  </a:cubicBezTo>
                  <a:cubicBezTo>
                    <a:pt x="155197" y="199637"/>
                    <a:pt x="199637" y="155197"/>
                    <a:pt x="199637" y="99818"/>
                  </a:cubicBezTo>
                  <a:cubicBezTo>
                    <a:pt x="199637" y="44781"/>
                    <a:pt x="155197" y="0"/>
                    <a:pt x="998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52" name="Google Shape;2252;g27b3a2978f5_0_5973"/>
            <p:cNvSpPr/>
            <p:nvPr/>
          </p:nvSpPr>
          <p:spPr>
            <a:xfrm>
              <a:off x="2310150" y="238125"/>
              <a:ext cx="2751875" cy="4990925"/>
            </a:xfrm>
            <a:custGeom>
              <a:avLst/>
              <a:gdLst/>
              <a:ahLst/>
              <a:cxnLst/>
              <a:rect l="l" t="t" r="r" b="b"/>
              <a:pathLst>
                <a:path w="110075" h="199637" extrusionOk="0">
                  <a:moveTo>
                    <a:pt x="55037" y="8546"/>
                  </a:moveTo>
                  <a:cubicBezTo>
                    <a:pt x="79992" y="8546"/>
                    <a:pt x="101528" y="49225"/>
                    <a:pt x="101528" y="99818"/>
                  </a:cubicBezTo>
                  <a:cubicBezTo>
                    <a:pt x="101528" y="150753"/>
                    <a:pt x="79992" y="191090"/>
                    <a:pt x="55037" y="191090"/>
                  </a:cubicBezTo>
                  <a:cubicBezTo>
                    <a:pt x="30083" y="191090"/>
                    <a:pt x="8547" y="150753"/>
                    <a:pt x="8547" y="99818"/>
                  </a:cubicBezTo>
                  <a:cubicBezTo>
                    <a:pt x="8547" y="49225"/>
                    <a:pt x="30083" y="8546"/>
                    <a:pt x="55037" y="8546"/>
                  </a:cubicBezTo>
                  <a:close/>
                  <a:moveTo>
                    <a:pt x="55037" y="0"/>
                  </a:moveTo>
                  <a:cubicBezTo>
                    <a:pt x="23930" y="0"/>
                    <a:pt x="0" y="45123"/>
                    <a:pt x="0" y="99818"/>
                  </a:cubicBezTo>
                  <a:cubicBezTo>
                    <a:pt x="0" y="154855"/>
                    <a:pt x="23930" y="199637"/>
                    <a:pt x="55037" y="199637"/>
                  </a:cubicBezTo>
                  <a:cubicBezTo>
                    <a:pt x="86145" y="199637"/>
                    <a:pt x="110074" y="154855"/>
                    <a:pt x="110074" y="99818"/>
                  </a:cubicBezTo>
                  <a:cubicBezTo>
                    <a:pt x="110074" y="45123"/>
                    <a:pt x="86145" y="0"/>
                    <a:pt x="5503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53" name="Google Shape;2253;g27b3a2978f5_0_5973"/>
            <p:cNvSpPr/>
            <p:nvPr/>
          </p:nvSpPr>
          <p:spPr>
            <a:xfrm>
              <a:off x="3583525" y="238125"/>
              <a:ext cx="213675" cy="4939650"/>
            </a:xfrm>
            <a:custGeom>
              <a:avLst/>
              <a:gdLst/>
              <a:ahLst/>
              <a:cxnLst/>
              <a:rect l="l" t="t" r="r" b="b"/>
              <a:pathLst>
                <a:path w="8547" h="197586" extrusionOk="0">
                  <a:moveTo>
                    <a:pt x="0" y="0"/>
                  </a:moveTo>
                  <a:lnTo>
                    <a:pt x="0" y="197585"/>
                  </a:lnTo>
                  <a:lnTo>
                    <a:pt x="8546" y="197585"/>
                  </a:lnTo>
                  <a:lnTo>
                    <a:pt x="85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54" name="Google Shape;2254;g27b3a2978f5_0_5973"/>
            <p:cNvSpPr/>
            <p:nvPr/>
          </p:nvSpPr>
          <p:spPr>
            <a:xfrm>
              <a:off x="1865750" y="1733675"/>
              <a:ext cx="4025225" cy="213675"/>
            </a:xfrm>
            <a:custGeom>
              <a:avLst/>
              <a:gdLst/>
              <a:ahLst/>
              <a:cxnLst/>
              <a:rect l="l" t="t" r="r" b="b"/>
              <a:pathLst>
                <a:path w="161009" h="8547" extrusionOk="0">
                  <a:moveTo>
                    <a:pt x="1" y="1"/>
                  </a:moveTo>
                  <a:lnTo>
                    <a:pt x="1" y="8547"/>
                  </a:lnTo>
                  <a:lnTo>
                    <a:pt x="161009" y="8547"/>
                  </a:lnTo>
                  <a:lnTo>
                    <a:pt x="16100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55" name="Google Shape;2255;g27b3a2978f5_0_5973"/>
            <p:cNvSpPr/>
            <p:nvPr/>
          </p:nvSpPr>
          <p:spPr>
            <a:xfrm>
              <a:off x="1489725" y="3528350"/>
              <a:ext cx="4016675" cy="213675"/>
            </a:xfrm>
            <a:custGeom>
              <a:avLst/>
              <a:gdLst/>
              <a:ahLst/>
              <a:cxnLst/>
              <a:rect l="l" t="t" r="r" b="b"/>
              <a:pathLst>
                <a:path w="160667" h="8547" extrusionOk="0">
                  <a:moveTo>
                    <a:pt x="1" y="1"/>
                  </a:moveTo>
                  <a:lnTo>
                    <a:pt x="1" y="8547"/>
                  </a:lnTo>
                  <a:lnTo>
                    <a:pt x="160667" y="8547"/>
                  </a:lnTo>
                  <a:lnTo>
                    <a:pt x="16066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extLst>
    <p:ext uri="{DCECCB84-F9BA-43D5-87BE-67443E8EF086}">
      <p15:sldGuideLst xmlns:p15="http://schemas.microsoft.com/office/powerpoint/2012/main">
        <p15:guide id="1" pos="737">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milia - Section Header">
  <p:cSld name="SECTION_HEADER_1">
    <p:spTree>
      <p:nvGrpSpPr>
        <p:cNvPr id="1" name="Shape 88"/>
        <p:cNvGrpSpPr/>
        <p:nvPr/>
      </p:nvGrpSpPr>
      <p:grpSpPr>
        <a:xfrm>
          <a:off x="0" y="0"/>
          <a:ext cx="0" cy="0"/>
          <a:chOff x="0" y="0"/>
          <a:chExt cx="0" cy="0"/>
        </a:xfrm>
      </p:grpSpPr>
      <p:pic>
        <p:nvPicPr>
          <p:cNvPr id="89" name="Google Shape;89;g27b3a2978f5_0_2307"/>
          <p:cNvPicPr preferRelativeResize="0"/>
          <p:nvPr/>
        </p:nvPicPr>
        <p:blipFill rotWithShape="1">
          <a:blip r:embed="rId2">
            <a:alphaModFix/>
          </a:blip>
          <a:srcRect t="2826" b="1028"/>
          <a:stretch/>
        </p:blipFill>
        <p:spPr>
          <a:xfrm>
            <a:off x="-4675" y="-4675"/>
            <a:ext cx="9173526" cy="5171525"/>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milia - General">
  <p:cSld name="SECTION_HEADER_2">
    <p:spTree>
      <p:nvGrpSpPr>
        <p:cNvPr id="1" name="Shape 2256"/>
        <p:cNvGrpSpPr/>
        <p:nvPr/>
      </p:nvGrpSpPr>
      <p:grpSpPr>
        <a:xfrm>
          <a:off x="0" y="0"/>
          <a:ext cx="0" cy="0"/>
          <a:chOff x="0" y="0"/>
          <a:chExt cx="0" cy="0"/>
        </a:xfrm>
      </p:grpSpPr>
      <p:grpSp>
        <p:nvGrpSpPr>
          <p:cNvPr id="2257" name="Google Shape;2257;g27b3a2978f5_0_5986"/>
          <p:cNvGrpSpPr/>
          <p:nvPr/>
        </p:nvGrpSpPr>
        <p:grpSpPr>
          <a:xfrm>
            <a:off x="-104" y="4769174"/>
            <a:ext cx="9144000" cy="374100"/>
            <a:chOff x="-103" y="4769178"/>
            <a:chExt cx="9144000" cy="374100"/>
          </a:xfrm>
        </p:grpSpPr>
        <p:sp>
          <p:nvSpPr>
            <p:cNvPr id="2258" name="Google Shape;2258;g27b3a2978f5_0_5986"/>
            <p:cNvSpPr/>
            <p:nvPr/>
          </p:nvSpPr>
          <p:spPr>
            <a:xfrm>
              <a:off x="-103"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2259" name="Google Shape;2259;g27b3a2978f5_0_5986"/>
            <p:cNvGrpSpPr/>
            <p:nvPr/>
          </p:nvGrpSpPr>
          <p:grpSpPr>
            <a:xfrm>
              <a:off x="262788" y="4847368"/>
              <a:ext cx="1443457" cy="217781"/>
              <a:chOff x="262788" y="4847368"/>
              <a:chExt cx="1443457" cy="217781"/>
            </a:xfrm>
          </p:grpSpPr>
          <p:sp>
            <p:nvSpPr>
              <p:cNvPr id="2260" name="Google Shape;2260;g27b3a2978f5_0_5986"/>
              <p:cNvSpPr/>
              <p:nvPr/>
            </p:nvSpPr>
            <p:spPr>
              <a:xfrm>
                <a:off x="611837" y="4848955"/>
                <a:ext cx="41052" cy="183425"/>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61" name="Google Shape;2261;g27b3a2978f5_0_5986"/>
              <p:cNvSpPr/>
              <p:nvPr/>
            </p:nvSpPr>
            <p:spPr>
              <a:xfrm>
                <a:off x="670991" y="4848955"/>
                <a:ext cx="41219" cy="183425"/>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62" name="Google Shape;2262;g27b3a2978f5_0_5986"/>
              <p:cNvSpPr/>
              <p:nvPr/>
            </p:nvSpPr>
            <p:spPr>
              <a:xfrm>
                <a:off x="554926" y="4848955"/>
                <a:ext cx="41052" cy="183425"/>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63" name="Google Shape;2263;g27b3a2978f5_0_5986"/>
              <p:cNvSpPr/>
              <p:nvPr/>
            </p:nvSpPr>
            <p:spPr>
              <a:xfrm>
                <a:off x="262788" y="4847368"/>
                <a:ext cx="104164" cy="186769"/>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64" name="Google Shape;2264;g27b3a2978f5_0_5986"/>
              <p:cNvSpPr/>
              <p:nvPr/>
            </p:nvSpPr>
            <p:spPr>
              <a:xfrm>
                <a:off x="384020" y="4882782"/>
                <a:ext cx="153493" cy="149598"/>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65" name="Google Shape;2265;g27b3a2978f5_0_5986"/>
              <p:cNvSpPr/>
              <p:nvPr/>
            </p:nvSpPr>
            <p:spPr>
              <a:xfrm>
                <a:off x="727384" y="4881906"/>
                <a:ext cx="98475" cy="152408"/>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66" name="Google Shape;2266;g27b3a2978f5_0_5986"/>
              <p:cNvSpPr/>
              <p:nvPr/>
            </p:nvSpPr>
            <p:spPr>
              <a:xfrm>
                <a:off x="870865" y="4848074"/>
                <a:ext cx="5694" cy="217075"/>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67" name="Google Shape;2267;g27b3a2978f5_0_5986"/>
              <p:cNvSpPr/>
              <p:nvPr/>
            </p:nvSpPr>
            <p:spPr>
              <a:xfrm>
                <a:off x="909668" y="4884897"/>
                <a:ext cx="41392" cy="55153"/>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68" name="Google Shape;2268;g27b3a2978f5_0_5986"/>
              <p:cNvSpPr/>
              <p:nvPr/>
            </p:nvSpPr>
            <p:spPr>
              <a:xfrm>
                <a:off x="952608" y="4898290"/>
                <a:ext cx="32947" cy="42465"/>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69" name="Google Shape;2269;g27b3a2978f5_0_5986"/>
              <p:cNvSpPr/>
              <p:nvPr/>
            </p:nvSpPr>
            <p:spPr>
              <a:xfrm>
                <a:off x="991929" y="4898290"/>
                <a:ext cx="32429" cy="42465"/>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70" name="Google Shape;2270;g27b3a2978f5_0_5986"/>
              <p:cNvSpPr/>
              <p:nvPr/>
            </p:nvSpPr>
            <p:spPr>
              <a:xfrm>
                <a:off x="1033148" y="4881906"/>
                <a:ext cx="30181" cy="58145"/>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71" name="Google Shape;2271;g27b3a2978f5_0_5986"/>
              <p:cNvSpPr/>
              <p:nvPr/>
            </p:nvSpPr>
            <p:spPr>
              <a:xfrm>
                <a:off x="1074707"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72" name="Google Shape;2272;g27b3a2978f5_0_5986"/>
              <p:cNvSpPr/>
              <p:nvPr/>
            </p:nvSpPr>
            <p:spPr>
              <a:xfrm>
                <a:off x="1113856" y="4898290"/>
                <a:ext cx="35703" cy="42465"/>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73" name="Google Shape;2273;g27b3a2978f5_0_5986"/>
              <p:cNvSpPr/>
              <p:nvPr/>
            </p:nvSpPr>
            <p:spPr>
              <a:xfrm>
                <a:off x="1159211" y="4881906"/>
                <a:ext cx="4491" cy="58145"/>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74" name="Google Shape;2274;g27b3a2978f5_0_5986"/>
              <p:cNvSpPr/>
              <p:nvPr/>
            </p:nvSpPr>
            <p:spPr>
              <a:xfrm>
                <a:off x="1173182" y="4898290"/>
                <a:ext cx="35703" cy="42465"/>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75" name="Google Shape;2275;g27b3a2978f5_0_5986"/>
              <p:cNvSpPr/>
              <p:nvPr/>
            </p:nvSpPr>
            <p:spPr>
              <a:xfrm>
                <a:off x="1216295" y="4898290"/>
                <a:ext cx="32252" cy="58150"/>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76" name="Google Shape;2276;g27b3a2978f5_0_5986"/>
              <p:cNvSpPr/>
              <p:nvPr/>
            </p:nvSpPr>
            <p:spPr>
              <a:xfrm>
                <a:off x="1255443" y="4899172"/>
                <a:ext cx="33632" cy="5744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77" name="Google Shape;2277;g27b3a2978f5_0_5986"/>
              <p:cNvSpPr/>
              <p:nvPr/>
            </p:nvSpPr>
            <p:spPr>
              <a:xfrm>
                <a:off x="1309421" y="4888599"/>
                <a:ext cx="20873" cy="52156"/>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78" name="Google Shape;2278;g27b3a2978f5_0_5986"/>
              <p:cNvSpPr/>
              <p:nvPr/>
            </p:nvSpPr>
            <p:spPr>
              <a:xfrm>
                <a:off x="1338739" y="4881906"/>
                <a:ext cx="30186" cy="58145"/>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79" name="Google Shape;2279;g27b3a2978f5_0_5986"/>
              <p:cNvSpPr/>
              <p:nvPr/>
            </p:nvSpPr>
            <p:spPr>
              <a:xfrm>
                <a:off x="1378233" y="4898290"/>
                <a:ext cx="31907" cy="42465"/>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80" name="Google Shape;2280;g27b3a2978f5_0_5986"/>
              <p:cNvSpPr/>
              <p:nvPr/>
            </p:nvSpPr>
            <p:spPr>
              <a:xfrm>
                <a:off x="1415823" y="4888599"/>
                <a:ext cx="20873" cy="52156"/>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81" name="Google Shape;2281;g27b3a2978f5_0_5986"/>
              <p:cNvSpPr/>
              <p:nvPr/>
            </p:nvSpPr>
            <p:spPr>
              <a:xfrm>
                <a:off x="1464457" y="4884897"/>
                <a:ext cx="31221" cy="55153"/>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82" name="Google Shape;2282;g27b3a2978f5_0_5986"/>
              <p:cNvSpPr/>
              <p:nvPr/>
            </p:nvSpPr>
            <p:spPr>
              <a:xfrm>
                <a:off x="1503088" y="4884192"/>
                <a:ext cx="6212" cy="55858"/>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83" name="Google Shape;2283;g27b3a2978f5_0_5986"/>
              <p:cNvSpPr/>
              <p:nvPr/>
            </p:nvSpPr>
            <p:spPr>
              <a:xfrm>
                <a:off x="1518262" y="4898290"/>
                <a:ext cx="30531" cy="42465"/>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84" name="Google Shape;2284;g27b3a2978f5_0_5986"/>
              <p:cNvSpPr/>
              <p:nvPr/>
            </p:nvSpPr>
            <p:spPr>
              <a:xfrm>
                <a:off x="1553792" y="4888599"/>
                <a:ext cx="20696" cy="52156"/>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85" name="Google Shape;2285;g27b3a2978f5_0_5986"/>
              <p:cNvSpPr/>
              <p:nvPr/>
            </p:nvSpPr>
            <p:spPr>
              <a:xfrm>
                <a:off x="1580522" y="4898290"/>
                <a:ext cx="32942" cy="42465"/>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86" name="Google Shape;2286;g27b3a2978f5_0_5986"/>
              <p:cNvSpPr/>
              <p:nvPr/>
            </p:nvSpPr>
            <p:spPr>
              <a:xfrm>
                <a:off x="1622081"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87" name="Google Shape;2287;g27b3a2978f5_0_5986"/>
              <p:cNvSpPr/>
              <p:nvPr/>
            </p:nvSpPr>
            <p:spPr>
              <a:xfrm>
                <a:off x="1661575" y="4898290"/>
                <a:ext cx="30531" cy="42465"/>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88" name="Google Shape;2288;g27b3a2978f5_0_5986"/>
              <p:cNvSpPr/>
              <p:nvPr/>
            </p:nvSpPr>
            <p:spPr>
              <a:xfrm>
                <a:off x="1698480" y="4932999"/>
                <a:ext cx="7765" cy="17448"/>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89" name="Google Shape;2289;g27b3a2978f5_0_5986"/>
              <p:cNvSpPr/>
              <p:nvPr/>
            </p:nvSpPr>
            <p:spPr>
              <a:xfrm>
                <a:off x="913804" y="4977927"/>
                <a:ext cx="37773" cy="56034"/>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90" name="Google Shape;2290;g27b3a2978f5_0_5986"/>
              <p:cNvSpPr/>
              <p:nvPr/>
            </p:nvSpPr>
            <p:spPr>
              <a:xfrm>
                <a:off x="963991" y="4991496"/>
                <a:ext cx="30186" cy="41584"/>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91" name="Google Shape;2291;g27b3a2978f5_0_5986"/>
              <p:cNvSpPr/>
              <p:nvPr/>
            </p:nvSpPr>
            <p:spPr>
              <a:xfrm>
                <a:off x="1004692" y="4974935"/>
                <a:ext cx="32079" cy="59026"/>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92" name="Google Shape;2292;g27b3a2978f5_0_5986"/>
              <p:cNvSpPr/>
              <p:nvPr/>
            </p:nvSpPr>
            <p:spPr>
              <a:xfrm>
                <a:off x="1046769" y="4991496"/>
                <a:ext cx="32947" cy="42465"/>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93" name="Google Shape;2293;g27b3a2978f5_0_5986"/>
              <p:cNvSpPr/>
              <p:nvPr/>
            </p:nvSpPr>
            <p:spPr>
              <a:xfrm>
                <a:off x="1089024" y="4991496"/>
                <a:ext cx="18630" cy="41584"/>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94" name="Google Shape;2294;g27b3a2978f5_0_5986"/>
              <p:cNvSpPr/>
              <p:nvPr/>
            </p:nvSpPr>
            <p:spPr>
              <a:xfrm>
                <a:off x="1113166" y="4991496"/>
                <a:ext cx="30531" cy="42465"/>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95" name="Google Shape;2295;g27b3a2978f5_0_5986"/>
              <p:cNvSpPr/>
              <p:nvPr/>
            </p:nvSpPr>
            <p:spPr>
              <a:xfrm>
                <a:off x="1149381" y="4981629"/>
                <a:ext cx="20873" cy="52332"/>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96" name="Google Shape;2296;g27b3a2978f5_0_5986"/>
              <p:cNvSpPr/>
              <p:nvPr/>
            </p:nvSpPr>
            <p:spPr>
              <a:xfrm>
                <a:off x="1177319"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97" name="Google Shape;2297;g27b3a2978f5_0_5986"/>
              <p:cNvSpPr/>
              <p:nvPr/>
            </p:nvSpPr>
            <p:spPr>
              <a:xfrm>
                <a:off x="1220776" y="4991496"/>
                <a:ext cx="30186" cy="41584"/>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98" name="Google Shape;2298;g27b3a2978f5_0_5986"/>
              <p:cNvSpPr/>
              <p:nvPr/>
            </p:nvSpPr>
            <p:spPr>
              <a:xfrm>
                <a:off x="1261305" y="4974935"/>
                <a:ext cx="32257" cy="59026"/>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299" name="Google Shape;2299;g27b3a2978f5_0_5986"/>
              <p:cNvSpPr/>
              <p:nvPr/>
            </p:nvSpPr>
            <p:spPr>
              <a:xfrm>
                <a:off x="1303904" y="4991496"/>
                <a:ext cx="30354" cy="42465"/>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00" name="Google Shape;2300;g27b3a2978f5_0_5986"/>
              <p:cNvSpPr/>
              <p:nvPr/>
            </p:nvSpPr>
            <p:spPr>
              <a:xfrm>
                <a:off x="1362018"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01" name="Google Shape;2301;g27b3a2978f5_0_5986"/>
              <p:cNvSpPr/>
              <p:nvPr/>
            </p:nvSpPr>
            <p:spPr>
              <a:xfrm>
                <a:off x="1405480" y="4991496"/>
                <a:ext cx="30181" cy="41584"/>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02" name="Google Shape;2302;g27b3a2978f5_0_5986"/>
              <p:cNvSpPr/>
              <p:nvPr/>
            </p:nvSpPr>
            <p:spPr>
              <a:xfrm>
                <a:off x="1446004" y="4974935"/>
                <a:ext cx="32084" cy="59026"/>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03" name="Google Shape;2303;g27b3a2978f5_0_5986"/>
              <p:cNvSpPr/>
              <p:nvPr/>
            </p:nvSpPr>
            <p:spPr>
              <a:xfrm>
                <a:off x="1508777" y="4977222"/>
                <a:ext cx="40016" cy="56739"/>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04" name="Google Shape;2304;g27b3a2978f5_0_5986"/>
              <p:cNvSpPr/>
              <p:nvPr/>
            </p:nvSpPr>
            <p:spPr>
              <a:xfrm>
                <a:off x="1557583"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05" name="Google Shape;2305;g27b3a2978f5_0_5986"/>
              <p:cNvSpPr/>
              <p:nvPr/>
            </p:nvSpPr>
            <p:spPr>
              <a:xfrm>
                <a:off x="1600873" y="4991496"/>
                <a:ext cx="18630" cy="41584"/>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06" name="Google Shape;2306;g27b3a2978f5_0_5986"/>
              <p:cNvSpPr/>
              <p:nvPr/>
            </p:nvSpPr>
            <p:spPr>
              <a:xfrm>
                <a:off x="1623979" y="4991496"/>
                <a:ext cx="32947" cy="42465"/>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07" name="Google Shape;2307;g27b3a2978f5_0_5986"/>
              <p:cNvSpPr/>
              <p:nvPr/>
            </p:nvSpPr>
            <p:spPr>
              <a:xfrm>
                <a:off x="1664336" y="4991496"/>
                <a:ext cx="30354" cy="42465"/>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sp>
        <p:nvSpPr>
          <p:cNvPr id="2308" name="Google Shape;2308;g27b3a2978f5_0_5986"/>
          <p:cNvSpPr txBox="1">
            <a:spLocks noGrp="1"/>
          </p:cNvSpPr>
          <p:nvPr>
            <p:ph type="sldNum" idx="1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2309" name="Google Shape;2309;g27b3a2978f5_0_5986"/>
          <p:cNvSpPr txBox="1">
            <a:spLocks noGrp="1"/>
          </p:cNvSpPr>
          <p:nvPr>
            <p:ph type="subTitle" idx="1"/>
          </p:nvPr>
        </p:nvSpPr>
        <p:spPr>
          <a:xfrm>
            <a:off x="255985"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
        <p:nvSpPr>
          <p:cNvPr id="2310" name="Google Shape;2310;g27b3a2978f5_0_5986"/>
          <p:cNvSpPr txBox="1"/>
          <p:nvPr/>
        </p:nvSpPr>
        <p:spPr>
          <a:xfrm>
            <a:off x="4497875" y="4764100"/>
            <a:ext cx="43326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600"/>
              <a:buFont typeface="Arial"/>
              <a:buNone/>
            </a:pPr>
            <a:r>
              <a:rPr lang="en" sz="600" b="0" i="0" u="none" strike="noStrike" cap="none">
                <a:solidFill>
                  <a:srgbClr val="CCCCF4"/>
                </a:solidFill>
                <a:latin typeface="Roboto Light"/>
                <a:ea typeface="Roboto Light"/>
                <a:cs typeface="Roboto Light"/>
                <a:sym typeface="Roboto Light"/>
              </a:rPr>
              <a:t>© 2020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CCCCF4"/>
              </a:solidFill>
              <a:latin typeface="Roboto Light"/>
              <a:ea typeface="Roboto Light"/>
              <a:cs typeface="Roboto Light"/>
              <a:sym typeface="Roboto Light"/>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milia - Section Header">
  <p:cSld name="SECTION_HEADER_1">
    <p:spTree>
      <p:nvGrpSpPr>
        <p:cNvPr id="1" name="Shape 2311"/>
        <p:cNvGrpSpPr/>
        <p:nvPr/>
      </p:nvGrpSpPr>
      <p:grpSpPr>
        <a:xfrm>
          <a:off x="0" y="0"/>
          <a:ext cx="0" cy="0"/>
          <a:chOff x="0" y="0"/>
          <a:chExt cx="0" cy="0"/>
        </a:xfrm>
      </p:grpSpPr>
      <p:pic>
        <p:nvPicPr>
          <p:cNvPr id="2312" name="Google Shape;2312;g27b3a2978f5_0_6041"/>
          <p:cNvPicPr preferRelativeResize="0"/>
          <p:nvPr/>
        </p:nvPicPr>
        <p:blipFill rotWithShape="1">
          <a:blip r:embed="rId2">
            <a:alphaModFix/>
          </a:blip>
          <a:srcRect t="2826" b="1028"/>
          <a:stretch/>
        </p:blipFill>
        <p:spPr>
          <a:xfrm>
            <a:off x="-4675" y="-4675"/>
            <a:ext cx="9169126" cy="5171525"/>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milia - Blank page with footer">
  <p:cSld name="TITLE_ONLY_1_1">
    <p:spTree>
      <p:nvGrpSpPr>
        <p:cNvPr id="1" name="Shape 2313"/>
        <p:cNvGrpSpPr/>
        <p:nvPr/>
      </p:nvGrpSpPr>
      <p:grpSpPr>
        <a:xfrm>
          <a:off x="0" y="0"/>
          <a:ext cx="0" cy="0"/>
          <a:chOff x="0" y="0"/>
          <a:chExt cx="0" cy="0"/>
        </a:xfrm>
      </p:grpSpPr>
      <p:sp>
        <p:nvSpPr>
          <p:cNvPr id="2314" name="Google Shape;2314;g27b3a2978f5_0_6043"/>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2315" name="Google Shape;2315;g27b3a2978f5_0_6043"/>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2316" name="Google Shape;2316;g27b3a2978f5_0_6043"/>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2317" name="Google Shape;2317;g27b3a2978f5_0_6043"/>
          <p:cNvSpPr/>
          <p:nvPr/>
        </p:nvSpPr>
        <p:spPr>
          <a:xfrm>
            <a:off x="-104"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2318" name="Google Shape;2318;g27b3a2978f5_0_6043"/>
          <p:cNvGrpSpPr/>
          <p:nvPr/>
        </p:nvGrpSpPr>
        <p:grpSpPr>
          <a:xfrm>
            <a:off x="262788" y="4847368"/>
            <a:ext cx="1443457" cy="217780"/>
            <a:chOff x="238125" y="2326100"/>
            <a:chExt cx="7110625" cy="1050050"/>
          </a:xfrm>
        </p:grpSpPr>
        <p:sp>
          <p:nvSpPr>
            <p:cNvPr id="2319" name="Google Shape;2319;g27b3a2978f5_0_6043"/>
            <p:cNvSpPr/>
            <p:nvPr/>
          </p:nvSpPr>
          <p:spPr>
            <a:xfrm>
              <a:off x="1957575" y="2333750"/>
              <a:ext cx="202225" cy="884400"/>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20" name="Google Shape;2320;g27b3a2978f5_0_6043"/>
            <p:cNvSpPr/>
            <p:nvPr/>
          </p:nvSpPr>
          <p:spPr>
            <a:xfrm>
              <a:off x="2248975" y="2333750"/>
              <a:ext cx="203050" cy="884400"/>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21" name="Google Shape;2321;g27b3a2978f5_0_6043"/>
            <p:cNvSpPr/>
            <p:nvPr/>
          </p:nvSpPr>
          <p:spPr>
            <a:xfrm>
              <a:off x="1677225" y="2333750"/>
              <a:ext cx="202225" cy="884400"/>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22" name="Google Shape;2322;g27b3a2978f5_0_6043"/>
            <p:cNvSpPr/>
            <p:nvPr/>
          </p:nvSpPr>
          <p:spPr>
            <a:xfrm>
              <a:off x="238125" y="2326100"/>
              <a:ext cx="513125" cy="900525"/>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23" name="Google Shape;2323;g27b3a2978f5_0_6043"/>
            <p:cNvSpPr/>
            <p:nvPr/>
          </p:nvSpPr>
          <p:spPr>
            <a:xfrm>
              <a:off x="835325" y="2496850"/>
              <a:ext cx="756125" cy="721300"/>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24" name="Google Shape;2324;g27b3a2978f5_0_6043"/>
            <p:cNvSpPr/>
            <p:nvPr/>
          </p:nvSpPr>
          <p:spPr>
            <a:xfrm>
              <a:off x="2526775" y="2492625"/>
              <a:ext cx="485100" cy="734850"/>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25" name="Google Shape;2325;g27b3a2978f5_0_6043"/>
            <p:cNvSpPr/>
            <p:nvPr/>
          </p:nvSpPr>
          <p:spPr>
            <a:xfrm>
              <a:off x="3233575" y="2329500"/>
              <a:ext cx="28050" cy="1046650"/>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26" name="Google Shape;2326;g27b3a2978f5_0_6043"/>
            <p:cNvSpPr/>
            <p:nvPr/>
          </p:nvSpPr>
          <p:spPr>
            <a:xfrm>
              <a:off x="3424725" y="2507050"/>
              <a:ext cx="203900" cy="265925"/>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27" name="Google Shape;2327;g27b3a2978f5_0_6043"/>
            <p:cNvSpPr/>
            <p:nvPr/>
          </p:nvSpPr>
          <p:spPr>
            <a:xfrm>
              <a:off x="3636250" y="2571625"/>
              <a:ext cx="162300" cy="204750"/>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28" name="Google Shape;2328;g27b3a2978f5_0_6043"/>
            <p:cNvSpPr/>
            <p:nvPr/>
          </p:nvSpPr>
          <p:spPr>
            <a:xfrm>
              <a:off x="3829950" y="2571625"/>
              <a:ext cx="159750" cy="204750"/>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29" name="Google Shape;2329;g27b3a2978f5_0_6043"/>
            <p:cNvSpPr/>
            <p:nvPr/>
          </p:nvSpPr>
          <p:spPr>
            <a:xfrm>
              <a:off x="4033000" y="2492625"/>
              <a:ext cx="148675" cy="280350"/>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30" name="Google Shape;2330;g27b3a2978f5_0_6043"/>
            <p:cNvSpPr/>
            <p:nvPr/>
          </p:nvSpPr>
          <p:spPr>
            <a:xfrm>
              <a:off x="4237725"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31" name="Google Shape;2331;g27b3a2978f5_0_6043"/>
            <p:cNvSpPr/>
            <p:nvPr/>
          </p:nvSpPr>
          <p:spPr>
            <a:xfrm>
              <a:off x="4430575" y="2571625"/>
              <a:ext cx="175875" cy="204750"/>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32" name="Google Shape;2332;g27b3a2978f5_0_6043"/>
            <p:cNvSpPr/>
            <p:nvPr/>
          </p:nvSpPr>
          <p:spPr>
            <a:xfrm>
              <a:off x="4654000" y="2492625"/>
              <a:ext cx="22125" cy="280350"/>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33" name="Google Shape;2333;g27b3a2978f5_0_6043"/>
            <p:cNvSpPr/>
            <p:nvPr/>
          </p:nvSpPr>
          <p:spPr>
            <a:xfrm>
              <a:off x="4722825" y="2571625"/>
              <a:ext cx="175875" cy="204750"/>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34" name="Google Shape;2334;g27b3a2978f5_0_6043"/>
            <p:cNvSpPr/>
            <p:nvPr/>
          </p:nvSpPr>
          <p:spPr>
            <a:xfrm>
              <a:off x="4935200" y="2571625"/>
              <a:ext cx="158875" cy="280375"/>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35" name="Google Shape;2335;g27b3a2978f5_0_6043"/>
            <p:cNvSpPr/>
            <p:nvPr/>
          </p:nvSpPr>
          <p:spPr>
            <a:xfrm>
              <a:off x="5128050" y="2575875"/>
              <a:ext cx="165675" cy="27697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36" name="Google Shape;2336;g27b3a2978f5_0_6043"/>
            <p:cNvSpPr/>
            <p:nvPr/>
          </p:nvSpPr>
          <p:spPr>
            <a:xfrm>
              <a:off x="5393950" y="2524900"/>
              <a:ext cx="102825" cy="251475"/>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37" name="Google Shape;2337;g27b3a2978f5_0_6043"/>
            <p:cNvSpPr/>
            <p:nvPr/>
          </p:nvSpPr>
          <p:spPr>
            <a:xfrm>
              <a:off x="5538375" y="2492625"/>
              <a:ext cx="148700" cy="280350"/>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38" name="Google Shape;2338;g27b3a2978f5_0_6043"/>
            <p:cNvSpPr/>
            <p:nvPr/>
          </p:nvSpPr>
          <p:spPr>
            <a:xfrm>
              <a:off x="5732925" y="2571625"/>
              <a:ext cx="157175" cy="204750"/>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39" name="Google Shape;2339;g27b3a2978f5_0_6043"/>
            <p:cNvSpPr/>
            <p:nvPr/>
          </p:nvSpPr>
          <p:spPr>
            <a:xfrm>
              <a:off x="5918100" y="2524900"/>
              <a:ext cx="102825" cy="251475"/>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40" name="Google Shape;2340;g27b3a2978f5_0_6043"/>
            <p:cNvSpPr/>
            <p:nvPr/>
          </p:nvSpPr>
          <p:spPr>
            <a:xfrm>
              <a:off x="6157675" y="2507050"/>
              <a:ext cx="153800" cy="265925"/>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41" name="Google Shape;2341;g27b3a2978f5_0_6043"/>
            <p:cNvSpPr/>
            <p:nvPr/>
          </p:nvSpPr>
          <p:spPr>
            <a:xfrm>
              <a:off x="6347975" y="2503650"/>
              <a:ext cx="30600" cy="269325"/>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42" name="Google Shape;2342;g27b3a2978f5_0_6043"/>
            <p:cNvSpPr/>
            <p:nvPr/>
          </p:nvSpPr>
          <p:spPr>
            <a:xfrm>
              <a:off x="6422725" y="2571625"/>
              <a:ext cx="150400" cy="204750"/>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43" name="Google Shape;2343;g27b3a2978f5_0_6043"/>
            <p:cNvSpPr/>
            <p:nvPr/>
          </p:nvSpPr>
          <p:spPr>
            <a:xfrm>
              <a:off x="6597750" y="2524900"/>
              <a:ext cx="101950" cy="251475"/>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44" name="Google Shape;2344;g27b3a2978f5_0_6043"/>
            <p:cNvSpPr/>
            <p:nvPr/>
          </p:nvSpPr>
          <p:spPr>
            <a:xfrm>
              <a:off x="6729425" y="2571625"/>
              <a:ext cx="162275" cy="204750"/>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45" name="Google Shape;2345;g27b3a2978f5_0_6043"/>
            <p:cNvSpPr/>
            <p:nvPr/>
          </p:nvSpPr>
          <p:spPr>
            <a:xfrm>
              <a:off x="6934150"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46" name="Google Shape;2346;g27b3a2978f5_0_6043"/>
            <p:cNvSpPr/>
            <p:nvPr/>
          </p:nvSpPr>
          <p:spPr>
            <a:xfrm>
              <a:off x="7128700" y="2571625"/>
              <a:ext cx="150400" cy="204750"/>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47" name="Google Shape;2347;g27b3a2978f5_0_6043"/>
            <p:cNvSpPr/>
            <p:nvPr/>
          </p:nvSpPr>
          <p:spPr>
            <a:xfrm>
              <a:off x="7310500" y="2738975"/>
              <a:ext cx="38250" cy="84125"/>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48" name="Google Shape;2348;g27b3a2978f5_0_6043"/>
            <p:cNvSpPr/>
            <p:nvPr/>
          </p:nvSpPr>
          <p:spPr>
            <a:xfrm>
              <a:off x="3445100" y="2955600"/>
              <a:ext cx="186075" cy="270175"/>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49" name="Google Shape;2349;g27b3a2978f5_0_6043"/>
            <p:cNvSpPr/>
            <p:nvPr/>
          </p:nvSpPr>
          <p:spPr>
            <a:xfrm>
              <a:off x="3692325" y="3021025"/>
              <a:ext cx="148700" cy="200500"/>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50" name="Google Shape;2350;g27b3a2978f5_0_6043"/>
            <p:cNvSpPr/>
            <p:nvPr/>
          </p:nvSpPr>
          <p:spPr>
            <a:xfrm>
              <a:off x="3892825" y="2941175"/>
              <a:ext cx="158025" cy="284600"/>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51" name="Google Shape;2351;g27b3a2978f5_0_6043"/>
            <p:cNvSpPr/>
            <p:nvPr/>
          </p:nvSpPr>
          <p:spPr>
            <a:xfrm>
              <a:off x="4100100" y="3021025"/>
              <a:ext cx="162300" cy="204750"/>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52" name="Google Shape;2352;g27b3a2978f5_0_6043"/>
            <p:cNvSpPr/>
            <p:nvPr/>
          </p:nvSpPr>
          <p:spPr>
            <a:xfrm>
              <a:off x="4308250" y="3021025"/>
              <a:ext cx="91775" cy="200500"/>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53" name="Google Shape;2353;g27b3a2978f5_0_6043"/>
            <p:cNvSpPr/>
            <p:nvPr/>
          </p:nvSpPr>
          <p:spPr>
            <a:xfrm>
              <a:off x="4427175" y="3021025"/>
              <a:ext cx="150400" cy="204750"/>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54" name="Google Shape;2354;g27b3a2978f5_0_6043"/>
            <p:cNvSpPr/>
            <p:nvPr/>
          </p:nvSpPr>
          <p:spPr>
            <a:xfrm>
              <a:off x="4605575" y="2973450"/>
              <a:ext cx="102825" cy="252325"/>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55" name="Google Shape;2355;g27b3a2978f5_0_6043"/>
            <p:cNvSpPr/>
            <p:nvPr/>
          </p:nvSpPr>
          <p:spPr>
            <a:xfrm>
              <a:off x="474320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56" name="Google Shape;2356;g27b3a2978f5_0_6043"/>
            <p:cNvSpPr/>
            <p:nvPr/>
          </p:nvSpPr>
          <p:spPr>
            <a:xfrm>
              <a:off x="4957275" y="3021025"/>
              <a:ext cx="148700" cy="200500"/>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57" name="Google Shape;2357;g27b3a2978f5_0_6043"/>
            <p:cNvSpPr/>
            <p:nvPr/>
          </p:nvSpPr>
          <p:spPr>
            <a:xfrm>
              <a:off x="5156925" y="2941175"/>
              <a:ext cx="158900" cy="284600"/>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58" name="Google Shape;2358;g27b3a2978f5_0_6043"/>
            <p:cNvSpPr/>
            <p:nvPr/>
          </p:nvSpPr>
          <p:spPr>
            <a:xfrm>
              <a:off x="5366775" y="3021025"/>
              <a:ext cx="149525" cy="204750"/>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59" name="Google Shape;2359;g27b3a2978f5_0_6043"/>
            <p:cNvSpPr/>
            <p:nvPr/>
          </p:nvSpPr>
          <p:spPr>
            <a:xfrm>
              <a:off x="565305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60" name="Google Shape;2360;g27b3a2978f5_0_6043"/>
            <p:cNvSpPr/>
            <p:nvPr/>
          </p:nvSpPr>
          <p:spPr>
            <a:xfrm>
              <a:off x="5867150" y="3021025"/>
              <a:ext cx="148675" cy="200500"/>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61" name="Google Shape;2361;g27b3a2978f5_0_6043"/>
            <p:cNvSpPr/>
            <p:nvPr/>
          </p:nvSpPr>
          <p:spPr>
            <a:xfrm>
              <a:off x="6066775" y="2941175"/>
              <a:ext cx="158050" cy="284600"/>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62" name="Google Shape;2362;g27b3a2978f5_0_6043"/>
            <p:cNvSpPr/>
            <p:nvPr/>
          </p:nvSpPr>
          <p:spPr>
            <a:xfrm>
              <a:off x="6376000" y="2952200"/>
              <a:ext cx="197125" cy="273575"/>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63" name="Google Shape;2363;g27b3a2978f5_0_6043"/>
            <p:cNvSpPr/>
            <p:nvPr/>
          </p:nvSpPr>
          <p:spPr>
            <a:xfrm>
              <a:off x="6616425"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64" name="Google Shape;2364;g27b3a2978f5_0_6043"/>
            <p:cNvSpPr/>
            <p:nvPr/>
          </p:nvSpPr>
          <p:spPr>
            <a:xfrm>
              <a:off x="6829675" y="3021025"/>
              <a:ext cx="91775" cy="200500"/>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65" name="Google Shape;2365;g27b3a2978f5_0_6043"/>
            <p:cNvSpPr/>
            <p:nvPr/>
          </p:nvSpPr>
          <p:spPr>
            <a:xfrm>
              <a:off x="6943500" y="3021025"/>
              <a:ext cx="162300" cy="204750"/>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66" name="Google Shape;2366;g27b3a2978f5_0_6043"/>
            <p:cNvSpPr/>
            <p:nvPr/>
          </p:nvSpPr>
          <p:spPr>
            <a:xfrm>
              <a:off x="7142300" y="3021025"/>
              <a:ext cx="149525" cy="204750"/>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367" name="Google Shape;2367;g27b3a2978f5_0_6043"/>
          <p:cNvSpPr txBox="1">
            <a:spLocks noGrp="1"/>
          </p:cNvSpPr>
          <p:nvPr>
            <p:ph type="sldNum" idx="1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2368" name="Google Shape;2368;g27b3a2978f5_0_6043"/>
          <p:cNvSpPr txBox="1">
            <a:spLocks noGrp="1"/>
          </p:cNvSpPr>
          <p:nvPr>
            <p:ph type="subTitle" idx="1"/>
          </p:nvPr>
        </p:nvSpPr>
        <p:spPr>
          <a:xfrm>
            <a:off x="255985"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
        <p:nvSpPr>
          <p:cNvPr id="2369" name="Google Shape;2369;g27b3a2978f5_0_6043"/>
          <p:cNvSpPr txBox="1"/>
          <p:nvPr/>
        </p:nvSpPr>
        <p:spPr>
          <a:xfrm>
            <a:off x="4497875" y="4764100"/>
            <a:ext cx="43326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600"/>
              <a:buFont typeface="Arial"/>
              <a:buNone/>
            </a:pPr>
            <a:r>
              <a:rPr lang="en" sz="600" b="0" i="0" u="none" strike="noStrike" cap="none">
                <a:solidFill>
                  <a:srgbClr val="CCCCF4"/>
                </a:solidFill>
                <a:latin typeface="Roboto Light"/>
                <a:ea typeface="Roboto Light"/>
                <a:cs typeface="Roboto Light"/>
                <a:sym typeface="Roboto Light"/>
              </a:rPr>
              <a:t>© </a:t>
            </a:r>
            <a:r>
              <a:rPr lang="en" sz="600">
                <a:solidFill>
                  <a:srgbClr val="CCCCF4"/>
                </a:solidFill>
                <a:latin typeface="Roboto Light"/>
                <a:ea typeface="Roboto Light"/>
                <a:cs typeface="Roboto Light"/>
                <a:sym typeface="Roboto Light"/>
              </a:rPr>
              <a:t>2022</a:t>
            </a:r>
            <a:r>
              <a:rPr lang="en" sz="600" b="0" i="0" u="none" strike="noStrike" cap="none">
                <a:solidFill>
                  <a:srgbClr val="CCCCF4"/>
                </a:solidFill>
                <a:latin typeface="Roboto Light"/>
                <a:ea typeface="Roboto Light"/>
                <a:cs typeface="Roboto Light"/>
                <a:sym typeface="Roboto Light"/>
              </a:rPr>
              <a:t>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CCCCF4"/>
              </a:solidFill>
              <a:latin typeface="Roboto Light"/>
              <a:ea typeface="Roboto Light"/>
              <a:cs typeface="Roboto Light"/>
              <a:sym typeface="Roboto Light"/>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227">
          <p15:clr>
            <a:srgbClr val="FA7B17"/>
          </p15:clr>
        </p15:guide>
        <p15:guide id="4" pos="341">
          <p15:clr>
            <a:srgbClr val="FA7B17"/>
          </p15:clr>
        </p15:guide>
        <p15:guide id="5" pos="454">
          <p15:clr>
            <a:srgbClr val="FA7B17"/>
          </p15:clr>
        </p15:guide>
        <p15:guide id="6" orient="horz" pos="227">
          <p15:clr>
            <a:srgbClr val="FA7B17"/>
          </p15:clr>
        </p15:guide>
        <p15:guide id="7" orient="horz" pos="341">
          <p15:clr>
            <a:srgbClr val="FA7B17"/>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milia - Content">
  <p:cSld name="TITLE_ONLY_1_1_4">
    <p:spTree>
      <p:nvGrpSpPr>
        <p:cNvPr id="1" name="Shape 2370"/>
        <p:cNvGrpSpPr/>
        <p:nvPr/>
      </p:nvGrpSpPr>
      <p:grpSpPr>
        <a:xfrm>
          <a:off x="0" y="0"/>
          <a:ext cx="0" cy="0"/>
          <a:chOff x="0" y="0"/>
          <a:chExt cx="0" cy="0"/>
        </a:xfrm>
      </p:grpSpPr>
      <p:sp>
        <p:nvSpPr>
          <p:cNvPr id="2371" name="Google Shape;2371;g27b3a2978f5_0_6100"/>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2372" name="Google Shape;2372;g27b3a2978f5_0_6100"/>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2373" name="Google Shape;2373;g27b3a2978f5_0_6100"/>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2374" name="Google Shape;2374;g27b3a2978f5_0_6100"/>
          <p:cNvSpPr txBox="1">
            <a:spLocks noGrp="1"/>
          </p:cNvSpPr>
          <p:nvPr>
            <p:ph type="title"/>
          </p:nvPr>
        </p:nvSpPr>
        <p:spPr>
          <a:xfrm>
            <a:off x="720000" y="1061125"/>
            <a:ext cx="4906500" cy="510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a:latin typeface="Roboto"/>
                <a:ea typeface="Roboto"/>
                <a:cs typeface="Roboto"/>
                <a:sym typeface="Roboto"/>
              </a:defRPr>
            </a:lvl1pPr>
            <a:lvl2pPr lvl="1" algn="l" rtl="0">
              <a:lnSpc>
                <a:spcPct val="100000"/>
              </a:lnSpc>
              <a:spcBef>
                <a:spcPts val="0"/>
              </a:spcBef>
              <a:spcAft>
                <a:spcPts val="0"/>
              </a:spcAft>
              <a:buSzPts val="2800"/>
              <a:buNone/>
              <a:defRPr sz="3000">
                <a:latin typeface="Arial"/>
                <a:ea typeface="Arial"/>
                <a:cs typeface="Arial"/>
                <a:sym typeface="Arial"/>
              </a:defRPr>
            </a:lvl2pPr>
            <a:lvl3pPr lvl="2" algn="l" rtl="0">
              <a:lnSpc>
                <a:spcPct val="100000"/>
              </a:lnSpc>
              <a:spcBef>
                <a:spcPts val="0"/>
              </a:spcBef>
              <a:spcAft>
                <a:spcPts val="0"/>
              </a:spcAft>
              <a:buSzPts val="2800"/>
              <a:buNone/>
              <a:defRPr sz="3000">
                <a:latin typeface="Arial"/>
                <a:ea typeface="Arial"/>
                <a:cs typeface="Arial"/>
                <a:sym typeface="Arial"/>
              </a:defRPr>
            </a:lvl3pPr>
            <a:lvl4pPr lvl="3" algn="l" rtl="0">
              <a:lnSpc>
                <a:spcPct val="100000"/>
              </a:lnSpc>
              <a:spcBef>
                <a:spcPts val="0"/>
              </a:spcBef>
              <a:spcAft>
                <a:spcPts val="0"/>
              </a:spcAft>
              <a:buSzPts val="2800"/>
              <a:buNone/>
              <a:defRPr sz="3000">
                <a:latin typeface="Arial"/>
                <a:ea typeface="Arial"/>
                <a:cs typeface="Arial"/>
                <a:sym typeface="Arial"/>
              </a:defRPr>
            </a:lvl4pPr>
            <a:lvl5pPr lvl="4" algn="l" rtl="0">
              <a:lnSpc>
                <a:spcPct val="100000"/>
              </a:lnSpc>
              <a:spcBef>
                <a:spcPts val="0"/>
              </a:spcBef>
              <a:spcAft>
                <a:spcPts val="0"/>
              </a:spcAft>
              <a:buSzPts val="2800"/>
              <a:buNone/>
              <a:defRPr sz="3000">
                <a:latin typeface="Arial"/>
                <a:ea typeface="Arial"/>
                <a:cs typeface="Arial"/>
                <a:sym typeface="Arial"/>
              </a:defRPr>
            </a:lvl5pPr>
            <a:lvl6pPr lvl="5" algn="l" rtl="0">
              <a:lnSpc>
                <a:spcPct val="100000"/>
              </a:lnSpc>
              <a:spcBef>
                <a:spcPts val="0"/>
              </a:spcBef>
              <a:spcAft>
                <a:spcPts val="0"/>
              </a:spcAft>
              <a:buSzPts val="2800"/>
              <a:buNone/>
              <a:defRPr sz="3000">
                <a:latin typeface="Arial"/>
                <a:ea typeface="Arial"/>
                <a:cs typeface="Arial"/>
                <a:sym typeface="Arial"/>
              </a:defRPr>
            </a:lvl6pPr>
            <a:lvl7pPr lvl="6" algn="l" rtl="0">
              <a:lnSpc>
                <a:spcPct val="100000"/>
              </a:lnSpc>
              <a:spcBef>
                <a:spcPts val="0"/>
              </a:spcBef>
              <a:spcAft>
                <a:spcPts val="0"/>
              </a:spcAft>
              <a:buSzPts val="2800"/>
              <a:buNone/>
              <a:defRPr sz="3000">
                <a:latin typeface="Arial"/>
                <a:ea typeface="Arial"/>
                <a:cs typeface="Arial"/>
                <a:sym typeface="Arial"/>
              </a:defRPr>
            </a:lvl7pPr>
            <a:lvl8pPr lvl="7" algn="l" rtl="0">
              <a:lnSpc>
                <a:spcPct val="100000"/>
              </a:lnSpc>
              <a:spcBef>
                <a:spcPts val="0"/>
              </a:spcBef>
              <a:spcAft>
                <a:spcPts val="0"/>
              </a:spcAft>
              <a:buSzPts val="2800"/>
              <a:buNone/>
              <a:defRPr sz="3000">
                <a:latin typeface="Arial"/>
                <a:ea typeface="Arial"/>
                <a:cs typeface="Arial"/>
                <a:sym typeface="Arial"/>
              </a:defRPr>
            </a:lvl8pPr>
            <a:lvl9pPr lvl="8" algn="l" rtl="0">
              <a:lnSpc>
                <a:spcPct val="100000"/>
              </a:lnSpc>
              <a:spcBef>
                <a:spcPts val="0"/>
              </a:spcBef>
              <a:spcAft>
                <a:spcPts val="0"/>
              </a:spcAft>
              <a:buSzPts val="2800"/>
              <a:buNone/>
              <a:defRPr sz="3000">
                <a:latin typeface="Arial"/>
                <a:ea typeface="Arial"/>
                <a:cs typeface="Arial"/>
                <a:sym typeface="Arial"/>
              </a:defRPr>
            </a:lvl9pPr>
          </a:lstStyle>
          <a:p>
            <a:endParaRPr/>
          </a:p>
        </p:txBody>
      </p:sp>
      <p:sp>
        <p:nvSpPr>
          <p:cNvPr id="2375" name="Google Shape;2375;g27b3a2978f5_0_6100"/>
          <p:cNvSpPr txBox="1">
            <a:spLocks noGrp="1"/>
          </p:cNvSpPr>
          <p:nvPr>
            <p:ph type="body" idx="1"/>
          </p:nvPr>
        </p:nvSpPr>
        <p:spPr>
          <a:xfrm>
            <a:off x="720000" y="1853400"/>
            <a:ext cx="3852000" cy="25344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227">
          <p15:clr>
            <a:srgbClr val="FA7B17"/>
          </p15:clr>
        </p15:guide>
        <p15:guide id="4" pos="341">
          <p15:clr>
            <a:srgbClr val="FA7B17"/>
          </p15:clr>
        </p15:guide>
        <p15:guide id="5" pos="454">
          <p15:clr>
            <a:srgbClr val="FA7B17"/>
          </p15:clr>
        </p15:guide>
        <p15:guide id="6" orient="horz" pos="227">
          <p15:clr>
            <a:srgbClr val="FA7B17"/>
          </p15:clr>
        </p15:guide>
        <p15:guide id="7" orient="horz" pos="341">
          <p15:clr>
            <a:srgbClr val="FA7B17"/>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milia - 3 Columns + icons">
  <p:cSld name="TITLE_ONLY_1_1_3">
    <p:spTree>
      <p:nvGrpSpPr>
        <p:cNvPr id="1" name="Shape 2376"/>
        <p:cNvGrpSpPr/>
        <p:nvPr/>
      </p:nvGrpSpPr>
      <p:grpSpPr>
        <a:xfrm>
          <a:off x="0" y="0"/>
          <a:ext cx="0" cy="0"/>
          <a:chOff x="0" y="0"/>
          <a:chExt cx="0" cy="0"/>
        </a:xfrm>
      </p:grpSpPr>
      <p:sp>
        <p:nvSpPr>
          <p:cNvPr id="2377" name="Google Shape;2377;g27b3a2978f5_0_6106"/>
          <p:cNvSpPr/>
          <p:nvPr/>
        </p:nvSpPr>
        <p:spPr>
          <a:xfrm>
            <a:off x="-104"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378" name="Google Shape;2378;g27b3a2978f5_0_6106"/>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2379" name="Google Shape;2379;g27b3a2978f5_0_6106"/>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2380" name="Google Shape;2380;g27b3a2978f5_0_6106"/>
          <p:cNvPicPr preferRelativeResize="0"/>
          <p:nvPr/>
        </p:nvPicPr>
        <p:blipFill rotWithShape="1">
          <a:blip r:embed="rId2">
            <a:alphaModFix/>
          </a:blip>
          <a:srcRect/>
          <a:stretch/>
        </p:blipFill>
        <p:spPr>
          <a:xfrm>
            <a:off x="-13317175" y="4466551"/>
            <a:ext cx="2936342" cy="434400"/>
          </a:xfrm>
          <a:prstGeom prst="rect">
            <a:avLst/>
          </a:prstGeom>
          <a:noFill/>
          <a:ln>
            <a:noFill/>
          </a:ln>
        </p:spPr>
      </p:pic>
      <p:grpSp>
        <p:nvGrpSpPr>
          <p:cNvPr id="2381" name="Google Shape;2381;g27b3a2978f5_0_6106"/>
          <p:cNvGrpSpPr/>
          <p:nvPr/>
        </p:nvGrpSpPr>
        <p:grpSpPr>
          <a:xfrm>
            <a:off x="262788" y="4847368"/>
            <a:ext cx="1443457" cy="217780"/>
            <a:chOff x="238125" y="2326100"/>
            <a:chExt cx="7110625" cy="1050050"/>
          </a:xfrm>
        </p:grpSpPr>
        <p:sp>
          <p:nvSpPr>
            <p:cNvPr id="2382" name="Google Shape;2382;g27b3a2978f5_0_6106"/>
            <p:cNvSpPr/>
            <p:nvPr/>
          </p:nvSpPr>
          <p:spPr>
            <a:xfrm>
              <a:off x="1957575" y="2333750"/>
              <a:ext cx="202225" cy="884400"/>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83" name="Google Shape;2383;g27b3a2978f5_0_6106"/>
            <p:cNvSpPr/>
            <p:nvPr/>
          </p:nvSpPr>
          <p:spPr>
            <a:xfrm>
              <a:off x="2248975" y="2333750"/>
              <a:ext cx="203050" cy="884400"/>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84" name="Google Shape;2384;g27b3a2978f5_0_6106"/>
            <p:cNvSpPr/>
            <p:nvPr/>
          </p:nvSpPr>
          <p:spPr>
            <a:xfrm>
              <a:off x="1677225" y="2333750"/>
              <a:ext cx="202225" cy="884400"/>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85" name="Google Shape;2385;g27b3a2978f5_0_6106"/>
            <p:cNvSpPr/>
            <p:nvPr/>
          </p:nvSpPr>
          <p:spPr>
            <a:xfrm>
              <a:off x="238125" y="2326100"/>
              <a:ext cx="513125" cy="900525"/>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86" name="Google Shape;2386;g27b3a2978f5_0_6106"/>
            <p:cNvSpPr/>
            <p:nvPr/>
          </p:nvSpPr>
          <p:spPr>
            <a:xfrm>
              <a:off x="835325" y="2496850"/>
              <a:ext cx="756125" cy="721300"/>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87" name="Google Shape;2387;g27b3a2978f5_0_6106"/>
            <p:cNvSpPr/>
            <p:nvPr/>
          </p:nvSpPr>
          <p:spPr>
            <a:xfrm>
              <a:off x="2526775" y="2492625"/>
              <a:ext cx="485100" cy="734850"/>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88" name="Google Shape;2388;g27b3a2978f5_0_6106"/>
            <p:cNvSpPr/>
            <p:nvPr/>
          </p:nvSpPr>
          <p:spPr>
            <a:xfrm>
              <a:off x="3233575" y="2329500"/>
              <a:ext cx="28050" cy="1046650"/>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89" name="Google Shape;2389;g27b3a2978f5_0_6106"/>
            <p:cNvSpPr/>
            <p:nvPr/>
          </p:nvSpPr>
          <p:spPr>
            <a:xfrm>
              <a:off x="3424725" y="2507050"/>
              <a:ext cx="203900" cy="265925"/>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90" name="Google Shape;2390;g27b3a2978f5_0_6106"/>
            <p:cNvSpPr/>
            <p:nvPr/>
          </p:nvSpPr>
          <p:spPr>
            <a:xfrm>
              <a:off x="3636250" y="2571625"/>
              <a:ext cx="162300" cy="204750"/>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91" name="Google Shape;2391;g27b3a2978f5_0_6106"/>
            <p:cNvSpPr/>
            <p:nvPr/>
          </p:nvSpPr>
          <p:spPr>
            <a:xfrm>
              <a:off x="3829950" y="2571625"/>
              <a:ext cx="159750" cy="204750"/>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92" name="Google Shape;2392;g27b3a2978f5_0_6106"/>
            <p:cNvSpPr/>
            <p:nvPr/>
          </p:nvSpPr>
          <p:spPr>
            <a:xfrm>
              <a:off x="4033000" y="2492625"/>
              <a:ext cx="148675" cy="280350"/>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93" name="Google Shape;2393;g27b3a2978f5_0_6106"/>
            <p:cNvSpPr/>
            <p:nvPr/>
          </p:nvSpPr>
          <p:spPr>
            <a:xfrm>
              <a:off x="4237725"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94" name="Google Shape;2394;g27b3a2978f5_0_6106"/>
            <p:cNvSpPr/>
            <p:nvPr/>
          </p:nvSpPr>
          <p:spPr>
            <a:xfrm>
              <a:off x="4430575" y="2571625"/>
              <a:ext cx="175875" cy="204750"/>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95" name="Google Shape;2395;g27b3a2978f5_0_6106"/>
            <p:cNvSpPr/>
            <p:nvPr/>
          </p:nvSpPr>
          <p:spPr>
            <a:xfrm>
              <a:off x="4654000" y="2492625"/>
              <a:ext cx="22125" cy="280350"/>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96" name="Google Shape;2396;g27b3a2978f5_0_6106"/>
            <p:cNvSpPr/>
            <p:nvPr/>
          </p:nvSpPr>
          <p:spPr>
            <a:xfrm>
              <a:off x="4722825" y="2571625"/>
              <a:ext cx="175875" cy="204750"/>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97" name="Google Shape;2397;g27b3a2978f5_0_6106"/>
            <p:cNvSpPr/>
            <p:nvPr/>
          </p:nvSpPr>
          <p:spPr>
            <a:xfrm>
              <a:off x="4935200" y="2571625"/>
              <a:ext cx="158875" cy="280375"/>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98" name="Google Shape;2398;g27b3a2978f5_0_6106"/>
            <p:cNvSpPr/>
            <p:nvPr/>
          </p:nvSpPr>
          <p:spPr>
            <a:xfrm>
              <a:off x="5128050" y="2575875"/>
              <a:ext cx="165675" cy="27697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99" name="Google Shape;2399;g27b3a2978f5_0_6106"/>
            <p:cNvSpPr/>
            <p:nvPr/>
          </p:nvSpPr>
          <p:spPr>
            <a:xfrm>
              <a:off x="5393950" y="2524900"/>
              <a:ext cx="102825" cy="251475"/>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00" name="Google Shape;2400;g27b3a2978f5_0_6106"/>
            <p:cNvSpPr/>
            <p:nvPr/>
          </p:nvSpPr>
          <p:spPr>
            <a:xfrm>
              <a:off x="5538375" y="2492625"/>
              <a:ext cx="148700" cy="280350"/>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01" name="Google Shape;2401;g27b3a2978f5_0_6106"/>
            <p:cNvSpPr/>
            <p:nvPr/>
          </p:nvSpPr>
          <p:spPr>
            <a:xfrm>
              <a:off x="5732925" y="2571625"/>
              <a:ext cx="157175" cy="204750"/>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02" name="Google Shape;2402;g27b3a2978f5_0_6106"/>
            <p:cNvSpPr/>
            <p:nvPr/>
          </p:nvSpPr>
          <p:spPr>
            <a:xfrm>
              <a:off x="5918100" y="2524900"/>
              <a:ext cx="102825" cy="251475"/>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03" name="Google Shape;2403;g27b3a2978f5_0_6106"/>
            <p:cNvSpPr/>
            <p:nvPr/>
          </p:nvSpPr>
          <p:spPr>
            <a:xfrm>
              <a:off x="6157675" y="2507050"/>
              <a:ext cx="153800" cy="265925"/>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04" name="Google Shape;2404;g27b3a2978f5_0_6106"/>
            <p:cNvSpPr/>
            <p:nvPr/>
          </p:nvSpPr>
          <p:spPr>
            <a:xfrm>
              <a:off x="6347975" y="2503650"/>
              <a:ext cx="30600" cy="269325"/>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05" name="Google Shape;2405;g27b3a2978f5_0_6106"/>
            <p:cNvSpPr/>
            <p:nvPr/>
          </p:nvSpPr>
          <p:spPr>
            <a:xfrm>
              <a:off x="6422725" y="2571625"/>
              <a:ext cx="150400" cy="204750"/>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06" name="Google Shape;2406;g27b3a2978f5_0_6106"/>
            <p:cNvSpPr/>
            <p:nvPr/>
          </p:nvSpPr>
          <p:spPr>
            <a:xfrm>
              <a:off x="6597750" y="2524900"/>
              <a:ext cx="101950" cy="251475"/>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07" name="Google Shape;2407;g27b3a2978f5_0_6106"/>
            <p:cNvSpPr/>
            <p:nvPr/>
          </p:nvSpPr>
          <p:spPr>
            <a:xfrm>
              <a:off x="6729425" y="2571625"/>
              <a:ext cx="162275" cy="204750"/>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08" name="Google Shape;2408;g27b3a2978f5_0_6106"/>
            <p:cNvSpPr/>
            <p:nvPr/>
          </p:nvSpPr>
          <p:spPr>
            <a:xfrm>
              <a:off x="6934150"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09" name="Google Shape;2409;g27b3a2978f5_0_6106"/>
            <p:cNvSpPr/>
            <p:nvPr/>
          </p:nvSpPr>
          <p:spPr>
            <a:xfrm>
              <a:off x="7128700" y="2571625"/>
              <a:ext cx="150400" cy="204750"/>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10" name="Google Shape;2410;g27b3a2978f5_0_6106"/>
            <p:cNvSpPr/>
            <p:nvPr/>
          </p:nvSpPr>
          <p:spPr>
            <a:xfrm>
              <a:off x="7310500" y="2738975"/>
              <a:ext cx="38250" cy="84125"/>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11" name="Google Shape;2411;g27b3a2978f5_0_6106"/>
            <p:cNvSpPr/>
            <p:nvPr/>
          </p:nvSpPr>
          <p:spPr>
            <a:xfrm>
              <a:off x="3445100" y="2955600"/>
              <a:ext cx="186075" cy="270175"/>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12" name="Google Shape;2412;g27b3a2978f5_0_6106"/>
            <p:cNvSpPr/>
            <p:nvPr/>
          </p:nvSpPr>
          <p:spPr>
            <a:xfrm>
              <a:off x="3692325" y="3021025"/>
              <a:ext cx="148700" cy="200500"/>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13" name="Google Shape;2413;g27b3a2978f5_0_6106"/>
            <p:cNvSpPr/>
            <p:nvPr/>
          </p:nvSpPr>
          <p:spPr>
            <a:xfrm>
              <a:off x="3892825" y="2941175"/>
              <a:ext cx="158025" cy="284600"/>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14" name="Google Shape;2414;g27b3a2978f5_0_6106"/>
            <p:cNvSpPr/>
            <p:nvPr/>
          </p:nvSpPr>
          <p:spPr>
            <a:xfrm>
              <a:off x="4100100" y="3021025"/>
              <a:ext cx="162300" cy="204750"/>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15" name="Google Shape;2415;g27b3a2978f5_0_6106"/>
            <p:cNvSpPr/>
            <p:nvPr/>
          </p:nvSpPr>
          <p:spPr>
            <a:xfrm>
              <a:off x="4308250" y="3021025"/>
              <a:ext cx="91775" cy="200500"/>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16" name="Google Shape;2416;g27b3a2978f5_0_6106"/>
            <p:cNvSpPr/>
            <p:nvPr/>
          </p:nvSpPr>
          <p:spPr>
            <a:xfrm>
              <a:off x="4427175" y="3021025"/>
              <a:ext cx="150400" cy="204750"/>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17" name="Google Shape;2417;g27b3a2978f5_0_6106"/>
            <p:cNvSpPr/>
            <p:nvPr/>
          </p:nvSpPr>
          <p:spPr>
            <a:xfrm>
              <a:off x="4605575" y="2973450"/>
              <a:ext cx="102825" cy="252325"/>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18" name="Google Shape;2418;g27b3a2978f5_0_6106"/>
            <p:cNvSpPr/>
            <p:nvPr/>
          </p:nvSpPr>
          <p:spPr>
            <a:xfrm>
              <a:off x="474320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19" name="Google Shape;2419;g27b3a2978f5_0_6106"/>
            <p:cNvSpPr/>
            <p:nvPr/>
          </p:nvSpPr>
          <p:spPr>
            <a:xfrm>
              <a:off x="4957275" y="3021025"/>
              <a:ext cx="148700" cy="200500"/>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20" name="Google Shape;2420;g27b3a2978f5_0_6106"/>
            <p:cNvSpPr/>
            <p:nvPr/>
          </p:nvSpPr>
          <p:spPr>
            <a:xfrm>
              <a:off x="5156925" y="2941175"/>
              <a:ext cx="158900" cy="284600"/>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21" name="Google Shape;2421;g27b3a2978f5_0_6106"/>
            <p:cNvSpPr/>
            <p:nvPr/>
          </p:nvSpPr>
          <p:spPr>
            <a:xfrm>
              <a:off x="5366775" y="3021025"/>
              <a:ext cx="149525" cy="204750"/>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22" name="Google Shape;2422;g27b3a2978f5_0_6106"/>
            <p:cNvSpPr/>
            <p:nvPr/>
          </p:nvSpPr>
          <p:spPr>
            <a:xfrm>
              <a:off x="565305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23" name="Google Shape;2423;g27b3a2978f5_0_6106"/>
            <p:cNvSpPr/>
            <p:nvPr/>
          </p:nvSpPr>
          <p:spPr>
            <a:xfrm>
              <a:off x="5867150" y="3021025"/>
              <a:ext cx="148675" cy="200500"/>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24" name="Google Shape;2424;g27b3a2978f5_0_6106"/>
            <p:cNvSpPr/>
            <p:nvPr/>
          </p:nvSpPr>
          <p:spPr>
            <a:xfrm>
              <a:off x="6066775" y="2941175"/>
              <a:ext cx="158050" cy="284600"/>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25" name="Google Shape;2425;g27b3a2978f5_0_6106"/>
            <p:cNvSpPr/>
            <p:nvPr/>
          </p:nvSpPr>
          <p:spPr>
            <a:xfrm>
              <a:off x="6376000" y="2952200"/>
              <a:ext cx="197125" cy="273575"/>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26" name="Google Shape;2426;g27b3a2978f5_0_6106"/>
            <p:cNvSpPr/>
            <p:nvPr/>
          </p:nvSpPr>
          <p:spPr>
            <a:xfrm>
              <a:off x="6616425"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27" name="Google Shape;2427;g27b3a2978f5_0_6106"/>
            <p:cNvSpPr/>
            <p:nvPr/>
          </p:nvSpPr>
          <p:spPr>
            <a:xfrm>
              <a:off x="6829675" y="3021025"/>
              <a:ext cx="91775" cy="200500"/>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28" name="Google Shape;2428;g27b3a2978f5_0_6106"/>
            <p:cNvSpPr/>
            <p:nvPr/>
          </p:nvSpPr>
          <p:spPr>
            <a:xfrm>
              <a:off x="6943500" y="3021025"/>
              <a:ext cx="162300" cy="204750"/>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29" name="Google Shape;2429;g27b3a2978f5_0_6106"/>
            <p:cNvSpPr/>
            <p:nvPr/>
          </p:nvSpPr>
          <p:spPr>
            <a:xfrm>
              <a:off x="7142300" y="3021025"/>
              <a:ext cx="149525" cy="204750"/>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430" name="Google Shape;2430;g27b3a2978f5_0_6106"/>
          <p:cNvSpPr txBox="1">
            <a:spLocks noGrp="1"/>
          </p:cNvSpPr>
          <p:nvPr>
            <p:ph type="sldNum" idx="1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2431" name="Google Shape;2431;g27b3a2978f5_0_6106"/>
          <p:cNvSpPr txBox="1">
            <a:spLocks noGrp="1"/>
          </p:cNvSpPr>
          <p:nvPr>
            <p:ph type="body" idx="1"/>
          </p:nvPr>
        </p:nvSpPr>
        <p:spPr>
          <a:xfrm>
            <a:off x="720000" y="2060000"/>
            <a:ext cx="2159700" cy="18363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2432" name="Google Shape;2432;g27b3a2978f5_0_6106"/>
          <p:cNvSpPr txBox="1">
            <a:spLocks noGrp="1"/>
          </p:cNvSpPr>
          <p:nvPr>
            <p:ph type="body" idx="2"/>
          </p:nvPr>
        </p:nvSpPr>
        <p:spPr>
          <a:xfrm>
            <a:off x="3429675" y="2060000"/>
            <a:ext cx="2159700" cy="18363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2433" name="Google Shape;2433;g27b3a2978f5_0_6106"/>
          <p:cNvSpPr txBox="1">
            <a:spLocks noGrp="1"/>
          </p:cNvSpPr>
          <p:nvPr>
            <p:ph type="body" idx="3"/>
          </p:nvPr>
        </p:nvSpPr>
        <p:spPr>
          <a:xfrm>
            <a:off x="6139350" y="2060000"/>
            <a:ext cx="2159700" cy="18363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2434" name="Google Shape;2434;g27b3a2978f5_0_6106"/>
          <p:cNvSpPr txBox="1">
            <a:spLocks noGrp="1"/>
          </p:cNvSpPr>
          <p:nvPr>
            <p:ph type="title"/>
          </p:nvPr>
        </p:nvSpPr>
        <p:spPr>
          <a:xfrm>
            <a:off x="720000" y="1605775"/>
            <a:ext cx="2159700" cy="5259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sz="2000"/>
            </a:lvl1pPr>
            <a:lvl2pPr lvl="1" algn="l" rtl="0">
              <a:lnSpc>
                <a:spcPct val="100000"/>
              </a:lnSpc>
              <a:spcBef>
                <a:spcPts val="0"/>
              </a:spcBef>
              <a:spcAft>
                <a:spcPts val="0"/>
              </a:spcAft>
              <a:buSzPts val="2800"/>
              <a:buNone/>
              <a:defRPr sz="2000"/>
            </a:lvl2pPr>
            <a:lvl3pPr lvl="2" algn="l" rtl="0">
              <a:lnSpc>
                <a:spcPct val="100000"/>
              </a:lnSpc>
              <a:spcBef>
                <a:spcPts val="0"/>
              </a:spcBef>
              <a:spcAft>
                <a:spcPts val="0"/>
              </a:spcAft>
              <a:buSzPts val="2800"/>
              <a:buNone/>
              <a:defRPr sz="2000"/>
            </a:lvl3pPr>
            <a:lvl4pPr lvl="3" algn="l" rtl="0">
              <a:lnSpc>
                <a:spcPct val="100000"/>
              </a:lnSpc>
              <a:spcBef>
                <a:spcPts val="0"/>
              </a:spcBef>
              <a:spcAft>
                <a:spcPts val="0"/>
              </a:spcAft>
              <a:buSzPts val="2800"/>
              <a:buNone/>
              <a:defRPr sz="2000"/>
            </a:lvl4pPr>
            <a:lvl5pPr lvl="4" algn="l" rtl="0">
              <a:lnSpc>
                <a:spcPct val="100000"/>
              </a:lnSpc>
              <a:spcBef>
                <a:spcPts val="0"/>
              </a:spcBef>
              <a:spcAft>
                <a:spcPts val="0"/>
              </a:spcAft>
              <a:buSzPts val="2800"/>
              <a:buNone/>
              <a:defRPr sz="2000"/>
            </a:lvl5pPr>
            <a:lvl6pPr lvl="5" algn="l" rtl="0">
              <a:lnSpc>
                <a:spcPct val="100000"/>
              </a:lnSpc>
              <a:spcBef>
                <a:spcPts val="0"/>
              </a:spcBef>
              <a:spcAft>
                <a:spcPts val="0"/>
              </a:spcAft>
              <a:buSzPts val="2800"/>
              <a:buNone/>
              <a:defRPr sz="2000"/>
            </a:lvl6pPr>
            <a:lvl7pPr lvl="6" algn="l" rtl="0">
              <a:lnSpc>
                <a:spcPct val="100000"/>
              </a:lnSpc>
              <a:spcBef>
                <a:spcPts val="0"/>
              </a:spcBef>
              <a:spcAft>
                <a:spcPts val="0"/>
              </a:spcAft>
              <a:buSzPts val="2800"/>
              <a:buNone/>
              <a:defRPr sz="2000"/>
            </a:lvl7pPr>
            <a:lvl8pPr lvl="7" algn="l" rtl="0">
              <a:lnSpc>
                <a:spcPct val="100000"/>
              </a:lnSpc>
              <a:spcBef>
                <a:spcPts val="0"/>
              </a:spcBef>
              <a:spcAft>
                <a:spcPts val="0"/>
              </a:spcAft>
              <a:buSzPts val="2800"/>
              <a:buNone/>
              <a:defRPr sz="2000"/>
            </a:lvl8pPr>
            <a:lvl9pPr lvl="8" algn="l" rtl="0">
              <a:lnSpc>
                <a:spcPct val="100000"/>
              </a:lnSpc>
              <a:spcBef>
                <a:spcPts val="0"/>
              </a:spcBef>
              <a:spcAft>
                <a:spcPts val="0"/>
              </a:spcAft>
              <a:buSzPts val="2800"/>
              <a:buNone/>
              <a:defRPr sz="2000"/>
            </a:lvl9pPr>
          </a:lstStyle>
          <a:p>
            <a:endParaRPr/>
          </a:p>
        </p:txBody>
      </p:sp>
      <p:sp>
        <p:nvSpPr>
          <p:cNvPr id="2435" name="Google Shape;2435;g27b3a2978f5_0_6106"/>
          <p:cNvSpPr txBox="1">
            <a:spLocks noGrp="1"/>
          </p:cNvSpPr>
          <p:nvPr>
            <p:ph type="title" idx="4"/>
          </p:nvPr>
        </p:nvSpPr>
        <p:spPr>
          <a:xfrm>
            <a:off x="3429675" y="1605775"/>
            <a:ext cx="2159700" cy="5259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sz="2000"/>
            </a:lvl1pPr>
            <a:lvl2pPr lvl="1" algn="l" rtl="0">
              <a:lnSpc>
                <a:spcPct val="100000"/>
              </a:lnSpc>
              <a:spcBef>
                <a:spcPts val="0"/>
              </a:spcBef>
              <a:spcAft>
                <a:spcPts val="0"/>
              </a:spcAft>
              <a:buSzPts val="2800"/>
              <a:buNone/>
              <a:defRPr sz="2000"/>
            </a:lvl2pPr>
            <a:lvl3pPr lvl="2" algn="l" rtl="0">
              <a:lnSpc>
                <a:spcPct val="100000"/>
              </a:lnSpc>
              <a:spcBef>
                <a:spcPts val="0"/>
              </a:spcBef>
              <a:spcAft>
                <a:spcPts val="0"/>
              </a:spcAft>
              <a:buSzPts val="2800"/>
              <a:buNone/>
              <a:defRPr sz="2000"/>
            </a:lvl3pPr>
            <a:lvl4pPr lvl="3" algn="l" rtl="0">
              <a:lnSpc>
                <a:spcPct val="100000"/>
              </a:lnSpc>
              <a:spcBef>
                <a:spcPts val="0"/>
              </a:spcBef>
              <a:spcAft>
                <a:spcPts val="0"/>
              </a:spcAft>
              <a:buSzPts val="2800"/>
              <a:buNone/>
              <a:defRPr sz="2000"/>
            </a:lvl4pPr>
            <a:lvl5pPr lvl="4" algn="l" rtl="0">
              <a:lnSpc>
                <a:spcPct val="100000"/>
              </a:lnSpc>
              <a:spcBef>
                <a:spcPts val="0"/>
              </a:spcBef>
              <a:spcAft>
                <a:spcPts val="0"/>
              </a:spcAft>
              <a:buSzPts val="2800"/>
              <a:buNone/>
              <a:defRPr sz="2000"/>
            </a:lvl5pPr>
            <a:lvl6pPr lvl="5" algn="l" rtl="0">
              <a:lnSpc>
                <a:spcPct val="100000"/>
              </a:lnSpc>
              <a:spcBef>
                <a:spcPts val="0"/>
              </a:spcBef>
              <a:spcAft>
                <a:spcPts val="0"/>
              </a:spcAft>
              <a:buSzPts val="2800"/>
              <a:buNone/>
              <a:defRPr sz="2000"/>
            </a:lvl6pPr>
            <a:lvl7pPr lvl="6" algn="l" rtl="0">
              <a:lnSpc>
                <a:spcPct val="100000"/>
              </a:lnSpc>
              <a:spcBef>
                <a:spcPts val="0"/>
              </a:spcBef>
              <a:spcAft>
                <a:spcPts val="0"/>
              </a:spcAft>
              <a:buSzPts val="2800"/>
              <a:buNone/>
              <a:defRPr sz="2000"/>
            </a:lvl7pPr>
            <a:lvl8pPr lvl="7" algn="l" rtl="0">
              <a:lnSpc>
                <a:spcPct val="100000"/>
              </a:lnSpc>
              <a:spcBef>
                <a:spcPts val="0"/>
              </a:spcBef>
              <a:spcAft>
                <a:spcPts val="0"/>
              </a:spcAft>
              <a:buSzPts val="2800"/>
              <a:buNone/>
              <a:defRPr sz="2000"/>
            </a:lvl8pPr>
            <a:lvl9pPr lvl="8" algn="l" rtl="0">
              <a:lnSpc>
                <a:spcPct val="100000"/>
              </a:lnSpc>
              <a:spcBef>
                <a:spcPts val="0"/>
              </a:spcBef>
              <a:spcAft>
                <a:spcPts val="0"/>
              </a:spcAft>
              <a:buSzPts val="2800"/>
              <a:buNone/>
              <a:defRPr sz="2000"/>
            </a:lvl9pPr>
          </a:lstStyle>
          <a:p>
            <a:endParaRPr/>
          </a:p>
        </p:txBody>
      </p:sp>
      <p:sp>
        <p:nvSpPr>
          <p:cNvPr id="2436" name="Google Shape;2436;g27b3a2978f5_0_6106"/>
          <p:cNvSpPr txBox="1">
            <a:spLocks noGrp="1"/>
          </p:cNvSpPr>
          <p:nvPr>
            <p:ph type="title" idx="5"/>
          </p:nvPr>
        </p:nvSpPr>
        <p:spPr>
          <a:xfrm>
            <a:off x="6139350" y="1605775"/>
            <a:ext cx="2159700" cy="5259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sz="2000"/>
            </a:lvl1pPr>
            <a:lvl2pPr lvl="1" algn="l" rtl="0">
              <a:lnSpc>
                <a:spcPct val="100000"/>
              </a:lnSpc>
              <a:spcBef>
                <a:spcPts val="0"/>
              </a:spcBef>
              <a:spcAft>
                <a:spcPts val="0"/>
              </a:spcAft>
              <a:buSzPts val="2800"/>
              <a:buNone/>
              <a:defRPr sz="2000"/>
            </a:lvl2pPr>
            <a:lvl3pPr lvl="2" algn="l" rtl="0">
              <a:lnSpc>
                <a:spcPct val="100000"/>
              </a:lnSpc>
              <a:spcBef>
                <a:spcPts val="0"/>
              </a:spcBef>
              <a:spcAft>
                <a:spcPts val="0"/>
              </a:spcAft>
              <a:buSzPts val="2800"/>
              <a:buNone/>
              <a:defRPr sz="2000"/>
            </a:lvl3pPr>
            <a:lvl4pPr lvl="3" algn="l" rtl="0">
              <a:lnSpc>
                <a:spcPct val="100000"/>
              </a:lnSpc>
              <a:spcBef>
                <a:spcPts val="0"/>
              </a:spcBef>
              <a:spcAft>
                <a:spcPts val="0"/>
              </a:spcAft>
              <a:buSzPts val="2800"/>
              <a:buNone/>
              <a:defRPr sz="2000"/>
            </a:lvl4pPr>
            <a:lvl5pPr lvl="4" algn="l" rtl="0">
              <a:lnSpc>
                <a:spcPct val="100000"/>
              </a:lnSpc>
              <a:spcBef>
                <a:spcPts val="0"/>
              </a:spcBef>
              <a:spcAft>
                <a:spcPts val="0"/>
              </a:spcAft>
              <a:buSzPts val="2800"/>
              <a:buNone/>
              <a:defRPr sz="2000"/>
            </a:lvl5pPr>
            <a:lvl6pPr lvl="5" algn="l" rtl="0">
              <a:lnSpc>
                <a:spcPct val="100000"/>
              </a:lnSpc>
              <a:spcBef>
                <a:spcPts val="0"/>
              </a:spcBef>
              <a:spcAft>
                <a:spcPts val="0"/>
              </a:spcAft>
              <a:buSzPts val="2800"/>
              <a:buNone/>
              <a:defRPr sz="2000"/>
            </a:lvl6pPr>
            <a:lvl7pPr lvl="6" algn="l" rtl="0">
              <a:lnSpc>
                <a:spcPct val="100000"/>
              </a:lnSpc>
              <a:spcBef>
                <a:spcPts val="0"/>
              </a:spcBef>
              <a:spcAft>
                <a:spcPts val="0"/>
              </a:spcAft>
              <a:buSzPts val="2800"/>
              <a:buNone/>
              <a:defRPr sz="2000"/>
            </a:lvl7pPr>
            <a:lvl8pPr lvl="7" algn="l" rtl="0">
              <a:lnSpc>
                <a:spcPct val="100000"/>
              </a:lnSpc>
              <a:spcBef>
                <a:spcPts val="0"/>
              </a:spcBef>
              <a:spcAft>
                <a:spcPts val="0"/>
              </a:spcAft>
              <a:buSzPts val="2800"/>
              <a:buNone/>
              <a:defRPr sz="2000"/>
            </a:lvl8pPr>
            <a:lvl9pPr lvl="8" algn="l" rtl="0">
              <a:lnSpc>
                <a:spcPct val="100000"/>
              </a:lnSpc>
              <a:spcBef>
                <a:spcPts val="0"/>
              </a:spcBef>
              <a:spcAft>
                <a:spcPts val="0"/>
              </a:spcAft>
              <a:buSzPts val="2800"/>
              <a:buNone/>
              <a:defRPr sz="2000"/>
            </a:lvl9pPr>
          </a:lstStyle>
          <a:p>
            <a:endParaRPr/>
          </a:p>
        </p:txBody>
      </p:sp>
      <p:sp>
        <p:nvSpPr>
          <p:cNvPr id="2437" name="Google Shape;2437;g27b3a2978f5_0_6106"/>
          <p:cNvSpPr txBox="1">
            <a:spLocks noGrp="1"/>
          </p:cNvSpPr>
          <p:nvPr>
            <p:ph type="subTitle" idx="6"/>
          </p:nvPr>
        </p:nvSpPr>
        <p:spPr>
          <a:xfrm>
            <a:off x="255985"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
        <p:nvSpPr>
          <p:cNvPr id="2438" name="Google Shape;2438;g27b3a2978f5_0_6106"/>
          <p:cNvSpPr txBox="1"/>
          <p:nvPr/>
        </p:nvSpPr>
        <p:spPr>
          <a:xfrm>
            <a:off x="4497875" y="4764100"/>
            <a:ext cx="43326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600"/>
              <a:buFont typeface="Arial"/>
              <a:buNone/>
            </a:pPr>
            <a:r>
              <a:rPr lang="en" sz="600" b="0" i="0" u="none" strike="noStrike" cap="none">
                <a:solidFill>
                  <a:srgbClr val="CCCCF4"/>
                </a:solidFill>
                <a:latin typeface="Roboto Light"/>
                <a:ea typeface="Roboto Light"/>
                <a:cs typeface="Roboto Light"/>
                <a:sym typeface="Roboto Light"/>
              </a:rPr>
              <a:t>© </a:t>
            </a:r>
            <a:r>
              <a:rPr lang="en" sz="600">
                <a:solidFill>
                  <a:srgbClr val="CCCCF4"/>
                </a:solidFill>
                <a:latin typeface="Roboto Light"/>
                <a:ea typeface="Roboto Light"/>
                <a:cs typeface="Roboto Light"/>
                <a:sym typeface="Roboto Light"/>
              </a:rPr>
              <a:t>2022</a:t>
            </a:r>
            <a:r>
              <a:rPr lang="en" sz="600" b="0" i="0" u="none" strike="noStrike" cap="none">
                <a:solidFill>
                  <a:srgbClr val="CCCCF4"/>
                </a:solidFill>
                <a:latin typeface="Roboto Light"/>
                <a:ea typeface="Roboto Light"/>
                <a:cs typeface="Roboto Light"/>
                <a:sym typeface="Roboto Light"/>
              </a:rPr>
              <a:t>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CCCCF4"/>
              </a:solidFill>
              <a:latin typeface="Roboto Light"/>
              <a:ea typeface="Roboto Light"/>
              <a:cs typeface="Roboto Light"/>
              <a:sym typeface="Roboto Light"/>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341">
          <p15:clr>
            <a:srgbClr val="FA7B17"/>
          </p15:clr>
        </p15:guide>
        <p15:guide id="4" pos="454">
          <p15:clr>
            <a:srgbClr val="FA7B17"/>
          </p15:clr>
        </p15:guide>
        <p15:guide id="5" orient="horz" pos="227">
          <p15:clr>
            <a:srgbClr val="FA7B17"/>
          </p15:clr>
        </p15:guide>
        <p15:guide id="6" orient="horz" pos="341">
          <p15:clr>
            <a:srgbClr val="FA7B17"/>
          </p15:clr>
        </p15:guide>
        <p15:guide id="7" pos="166">
          <p15:clr>
            <a:srgbClr val="FA7B17"/>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milia - Title + Left Column">
  <p:cSld name="TITLE_ONLY_1_1_2">
    <p:spTree>
      <p:nvGrpSpPr>
        <p:cNvPr id="1" name="Shape 2439"/>
        <p:cNvGrpSpPr/>
        <p:nvPr/>
      </p:nvGrpSpPr>
      <p:grpSpPr>
        <a:xfrm>
          <a:off x="0" y="0"/>
          <a:ext cx="0" cy="0"/>
          <a:chOff x="0" y="0"/>
          <a:chExt cx="0" cy="0"/>
        </a:xfrm>
      </p:grpSpPr>
      <p:sp>
        <p:nvSpPr>
          <p:cNvPr id="2440" name="Google Shape;2440;g27b3a2978f5_0_6169"/>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2441" name="Google Shape;2441;g27b3a2978f5_0_6169"/>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2442" name="Google Shape;2442;g27b3a2978f5_0_6169"/>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2443" name="Google Shape;2443;g27b3a2978f5_0_6169"/>
          <p:cNvSpPr/>
          <p:nvPr/>
        </p:nvSpPr>
        <p:spPr>
          <a:xfrm>
            <a:off x="-104"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2444" name="Google Shape;2444;g27b3a2978f5_0_6169"/>
          <p:cNvGrpSpPr/>
          <p:nvPr/>
        </p:nvGrpSpPr>
        <p:grpSpPr>
          <a:xfrm>
            <a:off x="262788" y="4847368"/>
            <a:ext cx="1443457" cy="217780"/>
            <a:chOff x="238125" y="2326100"/>
            <a:chExt cx="7110625" cy="1050050"/>
          </a:xfrm>
        </p:grpSpPr>
        <p:sp>
          <p:nvSpPr>
            <p:cNvPr id="2445" name="Google Shape;2445;g27b3a2978f5_0_6169"/>
            <p:cNvSpPr/>
            <p:nvPr/>
          </p:nvSpPr>
          <p:spPr>
            <a:xfrm>
              <a:off x="1957575" y="2333750"/>
              <a:ext cx="202225" cy="884400"/>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46" name="Google Shape;2446;g27b3a2978f5_0_6169"/>
            <p:cNvSpPr/>
            <p:nvPr/>
          </p:nvSpPr>
          <p:spPr>
            <a:xfrm>
              <a:off x="2248975" y="2333750"/>
              <a:ext cx="203050" cy="884400"/>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47" name="Google Shape;2447;g27b3a2978f5_0_6169"/>
            <p:cNvSpPr/>
            <p:nvPr/>
          </p:nvSpPr>
          <p:spPr>
            <a:xfrm>
              <a:off x="1677225" y="2333750"/>
              <a:ext cx="202225" cy="884400"/>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48" name="Google Shape;2448;g27b3a2978f5_0_6169"/>
            <p:cNvSpPr/>
            <p:nvPr/>
          </p:nvSpPr>
          <p:spPr>
            <a:xfrm>
              <a:off x="238125" y="2326100"/>
              <a:ext cx="513125" cy="900525"/>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49" name="Google Shape;2449;g27b3a2978f5_0_6169"/>
            <p:cNvSpPr/>
            <p:nvPr/>
          </p:nvSpPr>
          <p:spPr>
            <a:xfrm>
              <a:off x="835325" y="2496850"/>
              <a:ext cx="756125" cy="721300"/>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50" name="Google Shape;2450;g27b3a2978f5_0_6169"/>
            <p:cNvSpPr/>
            <p:nvPr/>
          </p:nvSpPr>
          <p:spPr>
            <a:xfrm>
              <a:off x="2526775" y="2492625"/>
              <a:ext cx="485100" cy="734850"/>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51" name="Google Shape;2451;g27b3a2978f5_0_6169"/>
            <p:cNvSpPr/>
            <p:nvPr/>
          </p:nvSpPr>
          <p:spPr>
            <a:xfrm>
              <a:off x="3233575" y="2329500"/>
              <a:ext cx="28050" cy="1046650"/>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52" name="Google Shape;2452;g27b3a2978f5_0_6169"/>
            <p:cNvSpPr/>
            <p:nvPr/>
          </p:nvSpPr>
          <p:spPr>
            <a:xfrm>
              <a:off x="3424725" y="2507050"/>
              <a:ext cx="203900" cy="265925"/>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53" name="Google Shape;2453;g27b3a2978f5_0_6169"/>
            <p:cNvSpPr/>
            <p:nvPr/>
          </p:nvSpPr>
          <p:spPr>
            <a:xfrm>
              <a:off x="3636250" y="2571625"/>
              <a:ext cx="162300" cy="204750"/>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54" name="Google Shape;2454;g27b3a2978f5_0_6169"/>
            <p:cNvSpPr/>
            <p:nvPr/>
          </p:nvSpPr>
          <p:spPr>
            <a:xfrm>
              <a:off x="3829950" y="2571625"/>
              <a:ext cx="159750" cy="204750"/>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55" name="Google Shape;2455;g27b3a2978f5_0_6169"/>
            <p:cNvSpPr/>
            <p:nvPr/>
          </p:nvSpPr>
          <p:spPr>
            <a:xfrm>
              <a:off x="4033000" y="2492625"/>
              <a:ext cx="148675" cy="280350"/>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56" name="Google Shape;2456;g27b3a2978f5_0_6169"/>
            <p:cNvSpPr/>
            <p:nvPr/>
          </p:nvSpPr>
          <p:spPr>
            <a:xfrm>
              <a:off x="4237725"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57" name="Google Shape;2457;g27b3a2978f5_0_6169"/>
            <p:cNvSpPr/>
            <p:nvPr/>
          </p:nvSpPr>
          <p:spPr>
            <a:xfrm>
              <a:off x="4430575" y="2571625"/>
              <a:ext cx="175875" cy="204750"/>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58" name="Google Shape;2458;g27b3a2978f5_0_6169"/>
            <p:cNvSpPr/>
            <p:nvPr/>
          </p:nvSpPr>
          <p:spPr>
            <a:xfrm>
              <a:off x="4654000" y="2492625"/>
              <a:ext cx="22125" cy="280350"/>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59" name="Google Shape;2459;g27b3a2978f5_0_6169"/>
            <p:cNvSpPr/>
            <p:nvPr/>
          </p:nvSpPr>
          <p:spPr>
            <a:xfrm>
              <a:off x="4722825" y="2571625"/>
              <a:ext cx="175875" cy="204750"/>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60" name="Google Shape;2460;g27b3a2978f5_0_6169"/>
            <p:cNvSpPr/>
            <p:nvPr/>
          </p:nvSpPr>
          <p:spPr>
            <a:xfrm>
              <a:off x="4935200" y="2571625"/>
              <a:ext cx="158875" cy="280375"/>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61" name="Google Shape;2461;g27b3a2978f5_0_6169"/>
            <p:cNvSpPr/>
            <p:nvPr/>
          </p:nvSpPr>
          <p:spPr>
            <a:xfrm>
              <a:off x="5128050" y="2575875"/>
              <a:ext cx="165675" cy="27697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62" name="Google Shape;2462;g27b3a2978f5_0_6169"/>
            <p:cNvSpPr/>
            <p:nvPr/>
          </p:nvSpPr>
          <p:spPr>
            <a:xfrm>
              <a:off x="5393950" y="2524900"/>
              <a:ext cx="102825" cy="251475"/>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63" name="Google Shape;2463;g27b3a2978f5_0_6169"/>
            <p:cNvSpPr/>
            <p:nvPr/>
          </p:nvSpPr>
          <p:spPr>
            <a:xfrm>
              <a:off x="5538375" y="2492625"/>
              <a:ext cx="148700" cy="280350"/>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64" name="Google Shape;2464;g27b3a2978f5_0_6169"/>
            <p:cNvSpPr/>
            <p:nvPr/>
          </p:nvSpPr>
          <p:spPr>
            <a:xfrm>
              <a:off x="5732925" y="2571625"/>
              <a:ext cx="157175" cy="204750"/>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65" name="Google Shape;2465;g27b3a2978f5_0_6169"/>
            <p:cNvSpPr/>
            <p:nvPr/>
          </p:nvSpPr>
          <p:spPr>
            <a:xfrm>
              <a:off x="5918100" y="2524900"/>
              <a:ext cx="102825" cy="251475"/>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66" name="Google Shape;2466;g27b3a2978f5_0_6169"/>
            <p:cNvSpPr/>
            <p:nvPr/>
          </p:nvSpPr>
          <p:spPr>
            <a:xfrm>
              <a:off x="6157675" y="2507050"/>
              <a:ext cx="153800" cy="265925"/>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67" name="Google Shape;2467;g27b3a2978f5_0_6169"/>
            <p:cNvSpPr/>
            <p:nvPr/>
          </p:nvSpPr>
          <p:spPr>
            <a:xfrm>
              <a:off x="6347975" y="2503650"/>
              <a:ext cx="30600" cy="269325"/>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68" name="Google Shape;2468;g27b3a2978f5_0_6169"/>
            <p:cNvSpPr/>
            <p:nvPr/>
          </p:nvSpPr>
          <p:spPr>
            <a:xfrm>
              <a:off x="6422725" y="2571625"/>
              <a:ext cx="150400" cy="204750"/>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69" name="Google Shape;2469;g27b3a2978f5_0_6169"/>
            <p:cNvSpPr/>
            <p:nvPr/>
          </p:nvSpPr>
          <p:spPr>
            <a:xfrm>
              <a:off x="6597750" y="2524900"/>
              <a:ext cx="101950" cy="251475"/>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70" name="Google Shape;2470;g27b3a2978f5_0_6169"/>
            <p:cNvSpPr/>
            <p:nvPr/>
          </p:nvSpPr>
          <p:spPr>
            <a:xfrm>
              <a:off x="6729425" y="2571625"/>
              <a:ext cx="162275" cy="204750"/>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71" name="Google Shape;2471;g27b3a2978f5_0_6169"/>
            <p:cNvSpPr/>
            <p:nvPr/>
          </p:nvSpPr>
          <p:spPr>
            <a:xfrm>
              <a:off x="6934150"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72" name="Google Shape;2472;g27b3a2978f5_0_6169"/>
            <p:cNvSpPr/>
            <p:nvPr/>
          </p:nvSpPr>
          <p:spPr>
            <a:xfrm>
              <a:off x="7128700" y="2571625"/>
              <a:ext cx="150400" cy="204750"/>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73" name="Google Shape;2473;g27b3a2978f5_0_6169"/>
            <p:cNvSpPr/>
            <p:nvPr/>
          </p:nvSpPr>
          <p:spPr>
            <a:xfrm>
              <a:off x="7310500" y="2738975"/>
              <a:ext cx="38250" cy="84125"/>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74" name="Google Shape;2474;g27b3a2978f5_0_6169"/>
            <p:cNvSpPr/>
            <p:nvPr/>
          </p:nvSpPr>
          <p:spPr>
            <a:xfrm>
              <a:off x="3445100" y="2955600"/>
              <a:ext cx="186075" cy="270175"/>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75" name="Google Shape;2475;g27b3a2978f5_0_6169"/>
            <p:cNvSpPr/>
            <p:nvPr/>
          </p:nvSpPr>
          <p:spPr>
            <a:xfrm>
              <a:off x="3692325" y="3021025"/>
              <a:ext cx="148700" cy="200500"/>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76" name="Google Shape;2476;g27b3a2978f5_0_6169"/>
            <p:cNvSpPr/>
            <p:nvPr/>
          </p:nvSpPr>
          <p:spPr>
            <a:xfrm>
              <a:off x="3892825" y="2941175"/>
              <a:ext cx="158025" cy="284600"/>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77" name="Google Shape;2477;g27b3a2978f5_0_6169"/>
            <p:cNvSpPr/>
            <p:nvPr/>
          </p:nvSpPr>
          <p:spPr>
            <a:xfrm>
              <a:off x="4100100" y="3021025"/>
              <a:ext cx="162300" cy="204750"/>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78" name="Google Shape;2478;g27b3a2978f5_0_6169"/>
            <p:cNvSpPr/>
            <p:nvPr/>
          </p:nvSpPr>
          <p:spPr>
            <a:xfrm>
              <a:off x="4308250" y="3021025"/>
              <a:ext cx="91775" cy="200500"/>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79" name="Google Shape;2479;g27b3a2978f5_0_6169"/>
            <p:cNvSpPr/>
            <p:nvPr/>
          </p:nvSpPr>
          <p:spPr>
            <a:xfrm>
              <a:off x="4427175" y="3021025"/>
              <a:ext cx="150400" cy="204750"/>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80" name="Google Shape;2480;g27b3a2978f5_0_6169"/>
            <p:cNvSpPr/>
            <p:nvPr/>
          </p:nvSpPr>
          <p:spPr>
            <a:xfrm>
              <a:off x="4605575" y="2973450"/>
              <a:ext cx="102825" cy="252325"/>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81" name="Google Shape;2481;g27b3a2978f5_0_6169"/>
            <p:cNvSpPr/>
            <p:nvPr/>
          </p:nvSpPr>
          <p:spPr>
            <a:xfrm>
              <a:off x="474320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82" name="Google Shape;2482;g27b3a2978f5_0_6169"/>
            <p:cNvSpPr/>
            <p:nvPr/>
          </p:nvSpPr>
          <p:spPr>
            <a:xfrm>
              <a:off x="4957275" y="3021025"/>
              <a:ext cx="148700" cy="200500"/>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83" name="Google Shape;2483;g27b3a2978f5_0_6169"/>
            <p:cNvSpPr/>
            <p:nvPr/>
          </p:nvSpPr>
          <p:spPr>
            <a:xfrm>
              <a:off x="5156925" y="2941175"/>
              <a:ext cx="158900" cy="284600"/>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84" name="Google Shape;2484;g27b3a2978f5_0_6169"/>
            <p:cNvSpPr/>
            <p:nvPr/>
          </p:nvSpPr>
          <p:spPr>
            <a:xfrm>
              <a:off x="5366775" y="3021025"/>
              <a:ext cx="149525" cy="204750"/>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85" name="Google Shape;2485;g27b3a2978f5_0_6169"/>
            <p:cNvSpPr/>
            <p:nvPr/>
          </p:nvSpPr>
          <p:spPr>
            <a:xfrm>
              <a:off x="565305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86" name="Google Shape;2486;g27b3a2978f5_0_6169"/>
            <p:cNvSpPr/>
            <p:nvPr/>
          </p:nvSpPr>
          <p:spPr>
            <a:xfrm>
              <a:off x="5867150" y="3021025"/>
              <a:ext cx="148675" cy="200500"/>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87" name="Google Shape;2487;g27b3a2978f5_0_6169"/>
            <p:cNvSpPr/>
            <p:nvPr/>
          </p:nvSpPr>
          <p:spPr>
            <a:xfrm>
              <a:off x="6066775" y="2941175"/>
              <a:ext cx="158050" cy="284600"/>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88" name="Google Shape;2488;g27b3a2978f5_0_6169"/>
            <p:cNvSpPr/>
            <p:nvPr/>
          </p:nvSpPr>
          <p:spPr>
            <a:xfrm>
              <a:off x="6376000" y="2952200"/>
              <a:ext cx="197125" cy="273575"/>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89" name="Google Shape;2489;g27b3a2978f5_0_6169"/>
            <p:cNvSpPr/>
            <p:nvPr/>
          </p:nvSpPr>
          <p:spPr>
            <a:xfrm>
              <a:off x="6616425"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90" name="Google Shape;2490;g27b3a2978f5_0_6169"/>
            <p:cNvSpPr/>
            <p:nvPr/>
          </p:nvSpPr>
          <p:spPr>
            <a:xfrm>
              <a:off x="6829675" y="3021025"/>
              <a:ext cx="91775" cy="200500"/>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91" name="Google Shape;2491;g27b3a2978f5_0_6169"/>
            <p:cNvSpPr/>
            <p:nvPr/>
          </p:nvSpPr>
          <p:spPr>
            <a:xfrm>
              <a:off x="6943500" y="3021025"/>
              <a:ext cx="162300" cy="204750"/>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92" name="Google Shape;2492;g27b3a2978f5_0_6169"/>
            <p:cNvSpPr/>
            <p:nvPr/>
          </p:nvSpPr>
          <p:spPr>
            <a:xfrm>
              <a:off x="7142300" y="3021025"/>
              <a:ext cx="149525" cy="204750"/>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493" name="Google Shape;2493;g27b3a2978f5_0_6169"/>
          <p:cNvSpPr txBox="1">
            <a:spLocks noGrp="1"/>
          </p:cNvSpPr>
          <p:nvPr>
            <p:ph type="sldNum" idx="1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2494" name="Google Shape;2494;g27b3a2978f5_0_6169"/>
          <p:cNvSpPr txBox="1">
            <a:spLocks noGrp="1"/>
          </p:cNvSpPr>
          <p:nvPr>
            <p:ph type="subTitle" idx="1"/>
          </p:nvPr>
        </p:nvSpPr>
        <p:spPr>
          <a:xfrm>
            <a:off x="255985"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
        <p:nvSpPr>
          <p:cNvPr id="2495" name="Google Shape;2495;g27b3a2978f5_0_6169"/>
          <p:cNvSpPr txBox="1">
            <a:spLocks noGrp="1"/>
          </p:cNvSpPr>
          <p:nvPr>
            <p:ph type="title"/>
          </p:nvPr>
        </p:nvSpPr>
        <p:spPr>
          <a:xfrm>
            <a:off x="720000" y="711475"/>
            <a:ext cx="5596800" cy="510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a:latin typeface="Roboto"/>
                <a:ea typeface="Roboto"/>
                <a:cs typeface="Roboto"/>
                <a:sym typeface="Roboto"/>
              </a:defRPr>
            </a:lvl1pPr>
            <a:lvl2pPr lvl="1" algn="l" rtl="0">
              <a:lnSpc>
                <a:spcPct val="100000"/>
              </a:lnSpc>
              <a:spcBef>
                <a:spcPts val="0"/>
              </a:spcBef>
              <a:spcAft>
                <a:spcPts val="0"/>
              </a:spcAft>
              <a:buSzPts val="2800"/>
              <a:buNone/>
              <a:defRPr sz="3000">
                <a:latin typeface="Arial"/>
                <a:ea typeface="Arial"/>
                <a:cs typeface="Arial"/>
                <a:sym typeface="Arial"/>
              </a:defRPr>
            </a:lvl2pPr>
            <a:lvl3pPr lvl="2" algn="l" rtl="0">
              <a:lnSpc>
                <a:spcPct val="100000"/>
              </a:lnSpc>
              <a:spcBef>
                <a:spcPts val="0"/>
              </a:spcBef>
              <a:spcAft>
                <a:spcPts val="0"/>
              </a:spcAft>
              <a:buSzPts val="2800"/>
              <a:buNone/>
              <a:defRPr sz="3000">
                <a:latin typeface="Arial"/>
                <a:ea typeface="Arial"/>
                <a:cs typeface="Arial"/>
                <a:sym typeface="Arial"/>
              </a:defRPr>
            </a:lvl3pPr>
            <a:lvl4pPr lvl="3" algn="l" rtl="0">
              <a:lnSpc>
                <a:spcPct val="100000"/>
              </a:lnSpc>
              <a:spcBef>
                <a:spcPts val="0"/>
              </a:spcBef>
              <a:spcAft>
                <a:spcPts val="0"/>
              </a:spcAft>
              <a:buSzPts val="2800"/>
              <a:buNone/>
              <a:defRPr sz="3000">
                <a:latin typeface="Arial"/>
                <a:ea typeface="Arial"/>
                <a:cs typeface="Arial"/>
                <a:sym typeface="Arial"/>
              </a:defRPr>
            </a:lvl4pPr>
            <a:lvl5pPr lvl="4" algn="l" rtl="0">
              <a:lnSpc>
                <a:spcPct val="100000"/>
              </a:lnSpc>
              <a:spcBef>
                <a:spcPts val="0"/>
              </a:spcBef>
              <a:spcAft>
                <a:spcPts val="0"/>
              </a:spcAft>
              <a:buSzPts val="2800"/>
              <a:buNone/>
              <a:defRPr sz="3000">
                <a:latin typeface="Arial"/>
                <a:ea typeface="Arial"/>
                <a:cs typeface="Arial"/>
                <a:sym typeface="Arial"/>
              </a:defRPr>
            </a:lvl5pPr>
            <a:lvl6pPr lvl="5" algn="l" rtl="0">
              <a:lnSpc>
                <a:spcPct val="100000"/>
              </a:lnSpc>
              <a:spcBef>
                <a:spcPts val="0"/>
              </a:spcBef>
              <a:spcAft>
                <a:spcPts val="0"/>
              </a:spcAft>
              <a:buSzPts val="2800"/>
              <a:buNone/>
              <a:defRPr sz="3000">
                <a:latin typeface="Arial"/>
                <a:ea typeface="Arial"/>
                <a:cs typeface="Arial"/>
                <a:sym typeface="Arial"/>
              </a:defRPr>
            </a:lvl6pPr>
            <a:lvl7pPr lvl="6" algn="l" rtl="0">
              <a:lnSpc>
                <a:spcPct val="100000"/>
              </a:lnSpc>
              <a:spcBef>
                <a:spcPts val="0"/>
              </a:spcBef>
              <a:spcAft>
                <a:spcPts val="0"/>
              </a:spcAft>
              <a:buSzPts val="2800"/>
              <a:buNone/>
              <a:defRPr sz="3000">
                <a:latin typeface="Arial"/>
                <a:ea typeface="Arial"/>
                <a:cs typeface="Arial"/>
                <a:sym typeface="Arial"/>
              </a:defRPr>
            </a:lvl7pPr>
            <a:lvl8pPr lvl="7" algn="l" rtl="0">
              <a:lnSpc>
                <a:spcPct val="100000"/>
              </a:lnSpc>
              <a:spcBef>
                <a:spcPts val="0"/>
              </a:spcBef>
              <a:spcAft>
                <a:spcPts val="0"/>
              </a:spcAft>
              <a:buSzPts val="2800"/>
              <a:buNone/>
              <a:defRPr sz="3000">
                <a:latin typeface="Arial"/>
                <a:ea typeface="Arial"/>
                <a:cs typeface="Arial"/>
                <a:sym typeface="Arial"/>
              </a:defRPr>
            </a:lvl8pPr>
            <a:lvl9pPr lvl="8" algn="l" rtl="0">
              <a:lnSpc>
                <a:spcPct val="100000"/>
              </a:lnSpc>
              <a:spcBef>
                <a:spcPts val="0"/>
              </a:spcBef>
              <a:spcAft>
                <a:spcPts val="0"/>
              </a:spcAft>
              <a:buSzPts val="2800"/>
              <a:buNone/>
              <a:defRPr sz="3000">
                <a:latin typeface="Arial"/>
                <a:ea typeface="Arial"/>
                <a:cs typeface="Arial"/>
                <a:sym typeface="Arial"/>
              </a:defRPr>
            </a:lvl9pPr>
          </a:lstStyle>
          <a:p>
            <a:endParaRPr/>
          </a:p>
        </p:txBody>
      </p:sp>
      <p:sp>
        <p:nvSpPr>
          <p:cNvPr id="2496" name="Google Shape;2496;g27b3a2978f5_0_6169"/>
          <p:cNvSpPr txBox="1">
            <a:spLocks noGrp="1"/>
          </p:cNvSpPr>
          <p:nvPr>
            <p:ph type="body" idx="2"/>
          </p:nvPr>
        </p:nvSpPr>
        <p:spPr>
          <a:xfrm>
            <a:off x="720000" y="1512950"/>
            <a:ext cx="4202700" cy="26322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2497" name="Google Shape;2497;g27b3a2978f5_0_6169"/>
          <p:cNvSpPr txBox="1"/>
          <p:nvPr/>
        </p:nvSpPr>
        <p:spPr>
          <a:xfrm>
            <a:off x="4497875" y="4764100"/>
            <a:ext cx="43326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600"/>
              <a:buFont typeface="Arial"/>
              <a:buNone/>
            </a:pPr>
            <a:r>
              <a:rPr lang="en" sz="600" b="0" i="0" u="none" strike="noStrike" cap="none">
                <a:solidFill>
                  <a:srgbClr val="CCCCF4"/>
                </a:solidFill>
                <a:latin typeface="Roboto Light"/>
                <a:ea typeface="Roboto Light"/>
                <a:cs typeface="Roboto Light"/>
                <a:sym typeface="Roboto Light"/>
              </a:rPr>
              <a:t>© </a:t>
            </a:r>
            <a:r>
              <a:rPr lang="en" sz="600">
                <a:solidFill>
                  <a:srgbClr val="CCCCF4"/>
                </a:solidFill>
                <a:latin typeface="Roboto Light"/>
                <a:ea typeface="Roboto Light"/>
                <a:cs typeface="Roboto Light"/>
                <a:sym typeface="Roboto Light"/>
              </a:rPr>
              <a:t>2022</a:t>
            </a:r>
            <a:r>
              <a:rPr lang="en" sz="600" b="0" i="0" u="none" strike="noStrike" cap="none">
                <a:solidFill>
                  <a:srgbClr val="CCCCF4"/>
                </a:solidFill>
                <a:latin typeface="Roboto Light"/>
                <a:ea typeface="Roboto Light"/>
                <a:cs typeface="Roboto Light"/>
                <a:sym typeface="Roboto Light"/>
              </a:rPr>
              <a:t>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CCCCF4"/>
              </a:solidFill>
              <a:latin typeface="Roboto Light"/>
              <a:ea typeface="Roboto Light"/>
              <a:cs typeface="Roboto Light"/>
              <a:sym typeface="Roboto Light"/>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227">
          <p15:clr>
            <a:srgbClr val="FA7B17"/>
          </p15:clr>
        </p15:guide>
        <p15:guide id="5" orient="horz" pos="341">
          <p15:clr>
            <a:srgbClr val="FA7B17"/>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milia - Check Bullets">
  <p:cSld name="TITLE_ONLY_1_1_2_4">
    <p:spTree>
      <p:nvGrpSpPr>
        <p:cNvPr id="1" name="Shape 2498"/>
        <p:cNvGrpSpPr/>
        <p:nvPr/>
      </p:nvGrpSpPr>
      <p:grpSpPr>
        <a:xfrm>
          <a:off x="0" y="0"/>
          <a:ext cx="0" cy="0"/>
          <a:chOff x="0" y="0"/>
          <a:chExt cx="0" cy="0"/>
        </a:xfrm>
      </p:grpSpPr>
      <p:sp>
        <p:nvSpPr>
          <p:cNvPr id="2499" name="Google Shape;2499;g27b3a2978f5_0_6228"/>
          <p:cNvSpPr txBox="1">
            <a:spLocks noGrp="1"/>
          </p:cNvSpPr>
          <p:nvPr>
            <p:ph type="sldNum" idx="1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2500" name="Google Shape;2500;g27b3a2978f5_0_6228"/>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2501" name="Google Shape;2501;g27b3a2978f5_0_6228"/>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2502" name="Google Shape;2502;g27b3a2978f5_0_6228"/>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2503" name="Google Shape;2503;g27b3a2978f5_0_6228"/>
          <p:cNvSpPr txBox="1">
            <a:spLocks noGrp="1"/>
          </p:cNvSpPr>
          <p:nvPr>
            <p:ph type="body" idx="1"/>
          </p:nvPr>
        </p:nvSpPr>
        <p:spPr>
          <a:xfrm>
            <a:off x="720000" y="1512950"/>
            <a:ext cx="7072200" cy="7182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2504" name="Google Shape;2504;g27b3a2978f5_0_6228"/>
          <p:cNvSpPr txBox="1">
            <a:spLocks noGrp="1"/>
          </p:cNvSpPr>
          <p:nvPr>
            <p:ph type="sldNum" idx="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2505" name="Google Shape;2505;g27b3a2978f5_0_6228"/>
          <p:cNvSpPr txBox="1">
            <a:spLocks noGrp="1"/>
          </p:cNvSpPr>
          <p:nvPr>
            <p:ph type="body" idx="3"/>
          </p:nvPr>
        </p:nvSpPr>
        <p:spPr>
          <a:xfrm>
            <a:off x="720000" y="2598225"/>
            <a:ext cx="3224700" cy="1669200"/>
          </a:xfrm>
          <a:prstGeom prst="rect">
            <a:avLst/>
          </a:prstGeom>
          <a:noFill/>
          <a:ln>
            <a:noFill/>
          </a:ln>
        </p:spPr>
        <p:txBody>
          <a:bodyPr spcFirstLastPara="1" wrap="square" lIns="0" tIns="0" rIns="0" bIns="0" anchor="t" anchorCtr="0">
            <a:noAutofit/>
          </a:bodyPr>
          <a:lstStyle>
            <a:lvl1pPr marL="457200" lvl="0" indent="-292100" algn="l" rtl="0">
              <a:lnSpc>
                <a:spcPct val="150000"/>
              </a:lnSpc>
              <a:spcBef>
                <a:spcPts val="0"/>
              </a:spcBef>
              <a:spcAft>
                <a:spcPts val="0"/>
              </a:spcAft>
              <a:buClr>
                <a:srgbClr val="7878B9"/>
              </a:buClr>
              <a:buSzPts val="1000"/>
              <a:buFont typeface="Roboto Medium"/>
              <a:buChar char="✔"/>
              <a:defRPr sz="1000">
                <a:latin typeface="Roboto Medium"/>
                <a:ea typeface="Roboto Medium"/>
                <a:cs typeface="Roboto Medium"/>
                <a:sym typeface="Roboto Medium"/>
              </a:defRPr>
            </a:lvl1pPr>
            <a:lvl2pPr marL="914400" lvl="1"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2pPr>
            <a:lvl3pPr marL="1371600" lvl="2"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3pPr>
            <a:lvl4pPr marL="1828800" lvl="3"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4pPr>
            <a:lvl5pPr marL="2286000" lvl="4"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5pPr>
            <a:lvl6pPr marL="2743200" lvl="5"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6pPr>
            <a:lvl7pPr marL="3200400" lvl="6"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7pPr>
            <a:lvl8pPr marL="3657600" lvl="7"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8pPr>
            <a:lvl9pPr marL="4114800" lvl="8" indent="-292100" algn="l" rtl="0">
              <a:lnSpc>
                <a:spcPct val="150000"/>
              </a:lnSpc>
              <a:spcBef>
                <a:spcPts val="1600"/>
              </a:spcBef>
              <a:spcAft>
                <a:spcPts val="1600"/>
              </a:spcAft>
              <a:buSzPts val="1000"/>
              <a:buFont typeface="Roboto Medium"/>
              <a:buChar char="■"/>
              <a:defRPr sz="1000">
                <a:latin typeface="Roboto Medium"/>
                <a:ea typeface="Roboto Medium"/>
                <a:cs typeface="Roboto Medium"/>
                <a:sym typeface="Roboto Medium"/>
              </a:defRPr>
            </a:lvl9pPr>
          </a:lstStyle>
          <a:p>
            <a:endParaRPr/>
          </a:p>
        </p:txBody>
      </p:sp>
      <p:sp>
        <p:nvSpPr>
          <p:cNvPr id="2506" name="Google Shape;2506;g27b3a2978f5_0_6228"/>
          <p:cNvSpPr txBox="1">
            <a:spLocks noGrp="1"/>
          </p:cNvSpPr>
          <p:nvPr>
            <p:ph type="body" idx="4"/>
          </p:nvPr>
        </p:nvSpPr>
        <p:spPr>
          <a:xfrm>
            <a:off x="4347952" y="2598225"/>
            <a:ext cx="3224700" cy="1669200"/>
          </a:xfrm>
          <a:prstGeom prst="rect">
            <a:avLst/>
          </a:prstGeom>
          <a:noFill/>
          <a:ln>
            <a:noFill/>
          </a:ln>
        </p:spPr>
        <p:txBody>
          <a:bodyPr spcFirstLastPara="1" wrap="square" lIns="0" tIns="0" rIns="0" bIns="0" anchor="t" anchorCtr="0">
            <a:noAutofit/>
          </a:bodyPr>
          <a:lstStyle>
            <a:lvl1pPr marL="457200" lvl="0" indent="-292100" algn="l" rtl="0">
              <a:lnSpc>
                <a:spcPct val="150000"/>
              </a:lnSpc>
              <a:spcBef>
                <a:spcPts val="0"/>
              </a:spcBef>
              <a:spcAft>
                <a:spcPts val="0"/>
              </a:spcAft>
              <a:buClr>
                <a:srgbClr val="7878B9"/>
              </a:buClr>
              <a:buSzPts val="1000"/>
              <a:buFont typeface="Roboto Medium"/>
              <a:buChar char="✔"/>
              <a:defRPr sz="1000">
                <a:latin typeface="Roboto Medium"/>
                <a:ea typeface="Roboto Medium"/>
                <a:cs typeface="Roboto Medium"/>
                <a:sym typeface="Roboto Medium"/>
              </a:defRPr>
            </a:lvl1pPr>
            <a:lvl2pPr marL="914400" lvl="1"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2pPr>
            <a:lvl3pPr marL="1371600" lvl="2"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3pPr>
            <a:lvl4pPr marL="1828800" lvl="3"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4pPr>
            <a:lvl5pPr marL="2286000" lvl="4"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5pPr>
            <a:lvl6pPr marL="2743200" lvl="5"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6pPr>
            <a:lvl7pPr marL="3200400" lvl="6"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7pPr>
            <a:lvl8pPr marL="3657600" lvl="7"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8pPr>
            <a:lvl9pPr marL="4114800" lvl="8" indent="-292100" algn="l" rtl="0">
              <a:lnSpc>
                <a:spcPct val="150000"/>
              </a:lnSpc>
              <a:spcBef>
                <a:spcPts val="1600"/>
              </a:spcBef>
              <a:spcAft>
                <a:spcPts val="1600"/>
              </a:spcAft>
              <a:buSzPts val="1000"/>
              <a:buFont typeface="Roboto Medium"/>
              <a:buChar char="■"/>
              <a:defRPr sz="1000">
                <a:latin typeface="Roboto Medium"/>
                <a:ea typeface="Roboto Medium"/>
                <a:cs typeface="Roboto Medium"/>
                <a:sym typeface="Roboto Medium"/>
              </a:defRPr>
            </a:lvl9pPr>
          </a:lstStyle>
          <a:p>
            <a:endParaRPr/>
          </a:p>
        </p:txBody>
      </p:sp>
      <p:sp>
        <p:nvSpPr>
          <p:cNvPr id="2507" name="Google Shape;2507;g27b3a2978f5_0_6228"/>
          <p:cNvSpPr txBox="1">
            <a:spLocks noGrp="1"/>
          </p:cNvSpPr>
          <p:nvPr>
            <p:ph type="subTitle" idx="5"/>
          </p:nvPr>
        </p:nvSpPr>
        <p:spPr>
          <a:xfrm>
            <a:off x="255985"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
        <p:nvSpPr>
          <p:cNvPr id="2508" name="Google Shape;2508;g27b3a2978f5_0_6228"/>
          <p:cNvSpPr txBox="1">
            <a:spLocks noGrp="1"/>
          </p:cNvSpPr>
          <p:nvPr>
            <p:ph type="title"/>
          </p:nvPr>
        </p:nvSpPr>
        <p:spPr>
          <a:xfrm>
            <a:off x="720000" y="711475"/>
            <a:ext cx="5596800" cy="510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a:latin typeface="Roboto"/>
                <a:ea typeface="Roboto"/>
                <a:cs typeface="Roboto"/>
                <a:sym typeface="Roboto"/>
              </a:defRPr>
            </a:lvl1pPr>
            <a:lvl2pPr lvl="1" algn="l" rtl="0">
              <a:lnSpc>
                <a:spcPct val="100000"/>
              </a:lnSpc>
              <a:spcBef>
                <a:spcPts val="0"/>
              </a:spcBef>
              <a:spcAft>
                <a:spcPts val="0"/>
              </a:spcAft>
              <a:buSzPts val="2800"/>
              <a:buNone/>
              <a:defRPr sz="3000">
                <a:latin typeface="Arial"/>
                <a:ea typeface="Arial"/>
                <a:cs typeface="Arial"/>
                <a:sym typeface="Arial"/>
              </a:defRPr>
            </a:lvl2pPr>
            <a:lvl3pPr lvl="2" algn="l" rtl="0">
              <a:lnSpc>
                <a:spcPct val="100000"/>
              </a:lnSpc>
              <a:spcBef>
                <a:spcPts val="0"/>
              </a:spcBef>
              <a:spcAft>
                <a:spcPts val="0"/>
              </a:spcAft>
              <a:buSzPts val="2800"/>
              <a:buNone/>
              <a:defRPr sz="3000">
                <a:latin typeface="Arial"/>
                <a:ea typeface="Arial"/>
                <a:cs typeface="Arial"/>
                <a:sym typeface="Arial"/>
              </a:defRPr>
            </a:lvl3pPr>
            <a:lvl4pPr lvl="3" algn="l" rtl="0">
              <a:lnSpc>
                <a:spcPct val="100000"/>
              </a:lnSpc>
              <a:spcBef>
                <a:spcPts val="0"/>
              </a:spcBef>
              <a:spcAft>
                <a:spcPts val="0"/>
              </a:spcAft>
              <a:buSzPts val="2800"/>
              <a:buNone/>
              <a:defRPr sz="3000">
                <a:latin typeface="Arial"/>
                <a:ea typeface="Arial"/>
                <a:cs typeface="Arial"/>
                <a:sym typeface="Arial"/>
              </a:defRPr>
            </a:lvl4pPr>
            <a:lvl5pPr lvl="4" algn="l" rtl="0">
              <a:lnSpc>
                <a:spcPct val="100000"/>
              </a:lnSpc>
              <a:spcBef>
                <a:spcPts val="0"/>
              </a:spcBef>
              <a:spcAft>
                <a:spcPts val="0"/>
              </a:spcAft>
              <a:buSzPts val="2800"/>
              <a:buNone/>
              <a:defRPr sz="3000">
                <a:latin typeface="Arial"/>
                <a:ea typeface="Arial"/>
                <a:cs typeface="Arial"/>
                <a:sym typeface="Arial"/>
              </a:defRPr>
            </a:lvl5pPr>
            <a:lvl6pPr lvl="5" algn="l" rtl="0">
              <a:lnSpc>
                <a:spcPct val="100000"/>
              </a:lnSpc>
              <a:spcBef>
                <a:spcPts val="0"/>
              </a:spcBef>
              <a:spcAft>
                <a:spcPts val="0"/>
              </a:spcAft>
              <a:buSzPts val="2800"/>
              <a:buNone/>
              <a:defRPr sz="3000">
                <a:latin typeface="Arial"/>
                <a:ea typeface="Arial"/>
                <a:cs typeface="Arial"/>
                <a:sym typeface="Arial"/>
              </a:defRPr>
            </a:lvl6pPr>
            <a:lvl7pPr lvl="6" algn="l" rtl="0">
              <a:lnSpc>
                <a:spcPct val="100000"/>
              </a:lnSpc>
              <a:spcBef>
                <a:spcPts val="0"/>
              </a:spcBef>
              <a:spcAft>
                <a:spcPts val="0"/>
              </a:spcAft>
              <a:buSzPts val="2800"/>
              <a:buNone/>
              <a:defRPr sz="3000">
                <a:latin typeface="Arial"/>
                <a:ea typeface="Arial"/>
                <a:cs typeface="Arial"/>
                <a:sym typeface="Arial"/>
              </a:defRPr>
            </a:lvl7pPr>
            <a:lvl8pPr lvl="7" algn="l" rtl="0">
              <a:lnSpc>
                <a:spcPct val="100000"/>
              </a:lnSpc>
              <a:spcBef>
                <a:spcPts val="0"/>
              </a:spcBef>
              <a:spcAft>
                <a:spcPts val="0"/>
              </a:spcAft>
              <a:buSzPts val="2800"/>
              <a:buNone/>
              <a:defRPr sz="3000">
                <a:latin typeface="Arial"/>
                <a:ea typeface="Arial"/>
                <a:cs typeface="Arial"/>
                <a:sym typeface="Arial"/>
              </a:defRPr>
            </a:lvl8pPr>
            <a:lvl9pPr lvl="8" algn="l" rtl="0">
              <a:lnSpc>
                <a:spcPct val="100000"/>
              </a:lnSpc>
              <a:spcBef>
                <a:spcPts val="0"/>
              </a:spcBef>
              <a:spcAft>
                <a:spcPts val="0"/>
              </a:spcAft>
              <a:buSzPts val="2800"/>
              <a:buNone/>
              <a:defRPr sz="3000">
                <a:latin typeface="Arial"/>
                <a:ea typeface="Arial"/>
                <a:cs typeface="Arial"/>
                <a:sym typeface="Arial"/>
              </a:defRPr>
            </a:lvl9pPr>
          </a:lstStyle>
          <a:p>
            <a:endParaRPr/>
          </a:p>
        </p:txBody>
      </p:sp>
      <p:sp>
        <p:nvSpPr>
          <p:cNvPr id="2509" name="Google Shape;2509;g27b3a2978f5_0_6228"/>
          <p:cNvSpPr txBox="1"/>
          <p:nvPr/>
        </p:nvSpPr>
        <p:spPr>
          <a:xfrm>
            <a:off x="4497875" y="4764100"/>
            <a:ext cx="43326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600"/>
              <a:buFont typeface="Arial"/>
              <a:buNone/>
            </a:pPr>
            <a:r>
              <a:rPr lang="en" sz="600" b="0" i="0" u="none" strike="noStrike" cap="none">
                <a:solidFill>
                  <a:srgbClr val="CCCCF4"/>
                </a:solidFill>
                <a:latin typeface="Roboto Light"/>
                <a:ea typeface="Roboto Light"/>
                <a:cs typeface="Roboto Light"/>
                <a:sym typeface="Roboto Light"/>
              </a:rPr>
              <a:t>© </a:t>
            </a:r>
            <a:r>
              <a:rPr lang="en" sz="600">
                <a:solidFill>
                  <a:srgbClr val="CCCCF4"/>
                </a:solidFill>
                <a:latin typeface="Roboto Light"/>
                <a:ea typeface="Roboto Light"/>
                <a:cs typeface="Roboto Light"/>
                <a:sym typeface="Roboto Light"/>
              </a:rPr>
              <a:t>2022</a:t>
            </a:r>
            <a:r>
              <a:rPr lang="en" sz="600" b="0" i="0" u="none" strike="noStrike" cap="none">
                <a:solidFill>
                  <a:srgbClr val="CCCCF4"/>
                </a:solidFill>
                <a:latin typeface="Roboto Light"/>
                <a:ea typeface="Roboto Light"/>
                <a:cs typeface="Roboto Light"/>
                <a:sym typeface="Roboto Light"/>
              </a:rPr>
              <a:t>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CCCCF4"/>
              </a:solidFill>
              <a:latin typeface="Roboto Light"/>
              <a:ea typeface="Roboto Light"/>
              <a:cs typeface="Roboto Light"/>
              <a:sym typeface="Roboto Light"/>
            </a:endParaRPr>
          </a:p>
        </p:txBody>
      </p:sp>
      <p:grpSp>
        <p:nvGrpSpPr>
          <p:cNvPr id="2510" name="Google Shape;2510;g27b3a2978f5_0_6228"/>
          <p:cNvGrpSpPr/>
          <p:nvPr/>
        </p:nvGrpSpPr>
        <p:grpSpPr>
          <a:xfrm>
            <a:off x="-104" y="4769174"/>
            <a:ext cx="9144000" cy="374100"/>
            <a:chOff x="-103" y="4769178"/>
            <a:chExt cx="9144000" cy="374100"/>
          </a:xfrm>
        </p:grpSpPr>
        <p:sp>
          <p:nvSpPr>
            <p:cNvPr id="2511" name="Google Shape;2511;g27b3a2978f5_0_6228"/>
            <p:cNvSpPr/>
            <p:nvPr/>
          </p:nvSpPr>
          <p:spPr>
            <a:xfrm>
              <a:off x="-103"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2512" name="Google Shape;2512;g27b3a2978f5_0_6228"/>
            <p:cNvGrpSpPr/>
            <p:nvPr/>
          </p:nvGrpSpPr>
          <p:grpSpPr>
            <a:xfrm>
              <a:off x="262788" y="4847368"/>
              <a:ext cx="1443457" cy="217781"/>
              <a:chOff x="262788" y="4847368"/>
              <a:chExt cx="1443457" cy="217781"/>
            </a:xfrm>
          </p:grpSpPr>
          <p:sp>
            <p:nvSpPr>
              <p:cNvPr id="2513" name="Google Shape;2513;g27b3a2978f5_0_6228"/>
              <p:cNvSpPr/>
              <p:nvPr/>
            </p:nvSpPr>
            <p:spPr>
              <a:xfrm>
                <a:off x="611837" y="4848955"/>
                <a:ext cx="41052" cy="183425"/>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14" name="Google Shape;2514;g27b3a2978f5_0_6228"/>
              <p:cNvSpPr/>
              <p:nvPr/>
            </p:nvSpPr>
            <p:spPr>
              <a:xfrm>
                <a:off x="670991" y="4848955"/>
                <a:ext cx="41219" cy="183425"/>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15" name="Google Shape;2515;g27b3a2978f5_0_6228"/>
              <p:cNvSpPr/>
              <p:nvPr/>
            </p:nvSpPr>
            <p:spPr>
              <a:xfrm>
                <a:off x="554926" y="4848955"/>
                <a:ext cx="41052" cy="183425"/>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16" name="Google Shape;2516;g27b3a2978f5_0_6228"/>
              <p:cNvSpPr/>
              <p:nvPr/>
            </p:nvSpPr>
            <p:spPr>
              <a:xfrm>
                <a:off x="262788" y="4847368"/>
                <a:ext cx="104164" cy="186769"/>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17" name="Google Shape;2517;g27b3a2978f5_0_6228"/>
              <p:cNvSpPr/>
              <p:nvPr/>
            </p:nvSpPr>
            <p:spPr>
              <a:xfrm>
                <a:off x="384020" y="4882782"/>
                <a:ext cx="153493" cy="149598"/>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18" name="Google Shape;2518;g27b3a2978f5_0_6228"/>
              <p:cNvSpPr/>
              <p:nvPr/>
            </p:nvSpPr>
            <p:spPr>
              <a:xfrm>
                <a:off x="727384" y="4881906"/>
                <a:ext cx="98475" cy="152408"/>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19" name="Google Shape;2519;g27b3a2978f5_0_6228"/>
              <p:cNvSpPr/>
              <p:nvPr/>
            </p:nvSpPr>
            <p:spPr>
              <a:xfrm>
                <a:off x="870865" y="4848074"/>
                <a:ext cx="5694" cy="217075"/>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20" name="Google Shape;2520;g27b3a2978f5_0_6228"/>
              <p:cNvSpPr/>
              <p:nvPr/>
            </p:nvSpPr>
            <p:spPr>
              <a:xfrm>
                <a:off x="909668" y="4884897"/>
                <a:ext cx="41392" cy="55153"/>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21" name="Google Shape;2521;g27b3a2978f5_0_6228"/>
              <p:cNvSpPr/>
              <p:nvPr/>
            </p:nvSpPr>
            <p:spPr>
              <a:xfrm>
                <a:off x="952608" y="4898290"/>
                <a:ext cx="32947" cy="42465"/>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22" name="Google Shape;2522;g27b3a2978f5_0_6228"/>
              <p:cNvSpPr/>
              <p:nvPr/>
            </p:nvSpPr>
            <p:spPr>
              <a:xfrm>
                <a:off x="991929" y="4898290"/>
                <a:ext cx="32429" cy="42465"/>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23" name="Google Shape;2523;g27b3a2978f5_0_6228"/>
              <p:cNvSpPr/>
              <p:nvPr/>
            </p:nvSpPr>
            <p:spPr>
              <a:xfrm>
                <a:off x="1033148" y="4881906"/>
                <a:ext cx="30181" cy="58145"/>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24" name="Google Shape;2524;g27b3a2978f5_0_6228"/>
              <p:cNvSpPr/>
              <p:nvPr/>
            </p:nvSpPr>
            <p:spPr>
              <a:xfrm>
                <a:off x="1074707"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25" name="Google Shape;2525;g27b3a2978f5_0_6228"/>
              <p:cNvSpPr/>
              <p:nvPr/>
            </p:nvSpPr>
            <p:spPr>
              <a:xfrm>
                <a:off x="1113856" y="4898290"/>
                <a:ext cx="35703" cy="42465"/>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26" name="Google Shape;2526;g27b3a2978f5_0_6228"/>
              <p:cNvSpPr/>
              <p:nvPr/>
            </p:nvSpPr>
            <p:spPr>
              <a:xfrm>
                <a:off x="1159211" y="4881906"/>
                <a:ext cx="4491" cy="58145"/>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27" name="Google Shape;2527;g27b3a2978f5_0_6228"/>
              <p:cNvSpPr/>
              <p:nvPr/>
            </p:nvSpPr>
            <p:spPr>
              <a:xfrm>
                <a:off x="1173182" y="4898290"/>
                <a:ext cx="35703" cy="42465"/>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28" name="Google Shape;2528;g27b3a2978f5_0_6228"/>
              <p:cNvSpPr/>
              <p:nvPr/>
            </p:nvSpPr>
            <p:spPr>
              <a:xfrm>
                <a:off x="1216295" y="4898290"/>
                <a:ext cx="32252" cy="58150"/>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29" name="Google Shape;2529;g27b3a2978f5_0_6228"/>
              <p:cNvSpPr/>
              <p:nvPr/>
            </p:nvSpPr>
            <p:spPr>
              <a:xfrm>
                <a:off x="1255443" y="4899172"/>
                <a:ext cx="33632" cy="5744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30" name="Google Shape;2530;g27b3a2978f5_0_6228"/>
              <p:cNvSpPr/>
              <p:nvPr/>
            </p:nvSpPr>
            <p:spPr>
              <a:xfrm>
                <a:off x="1309421" y="4888599"/>
                <a:ext cx="20873" cy="52156"/>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31" name="Google Shape;2531;g27b3a2978f5_0_6228"/>
              <p:cNvSpPr/>
              <p:nvPr/>
            </p:nvSpPr>
            <p:spPr>
              <a:xfrm>
                <a:off x="1338739" y="4881906"/>
                <a:ext cx="30186" cy="58145"/>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32" name="Google Shape;2532;g27b3a2978f5_0_6228"/>
              <p:cNvSpPr/>
              <p:nvPr/>
            </p:nvSpPr>
            <p:spPr>
              <a:xfrm>
                <a:off x="1378233" y="4898290"/>
                <a:ext cx="31907" cy="42465"/>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33" name="Google Shape;2533;g27b3a2978f5_0_6228"/>
              <p:cNvSpPr/>
              <p:nvPr/>
            </p:nvSpPr>
            <p:spPr>
              <a:xfrm>
                <a:off x="1415823" y="4888599"/>
                <a:ext cx="20873" cy="52156"/>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34" name="Google Shape;2534;g27b3a2978f5_0_6228"/>
              <p:cNvSpPr/>
              <p:nvPr/>
            </p:nvSpPr>
            <p:spPr>
              <a:xfrm>
                <a:off x="1464457" y="4884897"/>
                <a:ext cx="31221" cy="55153"/>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35" name="Google Shape;2535;g27b3a2978f5_0_6228"/>
              <p:cNvSpPr/>
              <p:nvPr/>
            </p:nvSpPr>
            <p:spPr>
              <a:xfrm>
                <a:off x="1503088" y="4884192"/>
                <a:ext cx="6212" cy="55858"/>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36" name="Google Shape;2536;g27b3a2978f5_0_6228"/>
              <p:cNvSpPr/>
              <p:nvPr/>
            </p:nvSpPr>
            <p:spPr>
              <a:xfrm>
                <a:off x="1518262" y="4898290"/>
                <a:ext cx="30531" cy="42465"/>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37" name="Google Shape;2537;g27b3a2978f5_0_6228"/>
              <p:cNvSpPr/>
              <p:nvPr/>
            </p:nvSpPr>
            <p:spPr>
              <a:xfrm>
                <a:off x="1553792" y="4888599"/>
                <a:ext cx="20696" cy="52156"/>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38" name="Google Shape;2538;g27b3a2978f5_0_6228"/>
              <p:cNvSpPr/>
              <p:nvPr/>
            </p:nvSpPr>
            <p:spPr>
              <a:xfrm>
                <a:off x="1580522" y="4898290"/>
                <a:ext cx="32942" cy="42465"/>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39" name="Google Shape;2539;g27b3a2978f5_0_6228"/>
              <p:cNvSpPr/>
              <p:nvPr/>
            </p:nvSpPr>
            <p:spPr>
              <a:xfrm>
                <a:off x="1622081"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40" name="Google Shape;2540;g27b3a2978f5_0_6228"/>
              <p:cNvSpPr/>
              <p:nvPr/>
            </p:nvSpPr>
            <p:spPr>
              <a:xfrm>
                <a:off x="1661575" y="4898290"/>
                <a:ext cx="30531" cy="42465"/>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41" name="Google Shape;2541;g27b3a2978f5_0_6228"/>
              <p:cNvSpPr/>
              <p:nvPr/>
            </p:nvSpPr>
            <p:spPr>
              <a:xfrm>
                <a:off x="1698480" y="4932999"/>
                <a:ext cx="7765" cy="17448"/>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42" name="Google Shape;2542;g27b3a2978f5_0_6228"/>
              <p:cNvSpPr/>
              <p:nvPr/>
            </p:nvSpPr>
            <p:spPr>
              <a:xfrm>
                <a:off x="913804" y="4977927"/>
                <a:ext cx="37773" cy="56034"/>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43" name="Google Shape;2543;g27b3a2978f5_0_6228"/>
              <p:cNvSpPr/>
              <p:nvPr/>
            </p:nvSpPr>
            <p:spPr>
              <a:xfrm>
                <a:off x="963991" y="4991496"/>
                <a:ext cx="30186" cy="41584"/>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44" name="Google Shape;2544;g27b3a2978f5_0_6228"/>
              <p:cNvSpPr/>
              <p:nvPr/>
            </p:nvSpPr>
            <p:spPr>
              <a:xfrm>
                <a:off x="1004692" y="4974935"/>
                <a:ext cx="32079" cy="59026"/>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45" name="Google Shape;2545;g27b3a2978f5_0_6228"/>
              <p:cNvSpPr/>
              <p:nvPr/>
            </p:nvSpPr>
            <p:spPr>
              <a:xfrm>
                <a:off x="1046769" y="4991496"/>
                <a:ext cx="32947" cy="42465"/>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46" name="Google Shape;2546;g27b3a2978f5_0_6228"/>
              <p:cNvSpPr/>
              <p:nvPr/>
            </p:nvSpPr>
            <p:spPr>
              <a:xfrm>
                <a:off x="1089024" y="4991496"/>
                <a:ext cx="18630" cy="41584"/>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47" name="Google Shape;2547;g27b3a2978f5_0_6228"/>
              <p:cNvSpPr/>
              <p:nvPr/>
            </p:nvSpPr>
            <p:spPr>
              <a:xfrm>
                <a:off x="1113166" y="4991496"/>
                <a:ext cx="30531" cy="42465"/>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48" name="Google Shape;2548;g27b3a2978f5_0_6228"/>
              <p:cNvSpPr/>
              <p:nvPr/>
            </p:nvSpPr>
            <p:spPr>
              <a:xfrm>
                <a:off x="1149381" y="4981629"/>
                <a:ext cx="20873" cy="52332"/>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49" name="Google Shape;2549;g27b3a2978f5_0_6228"/>
              <p:cNvSpPr/>
              <p:nvPr/>
            </p:nvSpPr>
            <p:spPr>
              <a:xfrm>
                <a:off x="1177319"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50" name="Google Shape;2550;g27b3a2978f5_0_6228"/>
              <p:cNvSpPr/>
              <p:nvPr/>
            </p:nvSpPr>
            <p:spPr>
              <a:xfrm>
                <a:off x="1220776" y="4991496"/>
                <a:ext cx="30186" cy="41584"/>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51" name="Google Shape;2551;g27b3a2978f5_0_6228"/>
              <p:cNvSpPr/>
              <p:nvPr/>
            </p:nvSpPr>
            <p:spPr>
              <a:xfrm>
                <a:off x="1261305" y="4974935"/>
                <a:ext cx="32257" cy="59026"/>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52" name="Google Shape;2552;g27b3a2978f5_0_6228"/>
              <p:cNvSpPr/>
              <p:nvPr/>
            </p:nvSpPr>
            <p:spPr>
              <a:xfrm>
                <a:off x="1303904" y="4991496"/>
                <a:ext cx="30354" cy="42465"/>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53" name="Google Shape;2553;g27b3a2978f5_0_6228"/>
              <p:cNvSpPr/>
              <p:nvPr/>
            </p:nvSpPr>
            <p:spPr>
              <a:xfrm>
                <a:off x="1362018"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54" name="Google Shape;2554;g27b3a2978f5_0_6228"/>
              <p:cNvSpPr/>
              <p:nvPr/>
            </p:nvSpPr>
            <p:spPr>
              <a:xfrm>
                <a:off x="1405480" y="4991496"/>
                <a:ext cx="30181" cy="41584"/>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55" name="Google Shape;2555;g27b3a2978f5_0_6228"/>
              <p:cNvSpPr/>
              <p:nvPr/>
            </p:nvSpPr>
            <p:spPr>
              <a:xfrm>
                <a:off x="1446004" y="4974935"/>
                <a:ext cx="32084" cy="59026"/>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56" name="Google Shape;2556;g27b3a2978f5_0_6228"/>
              <p:cNvSpPr/>
              <p:nvPr/>
            </p:nvSpPr>
            <p:spPr>
              <a:xfrm>
                <a:off x="1508777" y="4977222"/>
                <a:ext cx="40016" cy="56739"/>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57" name="Google Shape;2557;g27b3a2978f5_0_6228"/>
              <p:cNvSpPr/>
              <p:nvPr/>
            </p:nvSpPr>
            <p:spPr>
              <a:xfrm>
                <a:off x="1557583"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58" name="Google Shape;2558;g27b3a2978f5_0_6228"/>
              <p:cNvSpPr/>
              <p:nvPr/>
            </p:nvSpPr>
            <p:spPr>
              <a:xfrm>
                <a:off x="1600873" y="4991496"/>
                <a:ext cx="18630" cy="41584"/>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59" name="Google Shape;2559;g27b3a2978f5_0_6228"/>
              <p:cNvSpPr/>
              <p:nvPr/>
            </p:nvSpPr>
            <p:spPr>
              <a:xfrm>
                <a:off x="1623979" y="4991496"/>
                <a:ext cx="32947" cy="42465"/>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60" name="Google Shape;2560;g27b3a2978f5_0_6228"/>
              <p:cNvSpPr/>
              <p:nvPr/>
            </p:nvSpPr>
            <p:spPr>
              <a:xfrm>
                <a:off x="1664336" y="4991496"/>
                <a:ext cx="30354" cy="42465"/>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227">
          <p15:clr>
            <a:srgbClr val="FA7B17"/>
          </p15:clr>
        </p15:guide>
        <p15:guide id="5" orient="horz" pos="341">
          <p15:clr>
            <a:srgbClr val="FA7B17"/>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milia - Square section ">
  <p:cSld name="TITLE_ONLY_1_1_2_4_1">
    <p:spTree>
      <p:nvGrpSpPr>
        <p:cNvPr id="1" name="Shape 2561"/>
        <p:cNvGrpSpPr/>
        <p:nvPr/>
      </p:nvGrpSpPr>
      <p:grpSpPr>
        <a:xfrm>
          <a:off x="0" y="0"/>
          <a:ext cx="0" cy="0"/>
          <a:chOff x="0" y="0"/>
          <a:chExt cx="0" cy="0"/>
        </a:xfrm>
      </p:grpSpPr>
      <p:grpSp>
        <p:nvGrpSpPr>
          <p:cNvPr id="2562" name="Google Shape;2562;g27b3a2978f5_0_6291"/>
          <p:cNvGrpSpPr/>
          <p:nvPr/>
        </p:nvGrpSpPr>
        <p:grpSpPr>
          <a:xfrm>
            <a:off x="-104" y="4769174"/>
            <a:ext cx="9144000" cy="374100"/>
            <a:chOff x="-103" y="4769178"/>
            <a:chExt cx="9144000" cy="374100"/>
          </a:xfrm>
        </p:grpSpPr>
        <p:sp>
          <p:nvSpPr>
            <p:cNvPr id="2563" name="Google Shape;2563;g27b3a2978f5_0_6291"/>
            <p:cNvSpPr/>
            <p:nvPr/>
          </p:nvSpPr>
          <p:spPr>
            <a:xfrm>
              <a:off x="-103"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2564" name="Google Shape;2564;g27b3a2978f5_0_6291"/>
            <p:cNvGrpSpPr/>
            <p:nvPr/>
          </p:nvGrpSpPr>
          <p:grpSpPr>
            <a:xfrm>
              <a:off x="262788" y="4847368"/>
              <a:ext cx="1443457" cy="217781"/>
              <a:chOff x="262788" y="4847368"/>
              <a:chExt cx="1443457" cy="217781"/>
            </a:xfrm>
          </p:grpSpPr>
          <p:sp>
            <p:nvSpPr>
              <p:cNvPr id="2565" name="Google Shape;2565;g27b3a2978f5_0_6291"/>
              <p:cNvSpPr/>
              <p:nvPr/>
            </p:nvSpPr>
            <p:spPr>
              <a:xfrm>
                <a:off x="611837" y="4848955"/>
                <a:ext cx="41052" cy="183425"/>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66" name="Google Shape;2566;g27b3a2978f5_0_6291"/>
              <p:cNvSpPr/>
              <p:nvPr/>
            </p:nvSpPr>
            <p:spPr>
              <a:xfrm>
                <a:off x="670991" y="4848955"/>
                <a:ext cx="41219" cy="183425"/>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67" name="Google Shape;2567;g27b3a2978f5_0_6291"/>
              <p:cNvSpPr/>
              <p:nvPr/>
            </p:nvSpPr>
            <p:spPr>
              <a:xfrm>
                <a:off x="554926" y="4848955"/>
                <a:ext cx="41052" cy="183425"/>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68" name="Google Shape;2568;g27b3a2978f5_0_6291"/>
              <p:cNvSpPr/>
              <p:nvPr/>
            </p:nvSpPr>
            <p:spPr>
              <a:xfrm>
                <a:off x="262788" y="4847368"/>
                <a:ext cx="104164" cy="186769"/>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69" name="Google Shape;2569;g27b3a2978f5_0_6291"/>
              <p:cNvSpPr/>
              <p:nvPr/>
            </p:nvSpPr>
            <p:spPr>
              <a:xfrm>
                <a:off x="384020" y="4882782"/>
                <a:ext cx="153493" cy="149598"/>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70" name="Google Shape;2570;g27b3a2978f5_0_6291"/>
              <p:cNvSpPr/>
              <p:nvPr/>
            </p:nvSpPr>
            <p:spPr>
              <a:xfrm>
                <a:off x="727384" y="4881906"/>
                <a:ext cx="98475" cy="152408"/>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71" name="Google Shape;2571;g27b3a2978f5_0_6291"/>
              <p:cNvSpPr/>
              <p:nvPr/>
            </p:nvSpPr>
            <p:spPr>
              <a:xfrm>
                <a:off x="870865" y="4848074"/>
                <a:ext cx="5694" cy="217075"/>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72" name="Google Shape;2572;g27b3a2978f5_0_6291"/>
              <p:cNvSpPr/>
              <p:nvPr/>
            </p:nvSpPr>
            <p:spPr>
              <a:xfrm>
                <a:off x="909668" y="4884897"/>
                <a:ext cx="41392" cy="55153"/>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73" name="Google Shape;2573;g27b3a2978f5_0_6291"/>
              <p:cNvSpPr/>
              <p:nvPr/>
            </p:nvSpPr>
            <p:spPr>
              <a:xfrm>
                <a:off x="952608" y="4898290"/>
                <a:ext cx="32947" cy="42465"/>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74" name="Google Shape;2574;g27b3a2978f5_0_6291"/>
              <p:cNvSpPr/>
              <p:nvPr/>
            </p:nvSpPr>
            <p:spPr>
              <a:xfrm>
                <a:off x="991929" y="4898290"/>
                <a:ext cx="32429" cy="42465"/>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75" name="Google Shape;2575;g27b3a2978f5_0_6291"/>
              <p:cNvSpPr/>
              <p:nvPr/>
            </p:nvSpPr>
            <p:spPr>
              <a:xfrm>
                <a:off x="1033148" y="4881906"/>
                <a:ext cx="30181" cy="58145"/>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76" name="Google Shape;2576;g27b3a2978f5_0_6291"/>
              <p:cNvSpPr/>
              <p:nvPr/>
            </p:nvSpPr>
            <p:spPr>
              <a:xfrm>
                <a:off x="1074707"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77" name="Google Shape;2577;g27b3a2978f5_0_6291"/>
              <p:cNvSpPr/>
              <p:nvPr/>
            </p:nvSpPr>
            <p:spPr>
              <a:xfrm>
                <a:off x="1113856" y="4898290"/>
                <a:ext cx="35703" cy="42465"/>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78" name="Google Shape;2578;g27b3a2978f5_0_6291"/>
              <p:cNvSpPr/>
              <p:nvPr/>
            </p:nvSpPr>
            <p:spPr>
              <a:xfrm>
                <a:off x="1159211" y="4881906"/>
                <a:ext cx="4491" cy="58145"/>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79" name="Google Shape;2579;g27b3a2978f5_0_6291"/>
              <p:cNvSpPr/>
              <p:nvPr/>
            </p:nvSpPr>
            <p:spPr>
              <a:xfrm>
                <a:off x="1173182" y="4898290"/>
                <a:ext cx="35703" cy="42465"/>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80" name="Google Shape;2580;g27b3a2978f5_0_6291"/>
              <p:cNvSpPr/>
              <p:nvPr/>
            </p:nvSpPr>
            <p:spPr>
              <a:xfrm>
                <a:off x="1216295" y="4898290"/>
                <a:ext cx="32252" cy="58150"/>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81" name="Google Shape;2581;g27b3a2978f5_0_6291"/>
              <p:cNvSpPr/>
              <p:nvPr/>
            </p:nvSpPr>
            <p:spPr>
              <a:xfrm>
                <a:off x="1255443" y="4899172"/>
                <a:ext cx="33632" cy="5744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82" name="Google Shape;2582;g27b3a2978f5_0_6291"/>
              <p:cNvSpPr/>
              <p:nvPr/>
            </p:nvSpPr>
            <p:spPr>
              <a:xfrm>
                <a:off x="1309421" y="4888599"/>
                <a:ext cx="20873" cy="52156"/>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83" name="Google Shape;2583;g27b3a2978f5_0_6291"/>
              <p:cNvSpPr/>
              <p:nvPr/>
            </p:nvSpPr>
            <p:spPr>
              <a:xfrm>
                <a:off x="1338739" y="4881906"/>
                <a:ext cx="30186" cy="58145"/>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84" name="Google Shape;2584;g27b3a2978f5_0_6291"/>
              <p:cNvSpPr/>
              <p:nvPr/>
            </p:nvSpPr>
            <p:spPr>
              <a:xfrm>
                <a:off x="1378233" y="4898290"/>
                <a:ext cx="31907" cy="42465"/>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85" name="Google Shape;2585;g27b3a2978f5_0_6291"/>
              <p:cNvSpPr/>
              <p:nvPr/>
            </p:nvSpPr>
            <p:spPr>
              <a:xfrm>
                <a:off x="1415823" y="4888599"/>
                <a:ext cx="20873" cy="52156"/>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86" name="Google Shape;2586;g27b3a2978f5_0_6291"/>
              <p:cNvSpPr/>
              <p:nvPr/>
            </p:nvSpPr>
            <p:spPr>
              <a:xfrm>
                <a:off x="1464457" y="4884897"/>
                <a:ext cx="31221" cy="55153"/>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87" name="Google Shape;2587;g27b3a2978f5_0_6291"/>
              <p:cNvSpPr/>
              <p:nvPr/>
            </p:nvSpPr>
            <p:spPr>
              <a:xfrm>
                <a:off x="1503088" y="4884192"/>
                <a:ext cx="6212" cy="55858"/>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88" name="Google Shape;2588;g27b3a2978f5_0_6291"/>
              <p:cNvSpPr/>
              <p:nvPr/>
            </p:nvSpPr>
            <p:spPr>
              <a:xfrm>
                <a:off x="1518262" y="4898290"/>
                <a:ext cx="30531" cy="42465"/>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89" name="Google Shape;2589;g27b3a2978f5_0_6291"/>
              <p:cNvSpPr/>
              <p:nvPr/>
            </p:nvSpPr>
            <p:spPr>
              <a:xfrm>
                <a:off x="1553792" y="4888599"/>
                <a:ext cx="20696" cy="52156"/>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90" name="Google Shape;2590;g27b3a2978f5_0_6291"/>
              <p:cNvSpPr/>
              <p:nvPr/>
            </p:nvSpPr>
            <p:spPr>
              <a:xfrm>
                <a:off x="1580522" y="4898290"/>
                <a:ext cx="32942" cy="42465"/>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91" name="Google Shape;2591;g27b3a2978f5_0_6291"/>
              <p:cNvSpPr/>
              <p:nvPr/>
            </p:nvSpPr>
            <p:spPr>
              <a:xfrm>
                <a:off x="1622081"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92" name="Google Shape;2592;g27b3a2978f5_0_6291"/>
              <p:cNvSpPr/>
              <p:nvPr/>
            </p:nvSpPr>
            <p:spPr>
              <a:xfrm>
                <a:off x="1661575" y="4898290"/>
                <a:ext cx="30531" cy="42465"/>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93" name="Google Shape;2593;g27b3a2978f5_0_6291"/>
              <p:cNvSpPr/>
              <p:nvPr/>
            </p:nvSpPr>
            <p:spPr>
              <a:xfrm>
                <a:off x="1698480" y="4932999"/>
                <a:ext cx="7765" cy="17448"/>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94" name="Google Shape;2594;g27b3a2978f5_0_6291"/>
              <p:cNvSpPr/>
              <p:nvPr/>
            </p:nvSpPr>
            <p:spPr>
              <a:xfrm>
                <a:off x="913804" y="4977927"/>
                <a:ext cx="37773" cy="56034"/>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95" name="Google Shape;2595;g27b3a2978f5_0_6291"/>
              <p:cNvSpPr/>
              <p:nvPr/>
            </p:nvSpPr>
            <p:spPr>
              <a:xfrm>
                <a:off x="963991" y="4991496"/>
                <a:ext cx="30186" cy="41584"/>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96" name="Google Shape;2596;g27b3a2978f5_0_6291"/>
              <p:cNvSpPr/>
              <p:nvPr/>
            </p:nvSpPr>
            <p:spPr>
              <a:xfrm>
                <a:off x="1004692" y="4974935"/>
                <a:ext cx="32079" cy="59026"/>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97" name="Google Shape;2597;g27b3a2978f5_0_6291"/>
              <p:cNvSpPr/>
              <p:nvPr/>
            </p:nvSpPr>
            <p:spPr>
              <a:xfrm>
                <a:off x="1046769" y="4991496"/>
                <a:ext cx="32947" cy="42465"/>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98" name="Google Shape;2598;g27b3a2978f5_0_6291"/>
              <p:cNvSpPr/>
              <p:nvPr/>
            </p:nvSpPr>
            <p:spPr>
              <a:xfrm>
                <a:off x="1089024" y="4991496"/>
                <a:ext cx="18630" cy="41584"/>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99" name="Google Shape;2599;g27b3a2978f5_0_6291"/>
              <p:cNvSpPr/>
              <p:nvPr/>
            </p:nvSpPr>
            <p:spPr>
              <a:xfrm>
                <a:off x="1113166" y="4991496"/>
                <a:ext cx="30531" cy="42465"/>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00" name="Google Shape;2600;g27b3a2978f5_0_6291"/>
              <p:cNvSpPr/>
              <p:nvPr/>
            </p:nvSpPr>
            <p:spPr>
              <a:xfrm>
                <a:off x="1149381" y="4981629"/>
                <a:ext cx="20873" cy="52332"/>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01" name="Google Shape;2601;g27b3a2978f5_0_6291"/>
              <p:cNvSpPr/>
              <p:nvPr/>
            </p:nvSpPr>
            <p:spPr>
              <a:xfrm>
                <a:off x="1177319"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02" name="Google Shape;2602;g27b3a2978f5_0_6291"/>
              <p:cNvSpPr/>
              <p:nvPr/>
            </p:nvSpPr>
            <p:spPr>
              <a:xfrm>
                <a:off x="1220776" y="4991496"/>
                <a:ext cx="30186" cy="41584"/>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03" name="Google Shape;2603;g27b3a2978f5_0_6291"/>
              <p:cNvSpPr/>
              <p:nvPr/>
            </p:nvSpPr>
            <p:spPr>
              <a:xfrm>
                <a:off x="1261305" y="4974935"/>
                <a:ext cx="32257" cy="59026"/>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04" name="Google Shape;2604;g27b3a2978f5_0_6291"/>
              <p:cNvSpPr/>
              <p:nvPr/>
            </p:nvSpPr>
            <p:spPr>
              <a:xfrm>
                <a:off x="1303904" y="4991496"/>
                <a:ext cx="30354" cy="42465"/>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05" name="Google Shape;2605;g27b3a2978f5_0_6291"/>
              <p:cNvSpPr/>
              <p:nvPr/>
            </p:nvSpPr>
            <p:spPr>
              <a:xfrm>
                <a:off x="1362018"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06" name="Google Shape;2606;g27b3a2978f5_0_6291"/>
              <p:cNvSpPr/>
              <p:nvPr/>
            </p:nvSpPr>
            <p:spPr>
              <a:xfrm>
                <a:off x="1405480" y="4991496"/>
                <a:ext cx="30181" cy="41584"/>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07" name="Google Shape;2607;g27b3a2978f5_0_6291"/>
              <p:cNvSpPr/>
              <p:nvPr/>
            </p:nvSpPr>
            <p:spPr>
              <a:xfrm>
                <a:off x="1446004" y="4974935"/>
                <a:ext cx="32084" cy="59026"/>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08" name="Google Shape;2608;g27b3a2978f5_0_6291"/>
              <p:cNvSpPr/>
              <p:nvPr/>
            </p:nvSpPr>
            <p:spPr>
              <a:xfrm>
                <a:off x="1508777" y="4977222"/>
                <a:ext cx="40016" cy="56739"/>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09" name="Google Shape;2609;g27b3a2978f5_0_6291"/>
              <p:cNvSpPr/>
              <p:nvPr/>
            </p:nvSpPr>
            <p:spPr>
              <a:xfrm>
                <a:off x="1557583"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10" name="Google Shape;2610;g27b3a2978f5_0_6291"/>
              <p:cNvSpPr/>
              <p:nvPr/>
            </p:nvSpPr>
            <p:spPr>
              <a:xfrm>
                <a:off x="1600873" y="4991496"/>
                <a:ext cx="18630" cy="41584"/>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11" name="Google Shape;2611;g27b3a2978f5_0_6291"/>
              <p:cNvSpPr/>
              <p:nvPr/>
            </p:nvSpPr>
            <p:spPr>
              <a:xfrm>
                <a:off x="1623979" y="4991496"/>
                <a:ext cx="32947" cy="42465"/>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12" name="Google Shape;2612;g27b3a2978f5_0_6291"/>
              <p:cNvSpPr/>
              <p:nvPr/>
            </p:nvSpPr>
            <p:spPr>
              <a:xfrm>
                <a:off x="1664336" y="4991496"/>
                <a:ext cx="30354" cy="42465"/>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sp>
        <p:nvSpPr>
          <p:cNvPr id="2613" name="Google Shape;2613;g27b3a2978f5_0_6291"/>
          <p:cNvSpPr txBox="1">
            <a:spLocks noGrp="1"/>
          </p:cNvSpPr>
          <p:nvPr>
            <p:ph type="sldNum" idx="1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2614" name="Google Shape;2614;g27b3a2978f5_0_6291"/>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2615" name="Google Shape;2615;g27b3a2978f5_0_6291"/>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2616" name="Google Shape;2616;g27b3a2978f5_0_6291"/>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2617" name="Google Shape;2617;g27b3a2978f5_0_6291"/>
          <p:cNvSpPr txBox="1">
            <a:spLocks noGrp="1"/>
          </p:cNvSpPr>
          <p:nvPr>
            <p:ph type="title"/>
          </p:nvPr>
        </p:nvSpPr>
        <p:spPr>
          <a:xfrm>
            <a:off x="720000" y="711475"/>
            <a:ext cx="5596800" cy="510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a:latin typeface="Roboto"/>
                <a:ea typeface="Roboto"/>
                <a:cs typeface="Roboto"/>
                <a:sym typeface="Roboto"/>
              </a:defRPr>
            </a:lvl1pPr>
            <a:lvl2pPr lvl="1" algn="l" rtl="0">
              <a:lnSpc>
                <a:spcPct val="100000"/>
              </a:lnSpc>
              <a:spcBef>
                <a:spcPts val="0"/>
              </a:spcBef>
              <a:spcAft>
                <a:spcPts val="0"/>
              </a:spcAft>
              <a:buSzPts val="2800"/>
              <a:buNone/>
              <a:defRPr sz="3000">
                <a:latin typeface="Arial"/>
                <a:ea typeface="Arial"/>
                <a:cs typeface="Arial"/>
                <a:sym typeface="Arial"/>
              </a:defRPr>
            </a:lvl2pPr>
            <a:lvl3pPr lvl="2" algn="l" rtl="0">
              <a:lnSpc>
                <a:spcPct val="100000"/>
              </a:lnSpc>
              <a:spcBef>
                <a:spcPts val="0"/>
              </a:spcBef>
              <a:spcAft>
                <a:spcPts val="0"/>
              </a:spcAft>
              <a:buSzPts val="2800"/>
              <a:buNone/>
              <a:defRPr sz="3000">
                <a:latin typeface="Arial"/>
                <a:ea typeface="Arial"/>
                <a:cs typeface="Arial"/>
                <a:sym typeface="Arial"/>
              </a:defRPr>
            </a:lvl3pPr>
            <a:lvl4pPr lvl="3" algn="l" rtl="0">
              <a:lnSpc>
                <a:spcPct val="100000"/>
              </a:lnSpc>
              <a:spcBef>
                <a:spcPts val="0"/>
              </a:spcBef>
              <a:spcAft>
                <a:spcPts val="0"/>
              </a:spcAft>
              <a:buSzPts val="2800"/>
              <a:buNone/>
              <a:defRPr sz="3000">
                <a:latin typeface="Arial"/>
                <a:ea typeface="Arial"/>
                <a:cs typeface="Arial"/>
                <a:sym typeface="Arial"/>
              </a:defRPr>
            </a:lvl4pPr>
            <a:lvl5pPr lvl="4" algn="l" rtl="0">
              <a:lnSpc>
                <a:spcPct val="100000"/>
              </a:lnSpc>
              <a:spcBef>
                <a:spcPts val="0"/>
              </a:spcBef>
              <a:spcAft>
                <a:spcPts val="0"/>
              </a:spcAft>
              <a:buSzPts val="2800"/>
              <a:buNone/>
              <a:defRPr sz="3000">
                <a:latin typeface="Arial"/>
                <a:ea typeface="Arial"/>
                <a:cs typeface="Arial"/>
                <a:sym typeface="Arial"/>
              </a:defRPr>
            </a:lvl5pPr>
            <a:lvl6pPr lvl="5" algn="l" rtl="0">
              <a:lnSpc>
                <a:spcPct val="100000"/>
              </a:lnSpc>
              <a:spcBef>
                <a:spcPts val="0"/>
              </a:spcBef>
              <a:spcAft>
                <a:spcPts val="0"/>
              </a:spcAft>
              <a:buSzPts val="2800"/>
              <a:buNone/>
              <a:defRPr sz="3000">
                <a:latin typeface="Arial"/>
                <a:ea typeface="Arial"/>
                <a:cs typeface="Arial"/>
                <a:sym typeface="Arial"/>
              </a:defRPr>
            </a:lvl6pPr>
            <a:lvl7pPr lvl="6" algn="l" rtl="0">
              <a:lnSpc>
                <a:spcPct val="100000"/>
              </a:lnSpc>
              <a:spcBef>
                <a:spcPts val="0"/>
              </a:spcBef>
              <a:spcAft>
                <a:spcPts val="0"/>
              </a:spcAft>
              <a:buSzPts val="2800"/>
              <a:buNone/>
              <a:defRPr sz="3000">
                <a:latin typeface="Arial"/>
                <a:ea typeface="Arial"/>
                <a:cs typeface="Arial"/>
                <a:sym typeface="Arial"/>
              </a:defRPr>
            </a:lvl7pPr>
            <a:lvl8pPr lvl="7" algn="l" rtl="0">
              <a:lnSpc>
                <a:spcPct val="100000"/>
              </a:lnSpc>
              <a:spcBef>
                <a:spcPts val="0"/>
              </a:spcBef>
              <a:spcAft>
                <a:spcPts val="0"/>
              </a:spcAft>
              <a:buSzPts val="2800"/>
              <a:buNone/>
              <a:defRPr sz="3000">
                <a:latin typeface="Arial"/>
                <a:ea typeface="Arial"/>
                <a:cs typeface="Arial"/>
                <a:sym typeface="Arial"/>
              </a:defRPr>
            </a:lvl8pPr>
            <a:lvl9pPr lvl="8" algn="l" rtl="0">
              <a:lnSpc>
                <a:spcPct val="100000"/>
              </a:lnSpc>
              <a:spcBef>
                <a:spcPts val="0"/>
              </a:spcBef>
              <a:spcAft>
                <a:spcPts val="0"/>
              </a:spcAft>
              <a:buSzPts val="2800"/>
              <a:buNone/>
              <a:defRPr sz="3000">
                <a:latin typeface="Arial"/>
                <a:ea typeface="Arial"/>
                <a:cs typeface="Arial"/>
                <a:sym typeface="Arial"/>
              </a:defRPr>
            </a:lvl9pPr>
          </a:lstStyle>
          <a:p>
            <a:endParaRPr/>
          </a:p>
        </p:txBody>
      </p:sp>
      <p:sp>
        <p:nvSpPr>
          <p:cNvPr id="2618" name="Google Shape;2618;g27b3a2978f5_0_6291"/>
          <p:cNvSpPr txBox="1">
            <a:spLocks noGrp="1"/>
          </p:cNvSpPr>
          <p:nvPr>
            <p:ph type="sldNum" idx="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2619" name="Google Shape;2619;g27b3a2978f5_0_6291"/>
          <p:cNvSpPr txBox="1">
            <a:spLocks noGrp="1"/>
          </p:cNvSpPr>
          <p:nvPr>
            <p:ph type="body" idx="1"/>
          </p:nvPr>
        </p:nvSpPr>
        <p:spPr>
          <a:xfrm>
            <a:off x="720000" y="2598225"/>
            <a:ext cx="3218700" cy="1669200"/>
          </a:xfrm>
          <a:prstGeom prst="rect">
            <a:avLst/>
          </a:prstGeom>
          <a:noFill/>
          <a:ln>
            <a:noFill/>
          </a:ln>
        </p:spPr>
        <p:txBody>
          <a:bodyPr spcFirstLastPara="1" wrap="square" lIns="0" tIns="0" rIns="0" bIns="0" anchor="t" anchorCtr="0">
            <a:noAutofit/>
          </a:bodyPr>
          <a:lstStyle>
            <a:lvl1pPr marL="457200" lvl="0" indent="-292100" algn="l" rtl="0">
              <a:lnSpc>
                <a:spcPct val="150000"/>
              </a:lnSpc>
              <a:spcBef>
                <a:spcPts val="0"/>
              </a:spcBef>
              <a:spcAft>
                <a:spcPts val="0"/>
              </a:spcAft>
              <a:buClr>
                <a:srgbClr val="7878B9"/>
              </a:buClr>
              <a:buSzPts val="1000"/>
              <a:buFont typeface="Roboto Medium"/>
              <a:buChar char="■"/>
              <a:defRPr sz="1000">
                <a:latin typeface="Roboto Medium"/>
                <a:ea typeface="Roboto Medium"/>
                <a:cs typeface="Roboto Medium"/>
                <a:sym typeface="Roboto Medium"/>
              </a:defRPr>
            </a:lvl1pPr>
            <a:lvl2pPr marL="914400" lvl="1"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2pPr>
            <a:lvl3pPr marL="1371600" lvl="2"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3pPr>
            <a:lvl4pPr marL="1828800" lvl="3"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4pPr>
            <a:lvl5pPr marL="2286000" lvl="4"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5pPr>
            <a:lvl6pPr marL="2743200" lvl="5"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6pPr>
            <a:lvl7pPr marL="3200400" lvl="6"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7pPr>
            <a:lvl8pPr marL="3657600" lvl="7"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8pPr>
            <a:lvl9pPr marL="4114800" lvl="8" indent="-292100" algn="l" rtl="0">
              <a:lnSpc>
                <a:spcPct val="150000"/>
              </a:lnSpc>
              <a:spcBef>
                <a:spcPts val="1600"/>
              </a:spcBef>
              <a:spcAft>
                <a:spcPts val="1600"/>
              </a:spcAft>
              <a:buSzPts val="1000"/>
              <a:buFont typeface="Roboto Medium"/>
              <a:buChar char="■"/>
              <a:defRPr sz="1000">
                <a:latin typeface="Roboto Medium"/>
                <a:ea typeface="Roboto Medium"/>
                <a:cs typeface="Roboto Medium"/>
                <a:sym typeface="Roboto Medium"/>
              </a:defRPr>
            </a:lvl9pPr>
          </a:lstStyle>
          <a:p>
            <a:endParaRPr/>
          </a:p>
        </p:txBody>
      </p:sp>
      <p:sp>
        <p:nvSpPr>
          <p:cNvPr id="2620" name="Google Shape;2620;g27b3a2978f5_0_6291"/>
          <p:cNvSpPr txBox="1">
            <a:spLocks noGrp="1"/>
          </p:cNvSpPr>
          <p:nvPr>
            <p:ph type="body" idx="3"/>
          </p:nvPr>
        </p:nvSpPr>
        <p:spPr>
          <a:xfrm>
            <a:off x="4341273" y="2598225"/>
            <a:ext cx="3218700" cy="1669200"/>
          </a:xfrm>
          <a:prstGeom prst="rect">
            <a:avLst/>
          </a:prstGeom>
          <a:noFill/>
          <a:ln>
            <a:noFill/>
          </a:ln>
        </p:spPr>
        <p:txBody>
          <a:bodyPr spcFirstLastPara="1" wrap="square" lIns="0" tIns="0" rIns="0" bIns="0" anchor="t" anchorCtr="0">
            <a:noAutofit/>
          </a:bodyPr>
          <a:lstStyle>
            <a:lvl1pPr marL="457200" lvl="0" indent="-292100" algn="l" rtl="0">
              <a:lnSpc>
                <a:spcPct val="150000"/>
              </a:lnSpc>
              <a:spcBef>
                <a:spcPts val="0"/>
              </a:spcBef>
              <a:spcAft>
                <a:spcPts val="0"/>
              </a:spcAft>
              <a:buClr>
                <a:srgbClr val="7878B9"/>
              </a:buClr>
              <a:buSzPts val="1000"/>
              <a:buFont typeface="Roboto Medium"/>
              <a:buChar char="■"/>
              <a:defRPr sz="1000">
                <a:latin typeface="Roboto Medium"/>
                <a:ea typeface="Roboto Medium"/>
                <a:cs typeface="Roboto Medium"/>
                <a:sym typeface="Roboto Medium"/>
              </a:defRPr>
            </a:lvl1pPr>
            <a:lvl2pPr marL="914400" lvl="1"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2pPr>
            <a:lvl3pPr marL="1371600" lvl="2"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3pPr>
            <a:lvl4pPr marL="1828800" lvl="3"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4pPr>
            <a:lvl5pPr marL="2286000" lvl="4"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5pPr>
            <a:lvl6pPr marL="2743200" lvl="5"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6pPr>
            <a:lvl7pPr marL="3200400" lvl="6"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7pPr>
            <a:lvl8pPr marL="3657600" lvl="7"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8pPr>
            <a:lvl9pPr marL="4114800" lvl="8" indent="-292100" algn="l" rtl="0">
              <a:lnSpc>
                <a:spcPct val="150000"/>
              </a:lnSpc>
              <a:spcBef>
                <a:spcPts val="1600"/>
              </a:spcBef>
              <a:spcAft>
                <a:spcPts val="1600"/>
              </a:spcAft>
              <a:buSzPts val="1000"/>
              <a:buFont typeface="Roboto Medium"/>
              <a:buChar char="■"/>
              <a:defRPr sz="1000">
                <a:latin typeface="Roboto Medium"/>
                <a:ea typeface="Roboto Medium"/>
                <a:cs typeface="Roboto Medium"/>
                <a:sym typeface="Roboto Medium"/>
              </a:defRPr>
            </a:lvl9pPr>
          </a:lstStyle>
          <a:p>
            <a:endParaRPr/>
          </a:p>
        </p:txBody>
      </p:sp>
      <p:sp>
        <p:nvSpPr>
          <p:cNvPr id="2621" name="Google Shape;2621;g27b3a2978f5_0_6291"/>
          <p:cNvSpPr txBox="1">
            <a:spLocks noGrp="1"/>
          </p:cNvSpPr>
          <p:nvPr>
            <p:ph type="subTitle" idx="4"/>
          </p:nvPr>
        </p:nvSpPr>
        <p:spPr>
          <a:xfrm>
            <a:off x="255985"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
        <p:nvSpPr>
          <p:cNvPr id="2622" name="Google Shape;2622;g27b3a2978f5_0_6291"/>
          <p:cNvSpPr txBox="1">
            <a:spLocks noGrp="1"/>
          </p:cNvSpPr>
          <p:nvPr>
            <p:ph type="body" idx="5"/>
          </p:nvPr>
        </p:nvSpPr>
        <p:spPr>
          <a:xfrm>
            <a:off x="720000" y="1512950"/>
            <a:ext cx="7072200" cy="7182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2623" name="Google Shape;2623;g27b3a2978f5_0_6291"/>
          <p:cNvSpPr txBox="1"/>
          <p:nvPr/>
        </p:nvSpPr>
        <p:spPr>
          <a:xfrm>
            <a:off x="4497875" y="4764100"/>
            <a:ext cx="43326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600"/>
              <a:buFont typeface="Arial"/>
              <a:buNone/>
            </a:pPr>
            <a:r>
              <a:rPr lang="en" sz="600" b="0" i="0" u="none" strike="noStrike" cap="none">
                <a:solidFill>
                  <a:srgbClr val="CCCCF4"/>
                </a:solidFill>
                <a:latin typeface="Roboto Light"/>
                <a:ea typeface="Roboto Light"/>
                <a:cs typeface="Roboto Light"/>
                <a:sym typeface="Roboto Light"/>
              </a:rPr>
              <a:t>© </a:t>
            </a:r>
            <a:r>
              <a:rPr lang="en" sz="600">
                <a:solidFill>
                  <a:srgbClr val="CCCCF4"/>
                </a:solidFill>
                <a:latin typeface="Roboto Light"/>
                <a:ea typeface="Roboto Light"/>
                <a:cs typeface="Roboto Light"/>
                <a:sym typeface="Roboto Light"/>
              </a:rPr>
              <a:t>2022</a:t>
            </a:r>
            <a:r>
              <a:rPr lang="en" sz="600" b="0" i="0" u="none" strike="noStrike" cap="none">
                <a:solidFill>
                  <a:srgbClr val="CCCCF4"/>
                </a:solidFill>
                <a:latin typeface="Roboto Light"/>
                <a:ea typeface="Roboto Light"/>
                <a:cs typeface="Roboto Light"/>
                <a:sym typeface="Roboto Light"/>
              </a:rPr>
              <a:t>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CCCCF4"/>
              </a:solidFill>
              <a:latin typeface="Roboto Light"/>
              <a:ea typeface="Roboto Light"/>
              <a:cs typeface="Roboto Light"/>
              <a:sym typeface="Roboto Light"/>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227">
          <p15:clr>
            <a:srgbClr val="FA7B17"/>
          </p15:clr>
        </p15:guide>
        <p15:guide id="5" orient="horz" pos="341">
          <p15:clr>
            <a:srgbClr val="FA7B17"/>
          </p15:clr>
        </p15:guide>
        <p15:guide id="6" pos="4763">
          <p15:clr>
            <a:srgbClr val="FA7B17"/>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milia - Bullet Section">
  <p:cSld name="TITLE_ONLY_1_1_2_4_1_1">
    <p:spTree>
      <p:nvGrpSpPr>
        <p:cNvPr id="1" name="Shape 2624"/>
        <p:cNvGrpSpPr/>
        <p:nvPr/>
      </p:nvGrpSpPr>
      <p:grpSpPr>
        <a:xfrm>
          <a:off x="0" y="0"/>
          <a:ext cx="0" cy="0"/>
          <a:chOff x="0" y="0"/>
          <a:chExt cx="0" cy="0"/>
        </a:xfrm>
      </p:grpSpPr>
      <p:grpSp>
        <p:nvGrpSpPr>
          <p:cNvPr id="2625" name="Google Shape;2625;g27b3a2978f5_0_6354"/>
          <p:cNvGrpSpPr/>
          <p:nvPr/>
        </p:nvGrpSpPr>
        <p:grpSpPr>
          <a:xfrm>
            <a:off x="-104" y="4769174"/>
            <a:ext cx="9144000" cy="374100"/>
            <a:chOff x="-103" y="4769178"/>
            <a:chExt cx="9144000" cy="374100"/>
          </a:xfrm>
        </p:grpSpPr>
        <p:sp>
          <p:nvSpPr>
            <p:cNvPr id="2626" name="Google Shape;2626;g27b3a2978f5_0_6354"/>
            <p:cNvSpPr/>
            <p:nvPr/>
          </p:nvSpPr>
          <p:spPr>
            <a:xfrm>
              <a:off x="-103"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2627" name="Google Shape;2627;g27b3a2978f5_0_6354"/>
            <p:cNvGrpSpPr/>
            <p:nvPr/>
          </p:nvGrpSpPr>
          <p:grpSpPr>
            <a:xfrm>
              <a:off x="262788" y="4847368"/>
              <a:ext cx="1443457" cy="217781"/>
              <a:chOff x="262788" y="4847368"/>
              <a:chExt cx="1443457" cy="217781"/>
            </a:xfrm>
          </p:grpSpPr>
          <p:sp>
            <p:nvSpPr>
              <p:cNvPr id="2628" name="Google Shape;2628;g27b3a2978f5_0_6354"/>
              <p:cNvSpPr/>
              <p:nvPr/>
            </p:nvSpPr>
            <p:spPr>
              <a:xfrm>
                <a:off x="611837" y="4848955"/>
                <a:ext cx="41052" cy="183425"/>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29" name="Google Shape;2629;g27b3a2978f5_0_6354"/>
              <p:cNvSpPr/>
              <p:nvPr/>
            </p:nvSpPr>
            <p:spPr>
              <a:xfrm>
                <a:off x="670991" y="4848955"/>
                <a:ext cx="41219" cy="183425"/>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30" name="Google Shape;2630;g27b3a2978f5_0_6354"/>
              <p:cNvSpPr/>
              <p:nvPr/>
            </p:nvSpPr>
            <p:spPr>
              <a:xfrm>
                <a:off x="554926" y="4848955"/>
                <a:ext cx="41052" cy="183425"/>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31" name="Google Shape;2631;g27b3a2978f5_0_6354"/>
              <p:cNvSpPr/>
              <p:nvPr/>
            </p:nvSpPr>
            <p:spPr>
              <a:xfrm>
                <a:off x="262788" y="4847368"/>
                <a:ext cx="104164" cy="186769"/>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32" name="Google Shape;2632;g27b3a2978f5_0_6354"/>
              <p:cNvSpPr/>
              <p:nvPr/>
            </p:nvSpPr>
            <p:spPr>
              <a:xfrm>
                <a:off x="384020" y="4882782"/>
                <a:ext cx="153493" cy="149598"/>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33" name="Google Shape;2633;g27b3a2978f5_0_6354"/>
              <p:cNvSpPr/>
              <p:nvPr/>
            </p:nvSpPr>
            <p:spPr>
              <a:xfrm>
                <a:off x="727384" y="4881906"/>
                <a:ext cx="98475" cy="152408"/>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34" name="Google Shape;2634;g27b3a2978f5_0_6354"/>
              <p:cNvSpPr/>
              <p:nvPr/>
            </p:nvSpPr>
            <p:spPr>
              <a:xfrm>
                <a:off x="870865" y="4848074"/>
                <a:ext cx="5694" cy="217075"/>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35" name="Google Shape;2635;g27b3a2978f5_0_6354"/>
              <p:cNvSpPr/>
              <p:nvPr/>
            </p:nvSpPr>
            <p:spPr>
              <a:xfrm>
                <a:off x="909668" y="4884897"/>
                <a:ext cx="41392" cy="55153"/>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36" name="Google Shape;2636;g27b3a2978f5_0_6354"/>
              <p:cNvSpPr/>
              <p:nvPr/>
            </p:nvSpPr>
            <p:spPr>
              <a:xfrm>
                <a:off x="952608" y="4898290"/>
                <a:ext cx="32947" cy="42465"/>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37" name="Google Shape;2637;g27b3a2978f5_0_6354"/>
              <p:cNvSpPr/>
              <p:nvPr/>
            </p:nvSpPr>
            <p:spPr>
              <a:xfrm>
                <a:off x="991929" y="4898290"/>
                <a:ext cx="32429" cy="42465"/>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38" name="Google Shape;2638;g27b3a2978f5_0_6354"/>
              <p:cNvSpPr/>
              <p:nvPr/>
            </p:nvSpPr>
            <p:spPr>
              <a:xfrm>
                <a:off x="1033148" y="4881906"/>
                <a:ext cx="30181" cy="58145"/>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39" name="Google Shape;2639;g27b3a2978f5_0_6354"/>
              <p:cNvSpPr/>
              <p:nvPr/>
            </p:nvSpPr>
            <p:spPr>
              <a:xfrm>
                <a:off x="1074707"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40" name="Google Shape;2640;g27b3a2978f5_0_6354"/>
              <p:cNvSpPr/>
              <p:nvPr/>
            </p:nvSpPr>
            <p:spPr>
              <a:xfrm>
                <a:off x="1113856" y="4898290"/>
                <a:ext cx="35703" cy="42465"/>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41" name="Google Shape;2641;g27b3a2978f5_0_6354"/>
              <p:cNvSpPr/>
              <p:nvPr/>
            </p:nvSpPr>
            <p:spPr>
              <a:xfrm>
                <a:off x="1159211" y="4881906"/>
                <a:ext cx="4491" cy="58145"/>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42" name="Google Shape;2642;g27b3a2978f5_0_6354"/>
              <p:cNvSpPr/>
              <p:nvPr/>
            </p:nvSpPr>
            <p:spPr>
              <a:xfrm>
                <a:off x="1173182" y="4898290"/>
                <a:ext cx="35703" cy="42465"/>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43" name="Google Shape;2643;g27b3a2978f5_0_6354"/>
              <p:cNvSpPr/>
              <p:nvPr/>
            </p:nvSpPr>
            <p:spPr>
              <a:xfrm>
                <a:off x="1216295" y="4898290"/>
                <a:ext cx="32252" cy="58150"/>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44" name="Google Shape;2644;g27b3a2978f5_0_6354"/>
              <p:cNvSpPr/>
              <p:nvPr/>
            </p:nvSpPr>
            <p:spPr>
              <a:xfrm>
                <a:off x="1255443" y="4899172"/>
                <a:ext cx="33632" cy="5744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45" name="Google Shape;2645;g27b3a2978f5_0_6354"/>
              <p:cNvSpPr/>
              <p:nvPr/>
            </p:nvSpPr>
            <p:spPr>
              <a:xfrm>
                <a:off x="1309421" y="4888599"/>
                <a:ext cx="20873" cy="52156"/>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46" name="Google Shape;2646;g27b3a2978f5_0_6354"/>
              <p:cNvSpPr/>
              <p:nvPr/>
            </p:nvSpPr>
            <p:spPr>
              <a:xfrm>
                <a:off x="1338739" y="4881906"/>
                <a:ext cx="30186" cy="58145"/>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47" name="Google Shape;2647;g27b3a2978f5_0_6354"/>
              <p:cNvSpPr/>
              <p:nvPr/>
            </p:nvSpPr>
            <p:spPr>
              <a:xfrm>
                <a:off x="1378233" y="4898290"/>
                <a:ext cx="31907" cy="42465"/>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48" name="Google Shape;2648;g27b3a2978f5_0_6354"/>
              <p:cNvSpPr/>
              <p:nvPr/>
            </p:nvSpPr>
            <p:spPr>
              <a:xfrm>
                <a:off x="1415823" y="4888599"/>
                <a:ext cx="20873" cy="52156"/>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49" name="Google Shape;2649;g27b3a2978f5_0_6354"/>
              <p:cNvSpPr/>
              <p:nvPr/>
            </p:nvSpPr>
            <p:spPr>
              <a:xfrm>
                <a:off x="1464457" y="4884897"/>
                <a:ext cx="31221" cy="55153"/>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50" name="Google Shape;2650;g27b3a2978f5_0_6354"/>
              <p:cNvSpPr/>
              <p:nvPr/>
            </p:nvSpPr>
            <p:spPr>
              <a:xfrm>
                <a:off x="1503088" y="4884192"/>
                <a:ext cx="6212" cy="55858"/>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51" name="Google Shape;2651;g27b3a2978f5_0_6354"/>
              <p:cNvSpPr/>
              <p:nvPr/>
            </p:nvSpPr>
            <p:spPr>
              <a:xfrm>
                <a:off x="1518262" y="4898290"/>
                <a:ext cx="30531" cy="42465"/>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52" name="Google Shape;2652;g27b3a2978f5_0_6354"/>
              <p:cNvSpPr/>
              <p:nvPr/>
            </p:nvSpPr>
            <p:spPr>
              <a:xfrm>
                <a:off x="1553792" y="4888599"/>
                <a:ext cx="20696" cy="52156"/>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53" name="Google Shape;2653;g27b3a2978f5_0_6354"/>
              <p:cNvSpPr/>
              <p:nvPr/>
            </p:nvSpPr>
            <p:spPr>
              <a:xfrm>
                <a:off x="1580522" y="4898290"/>
                <a:ext cx="32942" cy="42465"/>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54" name="Google Shape;2654;g27b3a2978f5_0_6354"/>
              <p:cNvSpPr/>
              <p:nvPr/>
            </p:nvSpPr>
            <p:spPr>
              <a:xfrm>
                <a:off x="1622081"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55" name="Google Shape;2655;g27b3a2978f5_0_6354"/>
              <p:cNvSpPr/>
              <p:nvPr/>
            </p:nvSpPr>
            <p:spPr>
              <a:xfrm>
                <a:off x="1661575" y="4898290"/>
                <a:ext cx="30531" cy="42465"/>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56" name="Google Shape;2656;g27b3a2978f5_0_6354"/>
              <p:cNvSpPr/>
              <p:nvPr/>
            </p:nvSpPr>
            <p:spPr>
              <a:xfrm>
                <a:off x="1698480" y="4932999"/>
                <a:ext cx="7765" cy="17448"/>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57" name="Google Shape;2657;g27b3a2978f5_0_6354"/>
              <p:cNvSpPr/>
              <p:nvPr/>
            </p:nvSpPr>
            <p:spPr>
              <a:xfrm>
                <a:off x="913804" y="4977927"/>
                <a:ext cx="37773" cy="56034"/>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58" name="Google Shape;2658;g27b3a2978f5_0_6354"/>
              <p:cNvSpPr/>
              <p:nvPr/>
            </p:nvSpPr>
            <p:spPr>
              <a:xfrm>
                <a:off x="963991" y="4991496"/>
                <a:ext cx="30186" cy="41584"/>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59" name="Google Shape;2659;g27b3a2978f5_0_6354"/>
              <p:cNvSpPr/>
              <p:nvPr/>
            </p:nvSpPr>
            <p:spPr>
              <a:xfrm>
                <a:off x="1004692" y="4974935"/>
                <a:ext cx="32079" cy="59026"/>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60" name="Google Shape;2660;g27b3a2978f5_0_6354"/>
              <p:cNvSpPr/>
              <p:nvPr/>
            </p:nvSpPr>
            <p:spPr>
              <a:xfrm>
                <a:off x="1046769" y="4991496"/>
                <a:ext cx="32947" cy="42465"/>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61" name="Google Shape;2661;g27b3a2978f5_0_6354"/>
              <p:cNvSpPr/>
              <p:nvPr/>
            </p:nvSpPr>
            <p:spPr>
              <a:xfrm>
                <a:off x="1089024" y="4991496"/>
                <a:ext cx="18630" cy="41584"/>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62" name="Google Shape;2662;g27b3a2978f5_0_6354"/>
              <p:cNvSpPr/>
              <p:nvPr/>
            </p:nvSpPr>
            <p:spPr>
              <a:xfrm>
                <a:off x="1113166" y="4991496"/>
                <a:ext cx="30531" cy="42465"/>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63" name="Google Shape;2663;g27b3a2978f5_0_6354"/>
              <p:cNvSpPr/>
              <p:nvPr/>
            </p:nvSpPr>
            <p:spPr>
              <a:xfrm>
                <a:off x="1149381" y="4981629"/>
                <a:ext cx="20873" cy="52332"/>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64" name="Google Shape;2664;g27b3a2978f5_0_6354"/>
              <p:cNvSpPr/>
              <p:nvPr/>
            </p:nvSpPr>
            <p:spPr>
              <a:xfrm>
                <a:off x="1177319"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65" name="Google Shape;2665;g27b3a2978f5_0_6354"/>
              <p:cNvSpPr/>
              <p:nvPr/>
            </p:nvSpPr>
            <p:spPr>
              <a:xfrm>
                <a:off x="1220776" y="4991496"/>
                <a:ext cx="30186" cy="41584"/>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66" name="Google Shape;2666;g27b3a2978f5_0_6354"/>
              <p:cNvSpPr/>
              <p:nvPr/>
            </p:nvSpPr>
            <p:spPr>
              <a:xfrm>
                <a:off x="1261305" y="4974935"/>
                <a:ext cx="32257" cy="59026"/>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67" name="Google Shape;2667;g27b3a2978f5_0_6354"/>
              <p:cNvSpPr/>
              <p:nvPr/>
            </p:nvSpPr>
            <p:spPr>
              <a:xfrm>
                <a:off x="1303904" y="4991496"/>
                <a:ext cx="30354" cy="42465"/>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68" name="Google Shape;2668;g27b3a2978f5_0_6354"/>
              <p:cNvSpPr/>
              <p:nvPr/>
            </p:nvSpPr>
            <p:spPr>
              <a:xfrm>
                <a:off x="1362018"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69" name="Google Shape;2669;g27b3a2978f5_0_6354"/>
              <p:cNvSpPr/>
              <p:nvPr/>
            </p:nvSpPr>
            <p:spPr>
              <a:xfrm>
                <a:off x="1405480" y="4991496"/>
                <a:ext cx="30181" cy="41584"/>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70" name="Google Shape;2670;g27b3a2978f5_0_6354"/>
              <p:cNvSpPr/>
              <p:nvPr/>
            </p:nvSpPr>
            <p:spPr>
              <a:xfrm>
                <a:off x="1446004" y="4974935"/>
                <a:ext cx="32084" cy="59026"/>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71" name="Google Shape;2671;g27b3a2978f5_0_6354"/>
              <p:cNvSpPr/>
              <p:nvPr/>
            </p:nvSpPr>
            <p:spPr>
              <a:xfrm>
                <a:off x="1508777" y="4977222"/>
                <a:ext cx="40016" cy="56739"/>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72" name="Google Shape;2672;g27b3a2978f5_0_6354"/>
              <p:cNvSpPr/>
              <p:nvPr/>
            </p:nvSpPr>
            <p:spPr>
              <a:xfrm>
                <a:off x="1557583"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73" name="Google Shape;2673;g27b3a2978f5_0_6354"/>
              <p:cNvSpPr/>
              <p:nvPr/>
            </p:nvSpPr>
            <p:spPr>
              <a:xfrm>
                <a:off x="1600873" y="4991496"/>
                <a:ext cx="18630" cy="41584"/>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74" name="Google Shape;2674;g27b3a2978f5_0_6354"/>
              <p:cNvSpPr/>
              <p:nvPr/>
            </p:nvSpPr>
            <p:spPr>
              <a:xfrm>
                <a:off x="1623979" y="4991496"/>
                <a:ext cx="32947" cy="42465"/>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75" name="Google Shape;2675;g27b3a2978f5_0_6354"/>
              <p:cNvSpPr/>
              <p:nvPr/>
            </p:nvSpPr>
            <p:spPr>
              <a:xfrm>
                <a:off x="1664336" y="4991496"/>
                <a:ext cx="30354" cy="42465"/>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sp>
        <p:nvSpPr>
          <p:cNvPr id="2676" name="Google Shape;2676;g27b3a2978f5_0_6354"/>
          <p:cNvSpPr txBox="1">
            <a:spLocks noGrp="1"/>
          </p:cNvSpPr>
          <p:nvPr>
            <p:ph type="sldNum" idx="1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2677" name="Google Shape;2677;g27b3a2978f5_0_6354"/>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2678" name="Google Shape;2678;g27b3a2978f5_0_6354"/>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2679" name="Google Shape;2679;g27b3a2978f5_0_6354"/>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2680" name="Google Shape;2680;g27b3a2978f5_0_6354"/>
          <p:cNvSpPr txBox="1">
            <a:spLocks noGrp="1"/>
          </p:cNvSpPr>
          <p:nvPr>
            <p:ph type="sldNum" idx="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2681" name="Google Shape;2681;g27b3a2978f5_0_6354"/>
          <p:cNvSpPr txBox="1">
            <a:spLocks noGrp="1"/>
          </p:cNvSpPr>
          <p:nvPr>
            <p:ph type="body" idx="1"/>
          </p:nvPr>
        </p:nvSpPr>
        <p:spPr>
          <a:xfrm>
            <a:off x="720000" y="2598225"/>
            <a:ext cx="3291900" cy="1669200"/>
          </a:xfrm>
          <a:prstGeom prst="rect">
            <a:avLst/>
          </a:prstGeom>
          <a:noFill/>
          <a:ln>
            <a:noFill/>
          </a:ln>
        </p:spPr>
        <p:txBody>
          <a:bodyPr spcFirstLastPara="1" wrap="square" lIns="0" tIns="0" rIns="0" bIns="0" anchor="t" anchorCtr="0">
            <a:noAutofit/>
          </a:bodyPr>
          <a:lstStyle>
            <a:lvl1pPr marL="457200" lvl="0" indent="-292100" algn="l" rtl="0">
              <a:lnSpc>
                <a:spcPct val="150000"/>
              </a:lnSpc>
              <a:spcBef>
                <a:spcPts val="0"/>
              </a:spcBef>
              <a:spcAft>
                <a:spcPts val="0"/>
              </a:spcAft>
              <a:buClr>
                <a:srgbClr val="7878B9"/>
              </a:buClr>
              <a:buSzPts val="1000"/>
              <a:buFont typeface="Roboto Medium"/>
              <a:buChar char="●"/>
              <a:defRPr sz="1000">
                <a:latin typeface="Roboto Medium"/>
                <a:ea typeface="Roboto Medium"/>
                <a:cs typeface="Roboto Medium"/>
                <a:sym typeface="Roboto Medium"/>
              </a:defRPr>
            </a:lvl1pPr>
            <a:lvl2pPr marL="914400" lvl="1"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2pPr>
            <a:lvl3pPr marL="1371600" lvl="2"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3pPr>
            <a:lvl4pPr marL="1828800" lvl="3"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4pPr>
            <a:lvl5pPr marL="2286000" lvl="4"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5pPr>
            <a:lvl6pPr marL="2743200" lvl="5"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6pPr>
            <a:lvl7pPr marL="3200400" lvl="6"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7pPr>
            <a:lvl8pPr marL="3657600" lvl="7"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8pPr>
            <a:lvl9pPr marL="4114800" lvl="8" indent="-292100" algn="l" rtl="0">
              <a:lnSpc>
                <a:spcPct val="150000"/>
              </a:lnSpc>
              <a:spcBef>
                <a:spcPts val="1600"/>
              </a:spcBef>
              <a:spcAft>
                <a:spcPts val="1600"/>
              </a:spcAft>
              <a:buSzPts val="1000"/>
              <a:buFont typeface="Roboto Medium"/>
              <a:buChar char="■"/>
              <a:defRPr sz="1000">
                <a:latin typeface="Roboto Medium"/>
                <a:ea typeface="Roboto Medium"/>
                <a:cs typeface="Roboto Medium"/>
                <a:sym typeface="Roboto Medium"/>
              </a:defRPr>
            </a:lvl9pPr>
          </a:lstStyle>
          <a:p>
            <a:endParaRPr/>
          </a:p>
        </p:txBody>
      </p:sp>
      <p:sp>
        <p:nvSpPr>
          <p:cNvPr id="2682" name="Google Shape;2682;g27b3a2978f5_0_6354"/>
          <p:cNvSpPr txBox="1">
            <a:spLocks noGrp="1"/>
          </p:cNvSpPr>
          <p:nvPr>
            <p:ph type="body" idx="3"/>
          </p:nvPr>
        </p:nvSpPr>
        <p:spPr>
          <a:xfrm>
            <a:off x="4341265" y="2598225"/>
            <a:ext cx="3291900" cy="1669200"/>
          </a:xfrm>
          <a:prstGeom prst="rect">
            <a:avLst/>
          </a:prstGeom>
          <a:noFill/>
          <a:ln>
            <a:noFill/>
          </a:ln>
        </p:spPr>
        <p:txBody>
          <a:bodyPr spcFirstLastPara="1" wrap="square" lIns="0" tIns="0" rIns="0" bIns="0" anchor="t" anchorCtr="0">
            <a:noAutofit/>
          </a:bodyPr>
          <a:lstStyle>
            <a:lvl1pPr marL="457200" lvl="0" indent="-292100" algn="l" rtl="0">
              <a:lnSpc>
                <a:spcPct val="150000"/>
              </a:lnSpc>
              <a:spcBef>
                <a:spcPts val="0"/>
              </a:spcBef>
              <a:spcAft>
                <a:spcPts val="0"/>
              </a:spcAft>
              <a:buClr>
                <a:srgbClr val="7878B9"/>
              </a:buClr>
              <a:buSzPts val="1000"/>
              <a:buFont typeface="Roboto Medium"/>
              <a:buChar char="●"/>
              <a:defRPr sz="1000">
                <a:latin typeface="Roboto Medium"/>
                <a:ea typeface="Roboto Medium"/>
                <a:cs typeface="Roboto Medium"/>
                <a:sym typeface="Roboto Medium"/>
              </a:defRPr>
            </a:lvl1pPr>
            <a:lvl2pPr marL="914400" lvl="1"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2pPr>
            <a:lvl3pPr marL="1371600" lvl="2"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3pPr>
            <a:lvl4pPr marL="1828800" lvl="3"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4pPr>
            <a:lvl5pPr marL="2286000" lvl="4"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5pPr>
            <a:lvl6pPr marL="2743200" lvl="5"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6pPr>
            <a:lvl7pPr marL="3200400" lvl="6"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7pPr>
            <a:lvl8pPr marL="3657600" lvl="7"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8pPr>
            <a:lvl9pPr marL="4114800" lvl="8" indent="-292100" algn="l" rtl="0">
              <a:lnSpc>
                <a:spcPct val="150000"/>
              </a:lnSpc>
              <a:spcBef>
                <a:spcPts val="1600"/>
              </a:spcBef>
              <a:spcAft>
                <a:spcPts val="1600"/>
              </a:spcAft>
              <a:buSzPts val="1000"/>
              <a:buFont typeface="Roboto Medium"/>
              <a:buChar char="■"/>
              <a:defRPr sz="1000">
                <a:latin typeface="Roboto Medium"/>
                <a:ea typeface="Roboto Medium"/>
                <a:cs typeface="Roboto Medium"/>
                <a:sym typeface="Roboto Medium"/>
              </a:defRPr>
            </a:lvl9pPr>
          </a:lstStyle>
          <a:p>
            <a:endParaRPr/>
          </a:p>
        </p:txBody>
      </p:sp>
      <p:sp>
        <p:nvSpPr>
          <p:cNvPr id="2683" name="Google Shape;2683;g27b3a2978f5_0_6354"/>
          <p:cNvSpPr txBox="1">
            <a:spLocks noGrp="1"/>
          </p:cNvSpPr>
          <p:nvPr>
            <p:ph type="subTitle" idx="4"/>
          </p:nvPr>
        </p:nvSpPr>
        <p:spPr>
          <a:xfrm>
            <a:off x="255985"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
        <p:nvSpPr>
          <p:cNvPr id="2684" name="Google Shape;2684;g27b3a2978f5_0_6354"/>
          <p:cNvSpPr txBox="1">
            <a:spLocks noGrp="1"/>
          </p:cNvSpPr>
          <p:nvPr>
            <p:ph type="title"/>
          </p:nvPr>
        </p:nvSpPr>
        <p:spPr>
          <a:xfrm>
            <a:off x="720000" y="711475"/>
            <a:ext cx="5596800" cy="510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a:latin typeface="Roboto"/>
                <a:ea typeface="Roboto"/>
                <a:cs typeface="Roboto"/>
                <a:sym typeface="Roboto"/>
              </a:defRPr>
            </a:lvl1pPr>
            <a:lvl2pPr lvl="1" algn="l" rtl="0">
              <a:lnSpc>
                <a:spcPct val="100000"/>
              </a:lnSpc>
              <a:spcBef>
                <a:spcPts val="0"/>
              </a:spcBef>
              <a:spcAft>
                <a:spcPts val="0"/>
              </a:spcAft>
              <a:buSzPts val="2800"/>
              <a:buNone/>
              <a:defRPr sz="3000">
                <a:latin typeface="Arial"/>
                <a:ea typeface="Arial"/>
                <a:cs typeface="Arial"/>
                <a:sym typeface="Arial"/>
              </a:defRPr>
            </a:lvl2pPr>
            <a:lvl3pPr lvl="2" algn="l" rtl="0">
              <a:lnSpc>
                <a:spcPct val="100000"/>
              </a:lnSpc>
              <a:spcBef>
                <a:spcPts val="0"/>
              </a:spcBef>
              <a:spcAft>
                <a:spcPts val="0"/>
              </a:spcAft>
              <a:buSzPts val="2800"/>
              <a:buNone/>
              <a:defRPr sz="3000">
                <a:latin typeface="Arial"/>
                <a:ea typeface="Arial"/>
                <a:cs typeface="Arial"/>
                <a:sym typeface="Arial"/>
              </a:defRPr>
            </a:lvl3pPr>
            <a:lvl4pPr lvl="3" algn="l" rtl="0">
              <a:lnSpc>
                <a:spcPct val="100000"/>
              </a:lnSpc>
              <a:spcBef>
                <a:spcPts val="0"/>
              </a:spcBef>
              <a:spcAft>
                <a:spcPts val="0"/>
              </a:spcAft>
              <a:buSzPts val="2800"/>
              <a:buNone/>
              <a:defRPr sz="3000">
                <a:latin typeface="Arial"/>
                <a:ea typeface="Arial"/>
                <a:cs typeface="Arial"/>
                <a:sym typeface="Arial"/>
              </a:defRPr>
            </a:lvl4pPr>
            <a:lvl5pPr lvl="4" algn="l" rtl="0">
              <a:lnSpc>
                <a:spcPct val="100000"/>
              </a:lnSpc>
              <a:spcBef>
                <a:spcPts val="0"/>
              </a:spcBef>
              <a:spcAft>
                <a:spcPts val="0"/>
              </a:spcAft>
              <a:buSzPts val="2800"/>
              <a:buNone/>
              <a:defRPr sz="3000">
                <a:latin typeface="Arial"/>
                <a:ea typeface="Arial"/>
                <a:cs typeface="Arial"/>
                <a:sym typeface="Arial"/>
              </a:defRPr>
            </a:lvl5pPr>
            <a:lvl6pPr lvl="5" algn="l" rtl="0">
              <a:lnSpc>
                <a:spcPct val="100000"/>
              </a:lnSpc>
              <a:spcBef>
                <a:spcPts val="0"/>
              </a:spcBef>
              <a:spcAft>
                <a:spcPts val="0"/>
              </a:spcAft>
              <a:buSzPts val="2800"/>
              <a:buNone/>
              <a:defRPr sz="3000">
                <a:latin typeface="Arial"/>
                <a:ea typeface="Arial"/>
                <a:cs typeface="Arial"/>
                <a:sym typeface="Arial"/>
              </a:defRPr>
            </a:lvl6pPr>
            <a:lvl7pPr lvl="6" algn="l" rtl="0">
              <a:lnSpc>
                <a:spcPct val="100000"/>
              </a:lnSpc>
              <a:spcBef>
                <a:spcPts val="0"/>
              </a:spcBef>
              <a:spcAft>
                <a:spcPts val="0"/>
              </a:spcAft>
              <a:buSzPts val="2800"/>
              <a:buNone/>
              <a:defRPr sz="3000">
                <a:latin typeface="Arial"/>
                <a:ea typeface="Arial"/>
                <a:cs typeface="Arial"/>
                <a:sym typeface="Arial"/>
              </a:defRPr>
            </a:lvl7pPr>
            <a:lvl8pPr lvl="7" algn="l" rtl="0">
              <a:lnSpc>
                <a:spcPct val="100000"/>
              </a:lnSpc>
              <a:spcBef>
                <a:spcPts val="0"/>
              </a:spcBef>
              <a:spcAft>
                <a:spcPts val="0"/>
              </a:spcAft>
              <a:buSzPts val="2800"/>
              <a:buNone/>
              <a:defRPr sz="3000">
                <a:latin typeface="Arial"/>
                <a:ea typeface="Arial"/>
                <a:cs typeface="Arial"/>
                <a:sym typeface="Arial"/>
              </a:defRPr>
            </a:lvl8pPr>
            <a:lvl9pPr lvl="8" algn="l" rtl="0">
              <a:lnSpc>
                <a:spcPct val="100000"/>
              </a:lnSpc>
              <a:spcBef>
                <a:spcPts val="0"/>
              </a:spcBef>
              <a:spcAft>
                <a:spcPts val="0"/>
              </a:spcAft>
              <a:buSzPts val="2800"/>
              <a:buNone/>
              <a:defRPr sz="3000">
                <a:latin typeface="Arial"/>
                <a:ea typeface="Arial"/>
                <a:cs typeface="Arial"/>
                <a:sym typeface="Arial"/>
              </a:defRPr>
            </a:lvl9pPr>
          </a:lstStyle>
          <a:p>
            <a:endParaRPr/>
          </a:p>
        </p:txBody>
      </p:sp>
      <p:sp>
        <p:nvSpPr>
          <p:cNvPr id="2685" name="Google Shape;2685;g27b3a2978f5_0_6354"/>
          <p:cNvSpPr txBox="1">
            <a:spLocks noGrp="1"/>
          </p:cNvSpPr>
          <p:nvPr>
            <p:ph type="body" idx="5"/>
          </p:nvPr>
        </p:nvSpPr>
        <p:spPr>
          <a:xfrm>
            <a:off x="720000" y="1512950"/>
            <a:ext cx="7072200" cy="7182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2686" name="Google Shape;2686;g27b3a2978f5_0_6354"/>
          <p:cNvSpPr txBox="1"/>
          <p:nvPr/>
        </p:nvSpPr>
        <p:spPr>
          <a:xfrm>
            <a:off x="4497875" y="4764100"/>
            <a:ext cx="43326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600"/>
              <a:buFont typeface="Arial"/>
              <a:buNone/>
            </a:pPr>
            <a:r>
              <a:rPr lang="en" sz="600" b="0" i="0" u="none" strike="noStrike" cap="none">
                <a:solidFill>
                  <a:srgbClr val="CCCCF4"/>
                </a:solidFill>
                <a:latin typeface="Roboto Light"/>
                <a:ea typeface="Roboto Light"/>
                <a:cs typeface="Roboto Light"/>
                <a:sym typeface="Roboto Light"/>
              </a:rPr>
              <a:t>© </a:t>
            </a:r>
            <a:r>
              <a:rPr lang="en" sz="600">
                <a:solidFill>
                  <a:srgbClr val="CCCCF4"/>
                </a:solidFill>
                <a:latin typeface="Roboto Light"/>
                <a:ea typeface="Roboto Light"/>
                <a:cs typeface="Roboto Light"/>
                <a:sym typeface="Roboto Light"/>
              </a:rPr>
              <a:t>2022</a:t>
            </a:r>
            <a:r>
              <a:rPr lang="en" sz="600" b="0" i="0" u="none" strike="noStrike" cap="none">
                <a:solidFill>
                  <a:srgbClr val="CCCCF4"/>
                </a:solidFill>
                <a:latin typeface="Roboto Light"/>
                <a:ea typeface="Roboto Light"/>
                <a:cs typeface="Roboto Light"/>
                <a:sym typeface="Roboto Light"/>
              </a:rPr>
              <a:t>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CCCCF4"/>
              </a:solidFill>
              <a:latin typeface="Roboto Light"/>
              <a:ea typeface="Roboto Light"/>
              <a:cs typeface="Roboto Light"/>
              <a:sym typeface="Roboto Light"/>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227">
          <p15:clr>
            <a:srgbClr val="FA7B17"/>
          </p15:clr>
        </p15:guide>
        <p15:guide id="5" orient="horz" pos="341">
          <p15:clr>
            <a:srgbClr val="FA7B17"/>
          </p15:clr>
        </p15:guide>
        <p15:guide id="6" pos="4876">
          <p15:clr>
            <a:srgbClr val="FA7B17"/>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milia - Title + Subtitle + Paragraph">
  <p:cSld name="TITLE_ONLY_1_1_2_3">
    <p:spTree>
      <p:nvGrpSpPr>
        <p:cNvPr id="1" name="Shape 2687"/>
        <p:cNvGrpSpPr/>
        <p:nvPr/>
      </p:nvGrpSpPr>
      <p:grpSpPr>
        <a:xfrm>
          <a:off x="0" y="0"/>
          <a:ext cx="0" cy="0"/>
          <a:chOff x="0" y="0"/>
          <a:chExt cx="0" cy="0"/>
        </a:xfrm>
      </p:grpSpPr>
      <p:sp>
        <p:nvSpPr>
          <p:cNvPr id="2688" name="Google Shape;2688;g27b3a2978f5_0_6417"/>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2689" name="Google Shape;2689;g27b3a2978f5_0_6417"/>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2690" name="Google Shape;2690;g27b3a2978f5_0_6417"/>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2691" name="Google Shape;2691;g27b3a2978f5_0_6417"/>
          <p:cNvSpPr/>
          <p:nvPr/>
        </p:nvSpPr>
        <p:spPr>
          <a:xfrm>
            <a:off x="-104"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2692" name="Google Shape;2692;g27b3a2978f5_0_6417"/>
          <p:cNvGrpSpPr/>
          <p:nvPr/>
        </p:nvGrpSpPr>
        <p:grpSpPr>
          <a:xfrm>
            <a:off x="262788" y="4847368"/>
            <a:ext cx="1443457" cy="217780"/>
            <a:chOff x="238125" y="2326100"/>
            <a:chExt cx="7110625" cy="1050050"/>
          </a:xfrm>
        </p:grpSpPr>
        <p:sp>
          <p:nvSpPr>
            <p:cNvPr id="2693" name="Google Shape;2693;g27b3a2978f5_0_6417"/>
            <p:cNvSpPr/>
            <p:nvPr/>
          </p:nvSpPr>
          <p:spPr>
            <a:xfrm>
              <a:off x="1957575" y="2333750"/>
              <a:ext cx="202225" cy="884400"/>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94" name="Google Shape;2694;g27b3a2978f5_0_6417"/>
            <p:cNvSpPr/>
            <p:nvPr/>
          </p:nvSpPr>
          <p:spPr>
            <a:xfrm>
              <a:off x="2248975" y="2333750"/>
              <a:ext cx="203050" cy="884400"/>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95" name="Google Shape;2695;g27b3a2978f5_0_6417"/>
            <p:cNvSpPr/>
            <p:nvPr/>
          </p:nvSpPr>
          <p:spPr>
            <a:xfrm>
              <a:off x="1677225" y="2333750"/>
              <a:ext cx="202225" cy="884400"/>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96" name="Google Shape;2696;g27b3a2978f5_0_6417"/>
            <p:cNvSpPr/>
            <p:nvPr/>
          </p:nvSpPr>
          <p:spPr>
            <a:xfrm>
              <a:off x="238125" y="2326100"/>
              <a:ext cx="513125" cy="900525"/>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97" name="Google Shape;2697;g27b3a2978f5_0_6417"/>
            <p:cNvSpPr/>
            <p:nvPr/>
          </p:nvSpPr>
          <p:spPr>
            <a:xfrm>
              <a:off x="835325" y="2496850"/>
              <a:ext cx="756125" cy="721300"/>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98" name="Google Shape;2698;g27b3a2978f5_0_6417"/>
            <p:cNvSpPr/>
            <p:nvPr/>
          </p:nvSpPr>
          <p:spPr>
            <a:xfrm>
              <a:off x="2526775" y="2492625"/>
              <a:ext cx="485100" cy="734850"/>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699" name="Google Shape;2699;g27b3a2978f5_0_6417"/>
            <p:cNvSpPr/>
            <p:nvPr/>
          </p:nvSpPr>
          <p:spPr>
            <a:xfrm>
              <a:off x="3233575" y="2329500"/>
              <a:ext cx="28050" cy="1046650"/>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00" name="Google Shape;2700;g27b3a2978f5_0_6417"/>
            <p:cNvSpPr/>
            <p:nvPr/>
          </p:nvSpPr>
          <p:spPr>
            <a:xfrm>
              <a:off x="3424725" y="2507050"/>
              <a:ext cx="203900" cy="265925"/>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01" name="Google Shape;2701;g27b3a2978f5_0_6417"/>
            <p:cNvSpPr/>
            <p:nvPr/>
          </p:nvSpPr>
          <p:spPr>
            <a:xfrm>
              <a:off x="3636250" y="2571625"/>
              <a:ext cx="162300" cy="204750"/>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02" name="Google Shape;2702;g27b3a2978f5_0_6417"/>
            <p:cNvSpPr/>
            <p:nvPr/>
          </p:nvSpPr>
          <p:spPr>
            <a:xfrm>
              <a:off x="3829950" y="2571625"/>
              <a:ext cx="159750" cy="204750"/>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03" name="Google Shape;2703;g27b3a2978f5_0_6417"/>
            <p:cNvSpPr/>
            <p:nvPr/>
          </p:nvSpPr>
          <p:spPr>
            <a:xfrm>
              <a:off x="4033000" y="2492625"/>
              <a:ext cx="148675" cy="280350"/>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04" name="Google Shape;2704;g27b3a2978f5_0_6417"/>
            <p:cNvSpPr/>
            <p:nvPr/>
          </p:nvSpPr>
          <p:spPr>
            <a:xfrm>
              <a:off x="4237725"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05" name="Google Shape;2705;g27b3a2978f5_0_6417"/>
            <p:cNvSpPr/>
            <p:nvPr/>
          </p:nvSpPr>
          <p:spPr>
            <a:xfrm>
              <a:off x="4430575" y="2571625"/>
              <a:ext cx="175875" cy="204750"/>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06" name="Google Shape;2706;g27b3a2978f5_0_6417"/>
            <p:cNvSpPr/>
            <p:nvPr/>
          </p:nvSpPr>
          <p:spPr>
            <a:xfrm>
              <a:off x="4654000" y="2492625"/>
              <a:ext cx="22125" cy="280350"/>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07" name="Google Shape;2707;g27b3a2978f5_0_6417"/>
            <p:cNvSpPr/>
            <p:nvPr/>
          </p:nvSpPr>
          <p:spPr>
            <a:xfrm>
              <a:off x="4722825" y="2571625"/>
              <a:ext cx="175875" cy="204750"/>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08" name="Google Shape;2708;g27b3a2978f5_0_6417"/>
            <p:cNvSpPr/>
            <p:nvPr/>
          </p:nvSpPr>
          <p:spPr>
            <a:xfrm>
              <a:off x="4935200" y="2571625"/>
              <a:ext cx="158875" cy="280375"/>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09" name="Google Shape;2709;g27b3a2978f5_0_6417"/>
            <p:cNvSpPr/>
            <p:nvPr/>
          </p:nvSpPr>
          <p:spPr>
            <a:xfrm>
              <a:off x="5128050" y="2575875"/>
              <a:ext cx="165675" cy="27697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10" name="Google Shape;2710;g27b3a2978f5_0_6417"/>
            <p:cNvSpPr/>
            <p:nvPr/>
          </p:nvSpPr>
          <p:spPr>
            <a:xfrm>
              <a:off x="5393950" y="2524900"/>
              <a:ext cx="102825" cy="251475"/>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11" name="Google Shape;2711;g27b3a2978f5_0_6417"/>
            <p:cNvSpPr/>
            <p:nvPr/>
          </p:nvSpPr>
          <p:spPr>
            <a:xfrm>
              <a:off x="5538375" y="2492625"/>
              <a:ext cx="148700" cy="280350"/>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12" name="Google Shape;2712;g27b3a2978f5_0_6417"/>
            <p:cNvSpPr/>
            <p:nvPr/>
          </p:nvSpPr>
          <p:spPr>
            <a:xfrm>
              <a:off x="5732925" y="2571625"/>
              <a:ext cx="157175" cy="204750"/>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13" name="Google Shape;2713;g27b3a2978f5_0_6417"/>
            <p:cNvSpPr/>
            <p:nvPr/>
          </p:nvSpPr>
          <p:spPr>
            <a:xfrm>
              <a:off x="5918100" y="2524900"/>
              <a:ext cx="102825" cy="251475"/>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14" name="Google Shape;2714;g27b3a2978f5_0_6417"/>
            <p:cNvSpPr/>
            <p:nvPr/>
          </p:nvSpPr>
          <p:spPr>
            <a:xfrm>
              <a:off x="6157675" y="2507050"/>
              <a:ext cx="153800" cy="265925"/>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15" name="Google Shape;2715;g27b3a2978f5_0_6417"/>
            <p:cNvSpPr/>
            <p:nvPr/>
          </p:nvSpPr>
          <p:spPr>
            <a:xfrm>
              <a:off x="6347975" y="2503650"/>
              <a:ext cx="30600" cy="269325"/>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16" name="Google Shape;2716;g27b3a2978f5_0_6417"/>
            <p:cNvSpPr/>
            <p:nvPr/>
          </p:nvSpPr>
          <p:spPr>
            <a:xfrm>
              <a:off x="6422725" y="2571625"/>
              <a:ext cx="150400" cy="204750"/>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17" name="Google Shape;2717;g27b3a2978f5_0_6417"/>
            <p:cNvSpPr/>
            <p:nvPr/>
          </p:nvSpPr>
          <p:spPr>
            <a:xfrm>
              <a:off x="6597750" y="2524900"/>
              <a:ext cx="101950" cy="251475"/>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18" name="Google Shape;2718;g27b3a2978f5_0_6417"/>
            <p:cNvSpPr/>
            <p:nvPr/>
          </p:nvSpPr>
          <p:spPr>
            <a:xfrm>
              <a:off x="6729425" y="2571625"/>
              <a:ext cx="162275" cy="204750"/>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19" name="Google Shape;2719;g27b3a2978f5_0_6417"/>
            <p:cNvSpPr/>
            <p:nvPr/>
          </p:nvSpPr>
          <p:spPr>
            <a:xfrm>
              <a:off x="6934150"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20" name="Google Shape;2720;g27b3a2978f5_0_6417"/>
            <p:cNvSpPr/>
            <p:nvPr/>
          </p:nvSpPr>
          <p:spPr>
            <a:xfrm>
              <a:off x="7128700" y="2571625"/>
              <a:ext cx="150400" cy="204750"/>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21" name="Google Shape;2721;g27b3a2978f5_0_6417"/>
            <p:cNvSpPr/>
            <p:nvPr/>
          </p:nvSpPr>
          <p:spPr>
            <a:xfrm>
              <a:off x="7310500" y="2738975"/>
              <a:ext cx="38250" cy="84125"/>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22" name="Google Shape;2722;g27b3a2978f5_0_6417"/>
            <p:cNvSpPr/>
            <p:nvPr/>
          </p:nvSpPr>
          <p:spPr>
            <a:xfrm>
              <a:off x="3445100" y="2955600"/>
              <a:ext cx="186075" cy="270175"/>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23" name="Google Shape;2723;g27b3a2978f5_0_6417"/>
            <p:cNvSpPr/>
            <p:nvPr/>
          </p:nvSpPr>
          <p:spPr>
            <a:xfrm>
              <a:off x="3692325" y="3021025"/>
              <a:ext cx="148700" cy="200500"/>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24" name="Google Shape;2724;g27b3a2978f5_0_6417"/>
            <p:cNvSpPr/>
            <p:nvPr/>
          </p:nvSpPr>
          <p:spPr>
            <a:xfrm>
              <a:off x="3892825" y="2941175"/>
              <a:ext cx="158025" cy="284600"/>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25" name="Google Shape;2725;g27b3a2978f5_0_6417"/>
            <p:cNvSpPr/>
            <p:nvPr/>
          </p:nvSpPr>
          <p:spPr>
            <a:xfrm>
              <a:off x="4100100" y="3021025"/>
              <a:ext cx="162300" cy="204750"/>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26" name="Google Shape;2726;g27b3a2978f5_0_6417"/>
            <p:cNvSpPr/>
            <p:nvPr/>
          </p:nvSpPr>
          <p:spPr>
            <a:xfrm>
              <a:off x="4308250" y="3021025"/>
              <a:ext cx="91775" cy="200500"/>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27" name="Google Shape;2727;g27b3a2978f5_0_6417"/>
            <p:cNvSpPr/>
            <p:nvPr/>
          </p:nvSpPr>
          <p:spPr>
            <a:xfrm>
              <a:off x="4427175" y="3021025"/>
              <a:ext cx="150400" cy="204750"/>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28" name="Google Shape;2728;g27b3a2978f5_0_6417"/>
            <p:cNvSpPr/>
            <p:nvPr/>
          </p:nvSpPr>
          <p:spPr>
            <a:xfrm>
              <a:off x="4605575" y="2973450"/>
              <a:ext cx="102825" cy="252325"/>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29" name="Google Shape;2729;g27b3a2978f5_0_6417"/>
            <p:cNvSpPr/>
            <p:nvPr/>
          </p:nvSpPr>
          <p:spPr>
            <a:xfrm>
              <a:off x="474320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30" name="Google Shape;2730;g27b3a2978f5_0_6417"/>
            <p:cNvSpPr/>
            <p:nvPr/>
          </p:nvSpPr>
          <p:spPr>
            <a:xfrm>
              <a:off x="4957275" y="3021025"/>
              <a:ext cx="148700" cy="200500"/>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31" name="Google Shape;2731;g27b3a2978f5_0_6417"/>
            <p:cNvSpPr/>
            <p:nvPr/>
          </p:nvSpPr>
          <p:spPr>
            <a:xfrm>
              <a:off x="5156925" y="2941175"/>
              <a:ext cx="158900" cy="284600"/>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32" name="Google Shape;2732;g27b3a2978f5_0_6417"/>
            <p:cNvSpPr/>
            <p:nvPr/>
          </p:nvSpPr>
          <p:spPr>
            <a:xfrm>
              <a:off x="5366775" y="3021025"/>
              <a:ext cx="149525" cy="204750"/>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33" name="Google Shape;2733;g27b3a2978f5_0_6417"/>
            <p:cNvSpPr/>
            <p:nvPr/>
          </p:nvSpPr>
          <p:spPr>
            <a:xfrm>
              <a:off x="565305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34" name="Google Shape;2734;g27b3a2978f5_0_6417"/>
            <p:cNvSpPr/>
            <p:nvPr/>
          </p:nvSpPr>
          <p:spPr>
            <a:xfrm>
              <a:off x="5867150" y="3021025"/>
              <a:ext cx="148675" cy="200500"/>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35" name="Google Shape;2735;g27b3a2978f5_0_6417"/>
            <p:cNvSpPr/>
            <p:nvPr/>
          </p:nvSpPr>
          <p:spPr>
            <a:xfrm>
              <a:off x="6066775" y="2941175"/>
              <a:ext cx="158050" cy="284600"/>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36" name="Google Shape;2736;g27b3a2978f5_0_6417"/>
            <p:cNvSpPr/>
            <p:nvPr/>
          </p:nvSpPr>
          <p:spPr>
            <a:xfrm>
              <a:off x="6376000" y="2952200"/>
              <a:ext cx="197125" cy="273575"/>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37" name="Google Shape;2737;g27b3a2978f5_0_6417"/>
            <p:cNvSpPr/>
            <p:nvPr/>
          </p:nvSpPr>
          <p:spPr>
            <a:xfrm>
              <a:off x="6616425"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38" name="Google Shape;2738;g27b3a2978f5_0_6417"/>
            <p:cNvSpPr/>
            <p:nvPr/>
          </p:nvSpPr>
          <p:spPr>
            <a:xfrm>
              <a:off x="6829675" y="3021025"/>
              <a:ext cx="91775" cy="200500"/>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39" name="Google Shape;2739;g27b3a2978f5_0_6417"/>
            <p:cNvSpPr/>
            <p:nvPr/>
          </p:nvSpPr>
          <p:spPr>
            <a:xfrm>
              <a:off x="6943500" y="3021025"/>
              <a:ext cx="162300" cy="204750"/>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40" name="Google Shape;2740;g27b3a2978f5_0_6417"/>
            <p:cNvSpPr/>
            <p:nvPr/>
          </p:nvSpPr>
          <p:spPr>
            <a:xfrm>
              <a:off x="7142300" y="3021025"/>
              <a:ext cx="149525" cy="204750"/>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741" name="Google Shape;2741;g27b3a2978f5_0_6417"/>
          <p:cNvSpPr txBox="1">
            <a:spLocks noGrp="1"/>
          </p:cNvSpPr>
          <p:nvPr>
            <p:ph type="body" idx="1"/>
          </p:nvPr>
        </p:nvSpPr>
        <p:spPr>
          <a:xfrm>
            <a:off x="720000" y="1512950"/>
            <a:ext cx="5233200" cy="14283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Medium"/>
              <a:buChar char="●"/>
              <a:defRPr sz="1200">
                <a:latin typeface="Roboto Medium"/>
                <a:ea typeface="Roboto Medium"/>
                <a:cs typeface="Roboto Medium"/>
                <a:sym typeface="Roboto Medium"/>
              </a:defRPr>
            </a:lvl1pPr>
            <a:lvl2pPr marL="914400" lvl="1" indent="-304800" algn="l" rtl="0">
              <a:lnSpc>
                <a:spcPct val="150000"/>
              </a:lnSpc>
              <a:spcBef>
                <a:spcPts val="1600"/>
              </a:spcBef>
              <a:spcAft>
                <a:spcPts val="0"/>
              </a:spcAft>
              <a:buSzPts val="1200"/>
              <a:buFont typeface="Roboto Medium"/>
              <a:buChar char="○"/>
              <a:defRPr sz="1200">
                <a:latin typeface="Roboto Medium"/>
                <a:ea typeface="Roboto Medium"/>
                <a:cs typeface="Roboto Medium"/>
                <a:sym typeface="Roboto Medium"/>
              </a:defRPr>
            </a:lvl2pPr>
            <a:lvl3pPr marL="1371600" lvl="2" indent="-304800" algn="l" rtl="0">
              <a:lnSpc>
                <a:spcPct val="150000"/>
              </a:lnSpc>
              <a:spcBef>
                <a:spcPts val="1600"/>
              </a:spcBef>
              <a:spcAft>
                <a:spcPts val="0"/>
              </a:spcAft>
              <a:buSzPts val="1200"/>
              <a:buFont typeface="Roboto Medium"/>
              <a:buChar char="■"/>
              <a:defRPr sz="1200">
                <a:latin typeface="Roboto Medium"/>
                <a:ea typeface="Roboto Medium"/>
                <a:cs typeface="Roboto Medium"/>
                <a:sym typeface="Roboto Medium"/>
              </a:defRPr>
            </a:lvl3pPr>
            <a:lvl4pPr marL="1828800" lvl="3" indent="-304800" algn="l" rtl="0">
              <a:lnSpc>
                <a:spcPct val="150000"/>
              </a:lnSpc>
              <a:spcBef>
                <a:spcPts val="1600"/>
              </a:spcBef>
              <a:spcAft>
                <a:spcPts val="0"/>
              </a:spcAft>
              <a:buSzPts val="1200"/>
              <a:buFont typeface="Roboto Medium"/>
              <a:buChar char="●"/>
              <a:defRPr sz="1200">
                <a:latin typeface="Roboto Medium"/>
                <a:ea typeface="Roboto Medium"/>
                <a:cs typeface="Roboto Medium"/>
                <a:sym typeface="Roboto Medium"/>
              </a:defRPr>
            </a:lvl4pPr>
            <a:lvl5pPr marL="2286000" lvl="4" indent="-304800" algn="l" rtl="0">
              <a:lnSpc>
                <a:spcPct val="150000"/>
              </a:lnSpc>
              <a:spcBef>
                <a:spcPts val="1600"/>
              </a:spcBef>
              <a:spcAft>
                <a:spcPts val="0"/>
              </a:spcAft>
              <a:buSzPts val="1200"/>
              <a:buFont typeface="Roboto Medium"/>
              <a:buChar char="○"/>
              <a:defRPr sz="1200">
                <a:latin typeface="Roboto Medium"/>
                <a:ea typeface="Roboto Medium"/>
                <a:cs typeface="Roboto Medium"/>
                <a:sym typeface="Roboto Medium"/>
              </a:defRPr>
            </a:lvl5pPr>
            <a:lvl6pPr marL="2743200" lvl="5" indent="-304800" algn="l" rtl="0">
              <a:lnSpc>
                <a:spcPct val="150000"/>
              </a:lnSpc>
              <a:spcBef>
                <a:spcPts val="1600"/>
              </a:spcBef>
              <a:spcAft>
                <a:spcPts val="0"/>
              </a:spcAft>
              <a:buSzPts val="1200"/>
              <a:buFont typeface="Roboto Medium"/>
              <a:buChar char="■"/>
              <a:defRPr sz="1200">
                <a:latin typeface="Roboto Medium"/>
                <a:ea typeface="Roboto Medium"/>
                <a:cs typeface="Roboto Medium"/>
                <a:sym typeface="Roboto Medium"/>
              </a:defRPr>
            </a:lvl6pPr>
            <a:lvl7pPr marL="3200400" lvl="6" indent="-304800" algn="l" rtl="0">
              <a:lnSpc>
                <a:spcPct val="150000"/>
              </a:lnSpc>
              <a:spcBef>
                <a:spcPts val="1600"/>
              </a:spcBef>
              <a:spcAft>
                <a:spcPts val="0"/>
              </a:spcAft>
              <a:buSzPts val="1200"/>
              <a:buFont typeface="Roboto Medium"/>
              <a:buChar char="●"/>
              <a:defRPr sz="1200">
                <a:latin typeface="Roboto Medium"/>
                <a:ea typeface="Roboto Medium"/>
                <a:cs typeface="Roboto Medium"/>
                <a:sym typeface="Roboto Medium"/>
              </a:defRPr>
            </a:lvl7pPr>
            <a:lvl8pPr marL="3657600" lvl="7" indent="-304800" algn="l" rtl="0">
              <a:lnSpc>
                <a:spcPct val="150000"/>
              </a:lnSpc>
              <a:spcBef>
                <a:spcPts val="1600"/>
              </a:spcBef>
              <a:spcAft>
                <a:spcPts val="0"/>
              </a:spcAft>
              <a:buSzPts val="1200"/>
              <a:buFont typeface="Roboto Medium"/>
              <a:buChar char="○"/>
              <a:defRPr sz="1200">
                <a:latin typeface="Roboto Medium"/>
                <a:ea typeface="Roboto Medium"/>
                <a:cs typeface="Roboto Medium"/>
                <a:sym typeface="Roboto Medium"/>
              </a:defRPr>
            </a:lvl8pPr>
            <a:lvl9pPr marL="4114800" lvl="8" indent="-304800" algn="l" rtl="0">
              <a:lnSpc>
                <a:spcPct val="150000"/>
              </a:lnSpc>
              <a:spcBef>
                <a:spcPts val="1600"/>
              </a:spcBef>
              <a:spcAft>
                <a:spcPts val="1600"/>
              </a:spcAft>
              <a:buSzPts val="1200"/>
              <a:buFont typeface="Roboto Medium"/>
              <a:buChar char="■"/>
              <a:defRPr sz="1200">
                <a:latin typeface="Roboto Medium"/>
                <a:ea typeface="Roboto Medium"/>
                <a:cs typeface="Roboto Medium"/>
                <a:sym typeface="Roboto Medium"/>
              </a:defRPr>
            </a:lvl9pPr>
          </a:lstStyle>
          <a:p>
            <a:endParaRPr/>
          </a:p>
        </p:txBody>
      </p:sp>
      <p:sp>
        <p:nvSpPr>
          <p:cNvPr id="2742" name="Google Shape;2742;g27b3a2978f5_0_6417"/>
          <p:cNvSpPr txBox="1">
            <a:spLocks noGrp="1"/>
          </p:cNvSpPr>
          <p:nvPr>
            <p:ph type="sldNum" idx="1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2743" name="Google Shape;2743;g27b3a2978f5_0_6417"/>
          <p:cNvSpPr txBox="1">
            <a:spLocks noGrp="1"/>
          </p:cNvSpPr>
          <p:nvPr>
            <p:ph type="body" idx="2"/>
          </p:nvPr>
        </p:nvSpPr>
        <p:spPr>
          <a:xfrm>
            <a:off x="720000" y="3232125"/>
            <a:ext cx="5233200" cy="10833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Clr>
                <a:srgbClr val="9E9E9E"/>
              </a:buClr>
              <a:buSzPts val="1200"/>
              <a:buFont typeface="Roboto Light"/>
              <a:buChar char="●"/>
              <a:defRPr sz="1200">
                <a:solidFill>
                  <a:srgbClr val="9E9E9E"/>
                </a:solidFill>
                <a:latin typeface="Roboto Light"/>
                <a:ea typeface="Roboto Light"/>
                <a:cs typeface="Roboto Light"/>
                <a:sym typeface="Roboto Light"/>
              </a:defRPr>
            </a:lvl1pPr>
            <a:lvl2pPr marL="914400" lvl="1" indent="-304800" algn="l" rtl="0">
              <a:lnSpc>
                <a:spcPct val="150000"/>
              </a:lnSpc>
              <a:spcBef>
                <a:spcPts val="1600"/>
              </a:spcBef>
              <a:spcAft>
                <a:spcPts val="0"/>
              </a:spcAft>
              <a:buClr>
                <a:srgbClr val="9E9E9E"/>
              </a:buClr>
              <a:buSzPts val="1200"/>
              <a:buFont typeface="Roboto Light"/>
              <a:buChar char="○"/>
              <a:defRPr sz="1200">
                <a:solidFill>
                  <a:srgbClr val="9E9E9E"/>
                </a:solidFill>
                <a:latin typeface="Roboto Light"/>
                <a:ea typeface="Roboto Light"/>
                <a:cs typeface="Roboto Light"/>
                <a:sym typeface="Roboto Light"/>
              </a:defRPr>
            </a:lvl2pPr>
            <a:lvl3pPr marL="1371600" lvl="2" indent="-304800" algn="l" rtl="0">
              <a:lnSpc>
                <a:spcPct val="150000"/>
              </a:lnSpc>
              <a:spcBef>
                <a:spcPts val="1600"/>
              </a:spcBef>
              <a:spcAft>
                <a:spcPts val="0"/>
              </a:spcAft>
              <a:buClr>
                <a:srgbClr val="9E9E9E"/>
              </a:buClr>
              <a:buSzPts val="1200"/>
              <a:buFont typeface="Roboto Light"/>
              <a:buChar char="■"/>
              <a:defRPr sz="1200">
                <a:solidFill>
                  <a:srgbClr val="9E9E9E"/>
                </a:solidFill>
                <a:latin typeface="Roboto Light"/>
                <a:ea typeface="Roboto Light"/>
                <a:cs typeface="Roboto Light"/>
                <a:sym typeface="Roboto Light"/>
              </a:defRPr>
            </a:lvl3pPr>
            <a:lvl4pPr marL="1828800" lvl="3" indent="-304800" algn="l" rtl="0">
              <a:lnSpc>
                <a:spcPct val="150000"/>
              </a:lnSpc>
              <a:spcBef>
                <a:spcPts val="1600"/>
              </a:spcBef>
              <a:spcAft>
                <a:spcPts val="0"/>
              </a:spcAft>
              <a:buClr>
                <a:srgbClr val="9E9E9E"/>
              </a:buClr>
              <a:buSzPts val="1200"/>
              <a:buFont typeface="Roboto Light"/>
              <a:buChar char="●"/>
              <a:defRPr sz="1200">
                <a:solidFill>
                  <a:srgbClr val="9E9E9E"/>
                </a:solidFill>
                <a:latin typeface="Roboto Light"/>
                <a:ea typeface="Roboto Light"/>
                <a:cs typeface="Roboto Light"/>
                <a:sym typeface="Roboto Light"/>
              </a:defRPr>
            </a:lvl4pPr>
            <a:lvl5pPr marL="2286000" lvl="4" indent="-304800" algn="l" rtl="0">
              <a:lnSpc>
                <a:spcPct val="150000"/>
              </a:lnSpc>
              <a:spcBef>
                <a:spcPts val="1600"/>
              </a:spcBef>
              <a:spcAft>
                <a:spcPts val="0"/>
              </a:spcAft>
              <a:buClr>
                <a:srgbClr val="9E9E9E"/>
              </a:buClr>
              <a:buSzPts val="1200"/>
              <a:buFont typeface="Roboto Light"/>
              <a:buChar char="○"/>
              <a:defRPr sz="1200">
                <a:solidFill>
                  <a:srgbClr val="9E9E9E"/>
                </a:solidFill>
                <a:latin typeface="Roboto Light"/>
                <a:ea typeface="Roboto Light"/>
                <a:cs typeface="Roboto Light"/>
                <a:sym typeface="Roboto Light"/>
              </a:defRPr>
            </a:lvl5pPr>
            <a:lvl6pPr marL="2743200" lvl="5" indent="-304800" algn="l" rtl="0">
              <a:lnSpc>
                <a:spcPct val="150000"/>
              </a:lnSpc>
              <a:spcBef>
                <a:spcPts val="1600"/>
              </a:spcBef>
              <a:spcAft>
                <a:spcPts val="0"/>
              </a:spcAft>
              <a:buClr>
                <a:srgbClr val="9E9E9E"/>
              </a:buClr>
              <a:buSzPts val="1200"/>
              <a:buFont typeface="Roboto Light"/>
              <a:buChar char="■"/>
              <a:defRPr sz="1200">
                <a:solidFill>
                  <a:srgbClr val="9E9E9E"/>
                </a:solidFill>
                <a:latin typeface="Roboto Light"/>
                <a:ea typeface="Roboto Light"/>
                <a:cs typeface="Roboto Light"/>
                <a:sym typeface="Roboto Light"/>
              </a:defRPr>
            </a:lvl6pPr>
            <a:lvl7pPr marL="3200400" lvl="6" indent="-304800" algn="l" rtl="0">
              <a:lnSpc>
                <a:spcPct val="150000"/>
              </a:lnSpc>
              <a:spcBef>
                <a:spcPts val="1600"/>
              </a:spcBef>
              <a:spcAft>
                <a:spcPts val="0"/>
              </a:spcAft>
              <a:buClr>
                <a:srgbClr val="9E9E9E"/>
              </a:buClr>
              <a:buSzPts val="1200"/>
              <a:buFont typeface="Roboto Light"/>
              <a:buChar char="●"/>
              <a:defRPr sz="1200">
                <a:solidFill>
                  <a:srgbClr val="9E9E9E"/>
                </a:solidFill>
                <a:latin typeface="Roboto Light"/>
                <a:ea typeface="Roboto Light"/>
                <a:cs typeface="Roboto Light"/>
                <a:sym typeface="Roboto Light"/>
              </a:defRPr>
            </a:lvl7pPr>
            <a:lvl8pPr marL="3657600" lvl="7" indent="-304800" algn="l" rtl="0">
              <a:lnSpc>
                <a:spcPct val="150000"/>
              </a:lnSpc>
              <a:spcBef>
                <a:spcPts val="1600"/>
              </a:spcBef>
              <a:spcAft>
                <a:spcPts val="0"/>
              </a:spcAft>
              <a:buClr>
                <a:srgbClr val="9E9E9E"/>
              </a:buClr>
              <a:buSzPts val="1200"/>
              <a:buFont typeface="Roboto Light"/>
              <a:buChar char="○"/>
              <a:defRPr sz="1200">
                <a:solidFill>
                  <a:srgbClr val="9E9E9E"/>
                </a:solidFill>
                <a:latin typeface="Roboto Light"/>
                <a:ea typeface="Roboto Light"/>
                <a:cs typeface="Roboto Light"/>
                <a:sym typeface="Roboto Light"/>
              </a:defRPr>
            </a:lvl8pPr>
            <a:lvl9pPr marL="4114800" lvl="8" indent="-304800" algn="l" rtl="0">
              <a:lnSpc>
                <a:spcPct val="150000"/>
              </a:lnSpc>
              <a:spcBef>
                <a:spcPts val="1600"/>
              </a:spcBef>
              <a:spcAft>
                <a:spcPts val="1600"/>
              </a:spcAft>
              <a:buClr>
                <a:srgbClr val="9E9E9E"/>
              </a:buClr>
              <a:buSzPts val="1200"/>
              <a:buFont typeface="Roboto Light"/>
              <a:buChar char="■"/>
              <a:defRPr sz="1200">
                <a:solidFill>
                  <a:srgbClr val="9E9E9E"/>
                </a:solidFill>
                <a:latin typeface="Roboto Light"/>
                <a:ea typeface="Roboto Light"/>
                <a:cs typeface="Roboto Light"/>
                <a:sym typeface="Roboto Light"/>
              </a:defRPr>
            </a:lvl9pPr>
          </a:lstStyle>
          <a:p>
            <a:endParaRPr/>
          </a:p>
        </p:txBody>
      </p:sp>
      <p:sp>
        <p:nvSpPr>
          <p:cNvPr id="2744" name="Google Shape;2744;g27b3a2978f5_0_6417"/>
          <p:cNvSpPr txBox="1">
            <a:spLocks noGrp="1"/>
          </p:cNvSpPr>
          <p:nvPr>
            <p:ph type="subTitle" idx="3"/>
          </p:nvPr>
        </p:nvSpPr>
        <p:spPr>
          <a:xfrm>
            <a:off x="255985"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
        <p:nvSpPr>
          <p:cNvPr id="2745" name="Google Shape;2745;g27b3a2978f5_0_6417"/>
          <p:cNvSpPr txBox="1">
            <a:spLocks noGrp="1"/>
          </p:cNvSpPr>
          <p:nvPr>
            <p:ph type="title"/>
          </p:nvPr>
        </p:nvSpPr>
        <p:spPr>
          <a:xfrm>
            <a:off x="720000" y="711475"/>
            <a:ext cx="5596800" cy="510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a:latin typeface="Roboto"/>
                <a:ea typeface="Roboto"/>
                <a:cs typeface="Roboto"/>
                <a:sym typeface="Roboto"/>
              </a:defRPr>
            </a:lvl1pPr>
            <a:lvl2pPr lvl="1" algn="l" rtl="0">
              <a:lnSpc>
                <a:spcPct val="100000"/>
              </a:lnSpc>
              <a:spcBef>
                <a:spcPts val="0"/>
              </a:spcBef>
              <a:spcAft>
                <a:spcPts val="0"/>
              </a:spcAft>
              <a:buSzPts val="2800"/>
              <a:buNone/>
              <a:defRPr sz="3000">
                <a:latin typeface="Arial"/>
                <a:ea typeface="Arial"/>
                <a:cs typeface="Arial"/>
                <a:sym typeface="Arial"/>
              </a:defRPr>
            </a:lvl2pPr>
            <a:lvl3pPr lvl="2" algn="l" rtl="0">
              <a:lnSpc>
                <a:spcPct val="100000"/>
              </a:lnSpc>
              <a:spcBef>
                <a:spcPts val="0"/>
              </a:spcBef>
              <a:spcAft>
                <a:spcPts val="0"/>
              </a:spcAft>
              <a:buSzPts val="2800"/>
              <a:buNone/>
              <a:defRPr sz="3000">
                <a:latin typeface="Arial"/>
                <a:ea typeface="Arial"/>
                <a:cs typeface="Arial"/>
                <a:sym typeface="Arial"/>
              </a:defRPr>
            </a:lvl3pPr>
            <a:lvl4pPr lvl="3" algn="l" rtl="0">
              <a:lnSpc>
                <a:spcPct val="100000"/>
              </a:lnSpc>
              <a:spcBef>
                <a:spcPts val="0"/>
              </a:spcBef>
              <a:spcAft>
                <a:spcPts val="0"/>
              </a:spcAft>
              <a:buSzPts val="2800"/>
              <a:buNone/>
              <a:defRPr sz="3000">
                <a:latin typeface="Arial"/>
                <a:ea typeface="Arial"/>
                <a:cs typeface="Arial"/>
                <a:sym typeface="Arial"/>
              </a:defRPr>
            </a:lvl4pPr>
            <a:lvl5pPr lvl="4" algn="l" rtl="0">
              <a:lnSpc>
                <a:spcPct val="100000"/>
              </a:lnSpc>
              <a:spcBef>
                <a:spcPts val="0"/>
              </a:spcBef>
              <a:spcAft>
                <a:spcPts val="0"/>
              </a:spcAft>
              <a:buSzPts val="2800"/>
              <a:buNone/>
              <a:defRPr sz="3000">
                <a:latin typeface="Arial"/>
                <a:ea typeface="Arial"/>
                <a:cs typeface="Arial"/>
                <a:sym typeface="Arial"/>
              </a:defRPr>
            </a:lvl5pPr>
            <a:lvl6pPr lvl="5" algn="l" rtl="0">
              <a:lnSpc>
                <a:spcPct val="100000"/>
              </a:lnSpc>
              <a:spcBef>
                <a:spcPts val="0"/>
              </a:spcBef>
              <a:spcAft>
                <a:spcPts val="0"/>
              </a:spcAft>
              <a:buSzPts val="2800"/>
              <a:buNone/>
              <a:defRPr sz="3000">
                <a:latin typeface="Arial"/>
                <a:ea typeface="Arial"/>
                <a:cs typeface="Arial"/>
                <a:sym typeface="Arial"/>
              </a:defRPr>
            </a:lvl6pPr>
            <a:lvl7pPr lvl="6" algn="l" rtl="0">
              <a:lnSpc>
                <a:spcPct val="100000"/>
              </a:lnSpc>
              <a:spcBef>
                <a:spcPts val="0"/>
              </a:spcBef>
              <a:spcAft>
                <a:spcPts val="0"/>
              </a:spcAft>
              <a:buSzPts val="2800"/>
              <a:buNone/>
              <a:defRPr sz="3000">
                <a:latin typeface="Arial"/>
                <a:ea typeface="Arial"/>
                <a:cs typeface="Arial"/>
                <a:sym typeface="Arial"/>
              </a:defRPr>
            </a:lvl7pPr>
            <a:lvl8pPr lvl="7" algn="l" rtl="0">
              <a:lnSpc>
                <a:spcPct val="100000"/>
              </a:lnSpc>
              <a:spcBef>
                <a:spcPts val="0"/>
              </a:spcBef>
              <a:spcAft>
                <a:spcPts val="0"/>
              </a:spcAft>
              <a:buSzPts val="2800"/>
              <a:buNone/>
              <a:defRPr sz="3000">
                <a:latin typeface="Arial"/>
                <a:ea typeface="Arial"/>
                <a:cs typeface="Arial"/>
                <a:sym typeface="Arial"/>
              </a:defRPr>
            </a:lvl8pPr>
            <a:lvl9pPr lvl="8" algn="l" rtl="0">
              <a:lnSpc>
                <a:spcPct val="100000"/>
              </a:lnSpc>
              <a:spcBef>
                <a:spcPts val="0"/>
              </a:spcBef>
              <a:spcAft>
                <a:spcPts val="0"/>
              </a:spcAft>
              <a:buSzPts val="2800"/>
              <a:buNone/>
              <a:defRPr sz="3000">
                <a:latin typeface="Arial"/>
                <a:ea typeface="Arial"/>
                <a:cs typeface="Arial"/>
                <a:sym typeface="Arial"/>
              </a:defRPr>
            </a:lvl9pPr>
          </a:lstStyle>
          <a:p>
            <a:endParaRPr/>
          </a:p>
        </p:txBody>
      </p:sp>
      <p:sp>
        <p:nvSpPr>
          <p:cNvPr id="2746" name="Google Shape;2746;g27b3a2978f5_0_6417"/>
          <p:cNvSpPr txBox="1"/>
          <p:nvPr/>
        </p:nvSpPr>
        <p:spPr>
          <a:xfrm>
            <a:off x="4497875" y="4764100"/>
            <a:ext cx="43326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600"/>
              <a:buFont typeface="Arial"/>
              <a:buNone/>
            </a:pPr>
            <a:r>
              <a:rPr lang="en" sz="600" b="0" i="0" u="none" strike="noStrike" cap="none">
                <a:solidFill>
                  <a:srgbClr val="CCCCF4"/>
                </a:solidFill>
                <a:latin typeface="Roboto Light"/>
                <a:ea typeface="Roboto Light"/>
                <a:cs typeface="Roboto Light"/>
                <a:sym typeface="Roboto Light"/>
              </a:rPr>
              <a:t>© </a:t>
            </a:r>
            <a:r>
              <a:rPr lang="en" sz="600">
                <a:solidFill>
                  <a:srgbClr val="CCCCF4"/>
                </a:solidFill>
                <a:latin typeface="Roboto Light"/>
                <a:ea typeface="Roboto Light"/>
                <a:cs typeface="Roboto Light"/>
                <a:sym typeface="Roboto Light"/>
              </a:rPr>
              <a:t>2022</a:t>
            </a:r>
            <a:r>
              <a:rPr lang="en" sz="600" b="0" i="0" u="none" strike="noStrike" cap="none">
                <a:solidFill>
                  <a:srgbClr val="CCCCF4"/>
                </a:solidFill>
                <a:latin typeface="Roboto Light"/>
                <a:ea typeface="Roboto Light"/>
                <a:cs typeface="Roboto Light"/>
                <a:sym typeface="Roboto Light"/>
              </a:rPr>
              <a:t>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CCCCF4"/>
              </a:solidFill>
              <a:latin typeface="Roboto Light"/>
              <a:ea typeface="Roboto Light"/>
              <a:cs typeface="Roboto Light"/>
              <a:sym typeface="Roboto Light"/>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341">
          <p15:clr>
            <a:srgbClr val="FA7B17"/>
          </p15:clr>
        </p15:guide>
        <p15:guide id="5" orient="horz" pos="680">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milia - Blank page with footer">
  <p:cSld name="TITLE_ONLY_1_1">
    <p:spTree>
      <p:nvGrpSpPr>
        <p:cNvPr id="1" name="Shape 90"/>
        <p:cNvGrpSpPr/>
        <p:nvPr/>
      </p:nvGrpSpPr>
      <p:grpSpPr>
        <a:xfrm>
          <a:off x="0" y="0"/>
          <a:ext cx="0" cy="0"/>
          <a:chOff x="0" y="0"/>
          <a:chExt cx="0" cy="0"/>
        </a:xfrm>
      </p:grpSpPr>
      <p:sp>
        <p:nvSpPr>
          <p:cNvPr id="91" name="Google Shape;91;g27b3a2978f5_0_2309"/>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92" name="Google Shape;92;g27b3a2978f5_0_2309"/>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93" name="Google Shape;93;g27b3a2978f5_0_2309"/>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94" name="Google Shape;94;g27b3a2978f5_0_2309"/>
          <p:cNvSpPr/>
          <p:nvPr/>
        </p:nvSpPr>
        <p:spPr>
          <a:xfrm>
            <a:off x="-103"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95" name="Google Shape;95;g27b3a2978f5_0_2309"/>
          <p:cNvGrpSpPr/>
          <p:nvPr/>
        </p:nvGrpSpPr>
        <p:grpSpPr>
          <a:xfrm>
            <a:off x="262788" y="4847368"/>
            <a:ext cx="1443457" cy="217780"/>
            <a:chOff x="238125" y="2326100"/>
            <a:chExt cx="7110625" cy="1050050"/>
          </a:xfrm>
        </p:grpSpPr>
        <p:sp>
          <p:nvSpPr>
            <p:cNvPr id="96" name="Google Shape;96;g27b3a2978f5_0_2309"/>
            <p:cNvSpPr/>
            <p:nvPr/>
          </p:nvSpPr>
          <p:spPr>
            <a:xfrm>
              <a:off x="1957575" y="2333750"/>
              <a:ext cx="202225" cy="884400"/>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g27b3a2978f5_0_2309"/>
            <p:cNvSpPr/>
            <p:nvPr/>
          </p:nvSpPr>
          <p:spPr>
            <a:xfrm>
              <a:off x="2248975" y="2333750"/>
              <a:ext cx="203050" cy="884400"/>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g27b3a2978f5_0_2309"/>
            <p:cNvSpPr/>
            <p:nvPr/>
          </p:nvSpPr>
          <p:spPr>
            <a:xfrm>
              <a:off x="1677225" y="2333750"/>
              <a:ext cx="202225" cy="884400"/>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g27b3a2978f5_0_2309"/>
            <p:cNvSpPr/>
            <p:nvPr/>
          </p:nvSpPr>
          <p:spPr>
            <a:xfrm>
              <a:off x="238125" y="2326100"/>
              <a:ext cx="513125" cy="900525"/>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g27b3a2978f5_0_2309"/>
            <p:cNvSpPr/>
            <p:nvPr/>
          </p:nvSpPr>
          <p:spPr>
            <a:xfrm>
              <a:off x="835325" y="2496850"/>
              <a:ext cx="756125" cy="721300"/>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g27b3a2978f5_0_2309"/>
            <p:cNvSpPr/>
            <p:nvPr/>
          </p:nvSpPr>
          <p:spPr>
            <a:xfrm>
              <a:off x="2526775" y="2492625"/>
              <a:ext cx="485100" cy="734850"/>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g27b3a2978f5_0_2309"/>
            <p:cNvSpPr/>
            <p:nvPr/>
          </p:nvSpPr>
          <p:spPr>
            <a:xfrm>
              <a:off x="3233575" y="2329500"/>
              <a:ext cx="28050" cy="1046650"/>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g27b3a2978f5_0_2309"/>
            <p:cNvSpPr/>
            <p:nvPr/>
          </p:nvSpPr>
          <p:spPr>
            <a:xfrm>
              <a:off x="3424725" y="2507050"/>
              <a:ext cx="203900" cy="265925"/>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g27b3a2978f5_0_2309"/>
            <p:cNvSpPr/>
            <p:nvPr/>
          </p:nvSpPr>
          <p:spPr>
            <a:xfrm>
              <a:off x="3636250" y="2571625"/>
              <a:ext cx="162300" cy="204750"/>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g27b3a2978f5_0_2309"/>
            <p:cNvSpPr/>
            <p:nvPr/>
          </p:nvSpPr>
          <p:spPr>
            <a:xfrm>
              <a:off x="3829950" y="2571625"/>
              <a:ext cx="159750" cy="204750"/>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g27b3a2978f5_0_2309"/>
            <p:cNvSpPr/>
            <p:nvPr/>
          </p:nvSpPr>
          <p:spPr>
            <a:xfrm>
              <a:off x="4033000" y="2492625"/>
              <a:ext cx="148675" cy="280350"/>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g27b3a2978f5_0_2309"/>
            <p:cNvSpPr/>
            <p:nvPr/>
          </p:nvSpPr>
          <p:spPr>
            <a:xfrm>
              <a:off x="4237725"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g27b3a2978f5_0_2309"/>
            <p:cNvSpPr/>
            <p:nvPr/>
          </p:nvSpPr>
          <p:spPr>
            <a:xfrm>
              <a:off x="4430575" y="2571625"/>
              <a:ext cx="175875" cy="204750"/>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g27b3a2978f5_0_2309"/>
            <p:cNvSpPr/>
            <p:nvPr/>
          </p:nvSpPr>
          <p:spPr>
            <a:xfrm>
              <a:off x="4654000" y="2492625"/>
              <a:ext cx="22125" cy="280350"/>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g27b3a2978f5_0_2309"/>
            <p:cNvSpPr/>
            <p:nvPr/>
          </p:nvSpPr>
          <p:spPr>
            <a:xfrm>
              <a:off x="4722825" y="2571625"/>
              <a:ext cx="175875" cy="204750"/>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g27b3a2978f5_0_2309"/>
            <p:cNvSpPr/>
            <p:nvPr/>
          </p:nvSpPr>
          <p:spPr>
            <a:xfrm>
              <a:off x="4935200" y="2571625"/>
              <a:ext cx="158875" cy="280375"/>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g27b3a2978f5_0_2309"/>
            <p:cNvSpPr/>
            <p:nvPr/>
          </p:nvSpPr>
          <p:spPr>
            <a:xfrm>
              <a:off x="5128050" y="2575875"/>
              <a:ext cx="165675" cy="27697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g27b3a2978f5_0_2309"/>
            <p:cNvSpPr/>
            <p:nvPr/>
          </p:nvSpPr>
          <p:spPr>
            <a:xfrm>
              <a:off x="5393950" y="2524900"/>
              <a:ext cx="102825" cy="251475"/>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g27b3a2978f5_0_2309"/>
            <p:cNvSpPr/>
            <p:nvPr/>
          </p:nvSpPr>
          <p:spPr>
            <a:xfrm>
              <a:off x="5538375" y="2492625"/>
              <a:ext cx="148700" cy="280350"/>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g27b3a2978f5_0_2309"/>
            <p:cNvSpPr/>
            <p:nvPr/>
          </p:nvSpPr>
          <p:spPr>
            <a:xfrm>
              <a:off x="5732925" y="2571625"/>
              <a:ext cx="157175" cy="204750"/>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g27b3a2978f5_0_2309"/>
            <p:cNvSpPr/>
            <p:nvPr/>
          </p:nvSpPr>
          <p:spPr>
            <a:xfrm>
              <a:off x="5918100" y="2524900"/>
              <a:ext cx="102825" cy="251475"/>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g27b3a2978f5_0_2309"/>
            <p:cNvSpPr/>
            <p:nvPr/>
          </p:nvSpPr>
          <p:spPr>
            <a:xfrm>
              <a:off x="6157675" y="2507050"/>
              <a:ext cx="153800" cy="265925"/>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g27b3a2978f5_0_2309"/>
            <p:cNvSpPr/>
            <p:nvPr/>
          </p:nvSpPr>
          <p:spPr>
            <a:xfrm>
              <a:off x="6347975" y="2503650"/>
              <a:ext cx="30600" cy="269325"/>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g27b3a2978f5_0_2309"/>
            <p:cNvSpPr/>
            <p:nvPr/>
          </p:nvSpPr>
          <p:spPr>
            <a:xfrm>
              <a:off x="6422725" y="2571625"/>
              <a:ext cx="150400" cy="204750"/>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g27b3a2978f5_0_2309"/>
            <p:cNvSpPr/>
            <p:nvPr/>
          </p:nvSpPr>
          <p:spPr>
            <a:xfrm>
              <a:off x="6597750" y="2524900"/>
              <a:ext cx="101950" cy="251475"/>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g27b3a2978f5_0_2309"/>
            <p:cNvSpPr/>
            <p:nvPr/>
          </p:nvSpPr>
          <p:spPr>
            <a:xfrm>
              <a:off x="6729425" y="2571625"/>
              <a:ext cx="162275" cy="204750"/>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g27b3a2978f5_0_2309"/>
            <p:cNvSpPr/>
            <p:nvPr/>
          </p:nvSpPr>
          <p:spPr>
            <a:xfrm>
              <a:off x="6934150"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g27b3a2978f5_0_2309"/>
            <p:cNvSpPr/>
            <p:nvPr/>
          </p:nvSpPr>
          <p:spPr>
            <a:xfrm>
              <a:off x="7128700" y="2571625"/>
              <a:ext cx="150400" cy="204750"/>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g27b3a2978f5_0_2309"/>
            <p:cNvSpPr/>
            <p:nvPr/>
          </p:nvSpPr>
          <p:spPr>
            <a:xfrm>
              <a:off x="7310500" y="2738975"/>
              <a:ext cx="38250" cy="84125"/>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g27b3a2978f5_0_2309"/>
            <p:cNvSpPr/>
            <p:nvPr/>
          </p:nvSpPr>
          <p:spPr>
            <a:xfrm>
              <a:off x="3445100" y="2955600"/>
              <a:ext cx="186075" cy="270175"/>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g27b3a2978f5_0_2309"/>
            <p:cNvSpPr/>
            <p:nvPr/>
          </p:nvSpPr>
          <p:spPr>
            <a:xfrm>
              <a:off x="3692325" y="3021025"/>
              <a:ext cx="148700" cy="200500"/>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g27b3a2978f5_0_2309"/>
            <p:cNvSpPr/>
            <p:nvPr/>
          </p:nvSpPr>
          <p:spPr>
            <a:xfrm>
              <a:off x="3892825" y="2941175"/>
              <a:ext cx="158025" cy="284600"/>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g27b3a2978f5_0_2309"/>
            <p:cNvSpPr/>
            <p:nvPr/>
          </p:nvSpPr>
          <p:spPr>
            <a:xfrm>
              <a:off x="4100100" y="3021025"/>
              <a:ext cx="162300" cy="204750"/>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g27b3a2978f5_0_2309"/>
            <p:cNvSpPr/>
            <p:nvPr/>
          </p:nvSpPr>
          <p:spPr>
            <a:xfrm>
              <a:off x="4308250" y="3021025"/>
              <a:ext cx="91775" cy="200500"/>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g27b3a2978f5_0_2309"/>
            <p:cNvSpPr/>
            <p:nvPr/>
          </p:nvSpPr>
          <p:spPr>
            <a:xfrm>
              <a:off x="4427175" y="3021025"/>
              <a:ext cx="150400" cy="204750"/>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g27b3a2978f5_0_2309"/>
            <p:cNvSpPr/>
            <p:nvPr/>
          </p:nvSpPr>
          <p:spPr>
            <a:xfrm>
              <a:off x="4605575" y="2973450"/>
              <a:ext cx="102825" cy="252325"/>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g27b3a2978f5_0_2309"/>
            <p:cNvSpPr/>
            <p:nvPr/>
          </p:nvSpPr>
          <p:spPr>
            <a:xfrm>
              <a:off x="474320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g27b3a2978f5_0_2309"/>
            <p:cNvSpPr/>
            <p:nvPr/>
          </p:nvSpPr>
          <p:spPr>
            <a:xfrm>
              <a:off x="4957275" y="3021025"/>
              <a:ext cx="148700" cy="200500"/>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g27b3a2978f5_0_2309"/>
            <p:cNvSpPr/>
            <p:nvPr/>
          </p:nvSpPr>
          <p:spPr>
            <a:xfrm>
              <a:off x="5156925" y="2941175"/>
              <a:ext cx="158900" cy="284600"/>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g27b3a2978f5_0_2309"/>
            <p:cNvSpPr/>
            <p:nvPr/>
          </p:nvSpPr>
          <p:spPr>
            <a:xfrm>
              <a:off x="5366775" y="3021025"/>
              <a:ext cx="149525" cy="204750"/>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g27b3a2978f5_0_2309"/>
            <p:cNvSpPr/>
            <p:nvPr/>
          </p:nvSpPr>
          <p:spPr>
            <a:xfrm>
              <a:off x="565305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g27b3a2978f5_0_2309"/>
            <p:cNvSpPr/>
            <p:nvPr/>
          </p:nvSpPr>
          <p:spPr>
            <a:xfrm>
              <a:off x="5867150" y="3021025"/>
              <a:ext cx="148675" cy="200500"/>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g27b3a2978f5_0_2309"/>
            <p:cNvSpPr/>
            <p:nvPr/>
          </p:nvSpPr>
          <p:spPr>
            <a:xfrm>
              <a:off x="6066775" y="2941175"/>
              <a:ext cx="158050" cy="284600"/>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g27b3a2978f5_0_2309"/>
            <p:cNvSpPr/>
            <p:nvPr/>
          </p:nvSpPr>
          <p:spPr>
            <a:xfrm>
              <a:off x="6376000" y="2952200"/>
              <a:ext cx="197125" cy="273575"/>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g27b3a2978f5_0_2309"/>
            <p:cNvSpPr/>
            <p:nvPr/>
          </p:nvSpPr>
          <p:spPr>
            <a:xfrm>
              <a:off x="6616425"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g27b3a2978f5_0_2309"/>
            <p:cNvSpPr/>
            <p:nvPr/>
          </p:nvSpPr>
          <p:spPr>
            <a:xfrm>
              <a:off x="6829675" y="3021025"/>
              <a:ext cx="91775" cy="200500"/>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g27b3a2978f5_0_2309"/>
            <p:cNvSpPr/>
            <p:nvPr/>
          </p:nvSpPr>
          <p:spPr>
            <a:xfrm>
              <a:off x="6943500" y="3021025"/>
              <a:ext cx="162300" cy="204750"/>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g27b3a2978f5_0_2309"/>
            <p:cNvSpPr/>
            <p:nvPr/>
          </p:nvSpPr>
          <p:spPr>
            <a:xfrm>
              <a:off x="7142300" y="3021025"/>
              <a:ext cx="149525" cy="204750"/>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Google Shape;144;g27b3a2978f5_0_2309"/>
          <p:cNvSpPr txBox="1">
            <a:spLocks noGrp="1"/>
          </p:cNvSpPr>
          <p:nvPr>
            <p:ph type="sldNum" idx="12"/>
          </p:nvPr>
        </p:nvSpPr>
        <p:spPr>
          <a:xfrm>
            <a:off x="8840507" y="4880638"/>
            <a:ext cx="191700" cy="151200"/>
          </a:xfrm>
          <a:prstGeom prst="rect">
            <a:avLst/>
          </a:prstGeom>
        </p:spPr>
        <p:txBody>
          <a:bodyPr spcFirstLastPara="1" wrap="square" lIns="0" tIns="0" rIns="0" bIns="0" anchor="ctr" anchorCtr="0">
            <a:noAutofit/>
          </a:bodyPr>
          <a:lstStyle>
            <a:lvl1pPr lvl="0" algn="ctr" rtl="0">
              <a:buNone/>
              <a:defRPr sz="800">
                <a:solidFill>
                  <a:srgbClr val="FFFFFF"/>
                </a:solidFill>
                <a:latin typeface="Roboto Light"/>
                <a:ea typeface="Roboto Light"/>
                <a:cs typeface="Roboto Light"/>
                <a:sym typeface="Roboto Light"/>
              </a:defRPr>
            </a:lvl1pPr>
            <a:lvl2pPr lvl="1" algn="ctr" rtl="0">
              <a:buNone/>
              <a:defRPr sz="800">
                <a:solidFill>
                  <a:srgbClr val="FFFFFF"/>
                </a:solidFill>
                <a:latin typeface="Roboto Light"/>
                <a:ea typeface="Roboto Light"/>
                <a:cs typeface="Roboto Light"/>
                <a:sym typeface="Roboto Light"/>
              </a:defRPr>
            </a:lvl2pPr>
            <a:lvl3pPr lvl="2" algn="ctr" rtl="0">
              <a:buNone/>
              <a:defRPr sz="800">
                <a:solidFill>
                  <a:srgbClr val="FFFFFF"/>
                </a:solidFill>
                <a:latin typeface="Roboto Light"/>
                <a:ea typeface="Roboto Light"/>
                <a:cs typeface="Roboto Light"/>
                <a:sym typeface="Roboto Light"/>
              </a:defRPr>
            </a:lvl3pPr>
            <a:lvl4pPr lvl="3" algn="ctr" rtl="0">
              <a:buNone/>
              <a:defRPr sz="800">
                <a:solidFill>
                  <a:srgbClr val="FFFFFF"/>
                </a:solidFill>
                <a:latin typeface="Roboto Light"/>
                <a:ea typeface="Roboto Light"/>
                <a:cs typeface="Roboto Light"/>
                <a:sym typeface="Roboto Light"/>
              </a:defRPr>
            </a:lvl4pPr>
            <a:lvl5pPr lvl="4" algn="ctr" rtl="0">
              <a:buNone/>
              <a:defRPr sz="800">
                <a:solidFill>
                  <a:srgbClr val="FFFFFF"/>
                </a:solidFill>
                <a:latin typeface="Roboto Light"/>
                <a:ea typeface="Roboto Light"/>
                <a:cs typeface="Roboto Light"/>
                <a:sym typeface="Roboto Light"/>
              </a:defRPr>
            </a:lvl5pPr>
            <a:lvl6pPr lvl="5" algn="ctr" rtl="0">
              <a:buNone/>
              <a:defRPr sz="800">
                <a:solidFill>
                  <a:srgbClr val="FFFFFF"/>
                </a:solidFill>
                <a:latin typeface="Roboto Light"/>
                <a:ea typeface="Roboto Light"/>
                <a:cs typeface="Roboto Light"/>
                <a:sym typeface="Roboto Light"/>
              </a:defRPr>
            </a:lvl6pPr>
            <a:lvl7pPr lvl="6" algn="ctr" rtl="0">
              <a:buNone/>
              <a:defRPr sz="800">
                <a:solidFill>
                  <a:srgbClr val="FFFFFF"/>
                </a:solidFill>
                <a:latin typeface="Roboto Light"/>
                <a:ea typeface="Roboto Light"/>
                <a:cs typeface="Roboto Light"/>
                <a:sym typeface="Roboto Light"/>
              </a:defRPr>
            </a:lvl7pPr>
            <a:lvl8pPr lvl="7" algn="ctr" rtl="0">
              <a:buNone/>
              <a:defRPr sz="800">
                <a:solidFill>
                  <a:srgbClr val="FFFFFF"/>
                </a:solidFill>
                <a:latin typeface="Roboto Light"/>
                <a:ea typeface="Roboto Light"/>
                <a:cs typeface="Roboto Light"/>
                <a:sym typeface="Roboto Light"/>
              </a:defRPr>
            </a:lvl8pPr>
            <a:lvl9pPr lvl="8" algn="ctr" rtl="0">
              <a:buNone/>
              <a:defRPr sz="800">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145" name="Google Shape;145;g27b3a2978f5_0_2309"/>
          <p:cNvSpPr txBox="1">
            <a:spLocks noGrp="1"/>
          </p:cNvSpPr>
          <p:nvPr>
            <p:ph type="subTitle" idx="1"/>
          </p:nvPr>
        </p:nvSpPr>
        <p:spPr>
          <a:xfrm>
            <a:off x="255984" y="188550"/>
            <a:ext cx="2058300" cy="171600"/>
          </a:xfrm>
          <a:prstGeom prst="rect">
            <a:avLst/>
          </a:prstGeom>
        </p:spPr>
        <p:txBody>
          <a:bodyPr spcFirstLastPara="1" wrap="square" lIns="0" tIns="0" rIns="0" bIns="0" anchor="t" anchorCtr="0">
            <a:noAutofit/>
          </a:bodyPr>
          <a:lstStyle>
            <a:lvl1pPr lvl="0" rtl="0">
              <a:spcBef>
                <a:spcPts val="0"/>
              </a:spcBef>
              <a:spcAft>
                <a:spcPts val="0"/>
              </a:spcAft>
              <a:buNone/>
              <a:defRPr sz="800">
                <a:solidFill>
                  <a:srgbClr val="B7B7B7"/>
                </a:solidFill>
                <a:latin typeface="Roboto"/>
                <a:ea typeface="Roboto"/>
                <a:cs typeface="Roboto"/>
                <a:sym typeface="Roboto"/>
              </a:defRPr>
            </a:lvl1pPr>
            <a:lvl2pPr lvl="1" rtl="0">
              <a:spcBef>
                <a:spcPts val="1600"/>
              </a:spcBef>
              <a:spcAft>
                <a:spcPts val="0"/>
              </a:spcAft>
              <a:buNone/>
              <a:defRPr>
                <a:solidFill>
                  <a:srgbClr val="B7B7B7"/>
                </a:solidFill>
                <a:latin typeface="Roboto Light"/>
                <a:ea typeface="Roboto Light"/>
                <a:cs typeface="Roboto Light"/>
                <a:sym typeface="Roboto Light"/>
              </a:defRPr>
            </a:lvl2pPr>
            <a:lvl3pPr lvl="2" rtl="0">
              <a:spcBef>
                <a:spcPts val="1600"/>
              </a:spcBef>
              <a:spcAft>
                <a:spcPts val="0"/>
              </a:spcAft>
              <a:buNone/>
              <a:defRPr>
                <a:solidFill>
                  <a:srgbClr val="B7B7B7"/>
                </a:solidFill>
                <a:latin typeface="Roboto Light"/>
                <a:ea typeface="Roboto Light"/>
                <a:cs typeface="Roboto Light"/>
                <a:sym typeface="Roboto Light"/>
              </a:defRPr>
            </a:lvl3pPr>
            <a:lvl4pPr lvl="3" rtl="0">
              <a:spcBef>
                <a:spcPts val="1600"/>
              </a:spcBef>
              <a:spcAft>
                <a:spcPts val="0"/>
              </a:spcAft>
              <a:buNone/>
              <a:defRPr>
                <a:solidFill>
                  <a:srgbClr val="B7B7B7"/>
                </a:solidFill>
                <a:latin typeface="Roboto Light"/>
                <a:ea typeface="Roboto Light"/>
                <a:cs typeface="Roboto Light"/>
                <a:sym typeface="Roboto Light"/>
              </a:defRPr>
            </a:lvl4pPr>
            <a:lvl5pPr lvl="4" rtl="0">
              <a:spcBef>
                <a:spcPts val="1600"/>
              </a:spcBef>
              <a:spcAft>
                <a:spcPts val="0"/>
              </a:spcAft>
              <a:buNone/>
              <a:defRPr>
                <a:solidFill>
                  <a:srgbClr val="B7B7B7"/>
                </a:solidFill>
                <a:latin typeface="Roboto Light"/>
                <a:ea typeface="Roboto Light"/>
                <a:cs typeface="Roboto Light"/>
                <a:sym typeface="Roboto Light"/>
              </a:defRPr>
            </a:lvl5pPr>
            <a:lvl6pPr lvl="5" rtl="0">
              <a:spcBef>
                <a:spcPts val="1600"/>
              </a:spcBef>
              <a:spcAft>
                <a:spcPts val="0"/>
              </a:spcAft>
              <a:buNone/>
              <a:defRPr>
                <a:solidFill>
                  <a:srgbClr val="B7B7B7"/>
                </a:solidFill>
                <a:latin typeface="Roboto Light"/>
                <a:ea typeface="Roboto Light"/>
                <a:cs typeface="Roboto Light"/>
                <a:sym typeface="Roboto Light"/>
              </a:defRPr>
            </a:lvl6pPr>
            <a:lvl7pPr lvl="6" rtl="0">
              <a:spcBef>
                <a:spcPts val="1600"/>
              </a:spcBef>
              <a:spcAft>
                <a:spcPts val="0"/>
              </a:spcAft>
              <a:buNone/>
              <a:defRPr>
                <a:solidFill>
                  <a:srgbClr val="B7B7B7"/>
                </a:solidFill>
                <a:latin typeface="Roboto Light"/>
                <a:ea typeface="Roboto Light"/>
                <a:cs typeface="Roboto Light"/>
                <a:sym typeface="Roboto Light"/>
              </a:defRPr>
            </a:lvl7pPr>
            <a:lvl8pPr lvl="7" rtl="0">
              <a:spcBef>
                <a:spcPts val="1600"/>
              </a:spcBef>
              <a:spcAft>
                <a:spcPts val="0"/>
              </a:spcAft>
              <a:buNone/>
              <a:defRPr>
                <a:solidFill>
                  <a:srgbClr val="B7B7B7"/>
                </a:solidFill>
                <a:latin typeface="Roboto Light"/>
                <a:ea typeface="Roboto Light"/>
                <a:cs typeface="Roboto Light"/>
                <a:sym typeface="Roboto Light"/>
              </a:defRPr>
            </a:lvl8pPr>
            <a:lvl9pPr lvl="8" rtl="0">
              <a:spcBef>
                <a:spcPts val="1600"/>
              </a:spcBef>
              <a:spcAft>
                <a:spcPts val="1600"/>
              </a:spcAft>
              <a:buNone/>
              <a:defRPr>
                <a:solidFill>
                  <a:srgbClr val="B7B7B7"/>
                </a:solidFill>
                <a:latin typeface="Roboto Light"/>
                <a:ea typeface="Roboto Light"/>
                <a:cs typeface="Roboto Light"/>
                <a:sym typeface="Roboto Light"/>
              </a:defRPr>
            </a:lvl9pPr>
          </a:lstStyle>
          <a:p>
            <a:endParaRPr/>
          </a:p>
        </p:txBody>
      </p:sp>
      <p:sp>
        <p:nvSpPr>
          <p:cNvPr id="146" name="Google Shape;146;g27b3a2978f5_0_2309"/>
          <p:cNvSpPr txBox="1">
            <a:spLocks noGrp="1"/>
          </p:cNvSpPr>
          <p:nvPr>
            <p:ph type="subTitle" idx="2"/>
          </p:nvPr>
        </p:nvSpPr>
        <p:spPr>
          <a:xfrm>
            <a:off x="4572000" y="4860000"/>
            <a:ext cx="4129200" cy="180000"/>
          </a:xfrm>
          <a:prstGeom prst="rect">
            <a:avLst/>
          </a:prstGeom>
        </p:spPr>
        <p:txBody>
          <a:bodyPr spcFirstLastPara="1" wrap="square" lIns="0" tIns="0" rIns="0" bIns="0" anchor="t" anchorCtr="0">
            <a:noAutofit/>
          </a:bodyPr>
          <a:lstStyle>
            <a:lvl1pPr lvl="0" algn="r" rtl="0">
              <a:spcBef>
                <a:spcPts val="0"/>
              </a:spcBef>
              <a:spcAft>
                <a:spcPts val="0"/>
              </a:spcAft>
              <a:buNone/>
              <a:defRPr sz="600">
                <a:solidFill>
                  <a:srgbClr val="CCCCF4"/>
                </a:solidFill>
                <a:latin typeface="Roboto Light"/>
                <a:ea typeface="Roboto Light"/>
                <a:cs typeface="Roboto Light"/>
                <a:sym typeface="Roboto Light"/>
              </a:defRPr>
            </a:lvl1pPr>
            <a:lvl2pPr lvl="1" algn="r" rtl="0">
              <a:spcBef>
                <a:spcPts val="0"/>
              </a:spcBef>
              <a:spcAft>
                <a:spcPts val="0"/>
              </a:spcAft>
              <a:buNone/>
              <a:defRPr sz="600">
                <a:latin typeface="Roboto Light"/>
                <a:ea typeface="Roboto Light"/>
                <a:cs typeface="Roboto Light"/>
                <a:sym typeface="Roboto Light"/>
              </a:defRPr>
            </a:lvl2pPr>
            <a:lvl3pPr lvl="2" algn="r" rtl="0">
              <a:spcBef>
                <a:spcPts val="0"/>
              </a:spcBef>
              <a:spcAft>
                <a:spcPts val="0"/>
              </a:spcAft>
              <a:buNone/>
              <a:defRPr sz="600">
                <a:latin typeface="Roboto Light"/>
                <a:ea typeface="Roboto Light"/>
                <a:cs typeface="Roboto Light"/>
                <a:sym typeface="Roboto Light"/>
              </a:defRPr>
            </a:lvl3pPr>
            <a:lvl4pPr lvl="3" algn="r" rtl="0">
              <a:spcBef>
                <a:spcPts val="0"/>
              </a:spcBef>
              <a:spcAft>
                <a:spcPts val="0"/>
              </a:spcAft>
              <a:buNone/>
              <a:defRPr sz="600">
                <a:latin typeface="Roboto Light"/>
                <a:ea typeface="Roboto Light"/>
                <a:cs typeface="Roboto Light"/>
                <a:sym typeface="Roboto Light"/>
              </a:defRPr>
            </a:lvl4pPr>
            <a:lvl5pPr lvl="4" algn="r" rtl="0">
              <a:spcBef>
                <a:spcPts val="0"/>
              </a:spcBef>
              <a:spcAft>
                <a:spcPts val="0"/>
              </a:spcAft>
              <a:buNone/>
              <a:defRPr sz="600">
                <a:latin typeface="Roboto Light"/>
                <a:ea typeface="Roboto Light"/>
                <a:cs typeface="Roboto Light"/>
                <a:sym typeface="Roboto Light"/>
              </a:defRPr>
            </a:lvl5pPr>
            <a:lvl6pPr lvl="5" algn="r" rtl="0">
              <a:spcBef>
                <a:spcPts val="0"/>
              </a:spcBef>
              <a:spcAft>
                <a:spcPts val="0"/>
              </a:spcAft>
              <a:buNone/>
              <a:defRPr sz="600">
                <a:latin typeface="Roboto Light"/>
                <a:ea typeface="Roboto Light"/>
                <a:cs typeface="Roboto Light"/>
                <a:sym typeface="Roboto Light"/>
              </a:defRPr>
            </a:lvl6pPr>
            <a:lvl7pPr lvl="6" algn="r" rtl="0">
              <a:spcBef>
                <a:spcPts val="0"/>
              </a:spcBef>
              <a:spcAft>
                <a:spcPts val="0"/>
              </a:spcAft>
              <a:buNone/>
              <a:defRPr sz="600">
                <a:latin typeface="Roboto Light"/>
                <a:ea typeface="Roboto Light"/>
                <a:cs typeface="Roboto Light"/>
                <a:sym typeface="Roboto Light"/>
              </a:defRPr>
            </a:lvl7pPr>
            <a:lvl8pPr lvl="7" algn="r" rtl="0">
              <a:spcBef>
                <a:spcPts val="0"/>
              </a:spcBef>
              <a:spcAft>
                <a:spcPts val="0"/>
              </a:spcAft>
              <a:buNone/>
              <a:defRPr sz="600">
                <a:latin typeface="Roboto Light"/>
                <a:ea typeface="Roboto Light"/>
                <a:cs typeface="Roboto Light"/>
                <a:sym typeface="Roboto Light"/>
              </a:defRPr>
            </a:lvl8pPr>
            <a:lvl9pPr lvl="8" algn="r" rtl="0">
              <a:spcBef>
                <a:spcPts val="0"/>
              </a:spcBef>
              <a:spcAft>
                <a:spcPts val="0"/>
              </a:spcAft>
              <a:buNone/>
              <a:defRPr sz="600">
                <a:latin typeface="Roboto Light"/>
                <a:ea typeface="Roboto Light"/>
                <a:cs typeface="Roboto Light"/>
                <a:sym typeface="Roboto Light"/>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227">
          <p15:clr>
            <a:srgbClr val="FA7B17"/>
          </p15:clr>
        </p15:guide>
        <p15:guide id="4" pos="340">
          <p15:clr>
            <a:srgbClr val="FA7B17"/>
          </p15:clr>
        </p15:guide>
        <p15:guide id="5" pos="454">
          <p15:clr>
            <a:srgbClr val="FA7B17"/>
          </p15:clr>
        </p15:guide>
        <p15:guide id="6" orient="horz" pos="227">
          <p15:clr>
            <a:srgbClr val="FA7B17"/>
          </p15:clr>
        </p15:guide>
        <p15:guide id="7" orient="horz" pos="340">
          <p15:clr>
            <a:srgbClr val="FA7B17"/>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milia - Text + Right image">
  <p:cSld name="TITLE_ONLY_1_1_2_2">
    <p:spTree>
      <p:nvGrpSpPr>
        <p:cNvPr id="1" name="Shape 2747"/>
        <p:cNvGrpSpPr/>
        <p:nvPr/>
      </p:nvGrpSpPr>
      <p:grpSpPr>
        <a:xfrm>
          <a:off x="0" y="0"/>
          <a:ext cx="0" cy="0"/>
          <a:chOff x="0" y="0"/>
          <a:chExt cx="0" cy="0"/>
        </a:xfrm>
      </p:grpSpPr>
      <p:sp>
        <p:nvSpPr>
          <p:cNvPr id="2748" name="Google Shape;2748;g27b3a2978f5_0_6477"/>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2749" name="Google Shape;2749;g27b3a2978f5_0_6477"/>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2750" name="Google Shape;2750;g27b3a2978f5_0_6477"/>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2751" name="Google Shape;2751;g27b3a2978f5_0_6477"/>
          <p:cNvSpPr/>
          <p:nvPr/>
        </p:nvSpPr>
        <p:spPr>
          <a:xfrm>
            <a:off x="-104"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2752" name="Google Shape;2752;g27b3a2978f5_0_6477"/>
          <p:cNvGrpSpPr/>
          <p:nvPr/>
        </p:nvGrpSpPr>
        <p:grpSpPr>
          <a:xfrm>
            <a:off x="262788" y="4847368"/>
            <a:ext cx="1443457" cy="217780"/>
            <a:chOff x="238125" y="2326100"/>
            <a:chExt cx="7110625" cy="1050050"/>
          </a:xfrm>
        </p:grpSpPr>
        <p:sp>
          <p:nvSpPr>
            <p:cNvPr id="2753" name="Google Shape;2753;g27b3a2978f5_0_6477"/>
            <p:cNvSpPr/>
            <p:nvPr/>
          </p:nvSpPr>
          <p:spPr>
            <a:xfrm>
              <a:off x="1957575" y="2333750"/>
              <a:ext cx="202225" cy="884400"/>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54" name="Google Shape;2754;g27b3a2978f5_0_6477"/>
            <p:cNvSpPr/>
            <p:nvPr/>
          </p:nvSpPr>
          <p:spPr>
            <a:xfrm>
              <a:off x="2248975" y="2333750"/>
              <a:ext cx="203050" cy="884400"/>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55" name="Google Shape;2755;g27b3a2978f5_0_6477"/>
            <p:cNvSpPr/>
            <p:nvPr/>
          </p:nvSpPr>
          <p:spPr>
            <a:xfrm>
              <a:off x="1677225" y="2333750"/>
              <a:ext cx="202225" cy="884400"/>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56" name="Google Shape;2756;g27b3a2978f5_0_6477"/>
            <p:cNvSpPr/>
            <p:nvPr/>
          </p:nvSpPr>
          <p:spPr>
            <a:xfrm>
              <a:off x="238125" y="2326100"/>
              <a:ext cx="513125" cy="900525"/>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57" name="Google Shape;2757;g27b3a2978f5_0_6477"/>
            <p:cNvSpPr/>
            <p:nvPr/>
          </p:nvSpPr>
          <p:spPr>
            <a:xfrm>
              <a:off x="835325" y="2496850"/>
              <a:ext cx="756125" cy="721300"/>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58" name="Google Shape;2758;g27b3a2978f5_0_6477"/>
            <p:cNvSpPr/>
            <p:nvPr/>
          </p:nvSpPr>
          <p:spPr>
            <a:xfrm>
              <a:off x="2526775" y="2492625"/>
              <a:ext cx="485100" cy="734850"/>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59" name="Google Shape;2759;g27b3a2978f5_0_6477"/>
            <p:cNvSpPr/>
            <p:nvPr/>
          </p:nvSpPr>
          <p:spPr>
            <a:xfrm>
              <a:off x="3233575" y="2329500"/>
              <a:ext cx="28050" cy="1046650"/>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60" name="Google Shape;2760;g27b3a2978f5_0_6477"/>
            <p:cNvSpPr/>
            <p:nvPr/>
          </p:nvSpPr>
          <p:spPr>
            <a:xfrm>
              <a:off x="3424725" y="2507050"/>
              <a:ext cx="203900" cy="265925"/>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61" name="Google Shape;2761;g27b3a2978f5_0_6477"/>
            <p:cNvSpPr/>
            <p:nvPr/>
          </p:nvSpPr>
          <p:spPr>
            <a:xfrm>
              <a:off x="3636250" y="2571625"/>
              <a:ext cx="162300" cy="204750"/>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62" name="Google Shape;2762;g27b3a2978f5_0_6477"/>
            <p:cNvSpPr/>
            <p:nvPr/>
          </p:nvSpPr>
          <p:spPr>
            <a:xfrm>
              <a:off x="3829950" y="2571625"/>
              <a:ext cx="159750" cy="204750"/>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63" name="Google Shape;2763;g27b3a2978f5_0_6477"/>
            <p:cNvSpPr/>
            <p:nvPr/>
          </p:nvSpPr>
          <p:spPr>
            <a:xfrm>
              <a:off x="4033000" y="2492625"/>
              <a:ext cx="148675" cy="280350"/>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64" name="Google Shape;2764;g27b3a2978f5_0_6477"/>
            <p:cNvSpPr/>
            <p:nvPr/>
          </p:nvSpPr>
          <p:spPr>
            <a:xfrm>
              <a:off x="4237725"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65" name="Google Shape;2765;g27b3a2978f5_0_6477"/>
            <p:cNvSpPr/>
            <p:nvPr/>
          </p:nvSpPr>
          <p:spPr>
            <a:xfrm>
              <a:off x="4430575" y="2571625"/>
              <a:ext cx="175875" cy="204750"/>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66" name="Google Shape;2766;g27b3a2978f5_0_6477"/>
            <p:cNvSpPr/>
            <p:nvPr/>
          </p:nvSpPr>
          <p:spPr>
            <a:xfrm>
              <a:off x="4654000" y="2492625"/>
              <a:ext cx="22125" cy="280350"/>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67" name="Google Shape;2767;g27b3a2978f5_0_6477"/>
            <p:cNvSpPr/>
            <p:nvPr/>
          </p:nvSpPr>
          <p:spPr>
            <a:xfrm>
              <a:off x="4722825" y="2571625"/>
              <a:ext cx="175875" cy="204750"/>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68" name="Google Shape;2768;g27b3a2978f5_0_6477"/>
            <p:cNvSpPr/>
            <p:nvPr/>
          </p:nvSpPr>
          <p:spPr>
            <a:xfrm>
              <a:off x="4935200" y="2571625"/>
              <a:ext cx="158875" cy="280375"/>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69" name="Google Shape;2769;g27b3a2978f5_0_6477"/>
            <p:cNvSpPr/>
            <p:nvPr/>
          </p:nvSpPr>
          <p:spPr>
            <a:xfrm>
              <a:off x="5128050" y="2575875"/>
              <a:ext cx="165675" cy="27697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70" name="Google Shape;2770;g27b3a2978f5_0_6477"/>
            <p:cNvSpPr/>
            <p:nvPr/>
          </p:nvSpPr>
          <p:spPr>
            <a:xfrm>
              <a:off x="5393950" y="2524900"/>
              <a:ext cx="102825" cy="251475"/>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71" name="Google Shape;2771;g27b3a2978f5_0_6477"/>
            <p:cNvSpPr/>
            <p:nvPr/>
          </p:nvSpPr>
          <p:spPr>
            <a:xfrm>
              <a:off x="5538375" y="2492625"/>
              <a:ext cx="148700" cy="280350"/>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72" name="Google Shape;2772;g27b3a2978f5_0_6477"/>
            <p:cNvSpPr/>
            <p:nvPr/>
          </p:nvSpPr>
          <p:spPr>
            <a:xfrm>
              <a:off x="5732925" y="2571625"/>
              <a:ext cx="157175" cy="204750"/>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73" name="Google Shape;2773;g27b3a2978f5_0_6477"/>
            <p:cNvSpPr/>
            <p:nvPr/>
          </p:nvSpPr>
          <p:spPr>
            <a:xfrm>
              <a:off x="5918100" y="2524900"/>
              <a:ext cx="102825" cy="251475"/>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74" name="Google Shape;2774;g27b3a2978f5_0_6477"/>
            <p:cNvSpPr/>
            <p:nvPr/>
          </p:nvSpPr>
          <p:spPr>
            <a:xfrm>
              <a:off x="6157675" y="2507050"/>
              <a:ext cx="153800" cy="265925"/>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75" name="Google Shape;2775;g27b3a2978f5_0_6477"/>
            <p:cNvSpPr/>
            <p:nvPr/>
          </p:nvSpPr>
          <p:spPr>
            <a:xfrm>
              <a:off x="6347975" y="2503650"/>
              <a:ext cx="30600" cy="269325"/>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76" name="Google Shape;2776;g27b3a2978f5_0_6477"/>
            <p:cNvSpPr/>
            <p:nvPr/>
          </p:nvSpPr>
          <p:spPr>
            <a:xfrm>
              <a:off x="6422725" y="2571625"/>
              <a:ext cx="150400" cy="204750"/>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77" name="Google Shape;2777;g27b3a2978f5_0_6477"/>
            <p:cNvSpPr/>
            <p:nvPr/>
          </p:nvSpPr>
          <p:spPr>
            <a:xfrm>
              <a:off x="6597750" y="2524900"/>
              <a:ext cx="101950" cy="251475"/>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78" name="Google Shape;2778;g27b3a2978f5_0_6477"/>
            <p:cNvSpPr/>
            <p:nvPr/>
          </p:nvSpPr>
          <p:spPr>
            <a:xfrm>
              <a:off x="6729425" y="2571625"/>
              <a:ext cx="162275" cy="204750"/>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79" name="Google Shape;2779;g27b3a2978f5_0_6477"/>
            <p:cNvSpPr/>
            <p:nvPr/>
          </p:nvSpPr>
          <p:spPr>
            <a:xfrm>
              <a:off x="6934150"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80" name="Google Shape;2780;g27b3a2978f5_0_6477"/>
            <p:cNvSpPr/>
            <p:nvPr/>
          </p:nvSpPr>
          <p:spPr>
            <a:xfrm>
              <a:off x="7128700" y="2571625"/>
              <a:ext cx="150400" cy="204750"/>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81" name="Google Shape;2781;g27b3a2978f5_0_6477"/>
            <p:cNvSpPr/>
            <p:nvPr/>
          </p:nvSpPr>
          <p:spPr>
            <a:xfrm>
              <a:off x="7310500" y="2738975"/>
              <a:ext cx="38250" cy="84125"/>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82" name="Google Shape;2782;g27b3a2978f5_0_6477"/>
            <p:cNvSpPr/>
            <p:nvPr/>
          </p:nvSpPr>
          <p:spPr>
            <a:xfrm>
              <a:off x="3445100" y="2955600"/>
              <a:ext cx="186075" cy="270175"/>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83" name="Google Shape;2783;g27b3a2978f5_0_6477"/>
            <p:cNvSpPr/>
            <p:nvPr/>
          </p:nvSpPr>
          <p:spPr>
            <a:xfrm>
              <a:off x="3692325" y="3021025"/>
              <a:ext cx="148700" cy="200500"/>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84" name="Google Shape;2784;g27b3a2978f5_0_6477"/>
            <p:cNvSpPr/>
            <p:nvPr/>
          </p:nvSpPr>
          <p:spPr>
            <a:xfrm>
              <a:off x="3892825" y="2941175"/>
              <a:ext cx="158025" cy="284600"/>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85" name="Google Shape;2785;g27b3a2978f5_0_6477"/>
            <p:cNvSpPr/>
            <p:nvPr/>
          </p:nvSpPr>
          <p:spPr>
            <a:xfrm>
              <a:off x="4100100" y="3021025"/>
              <a:ext cx="162300" cy="204750"/>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86" name="Google Shape;2786;g27b3a2978f5_0_6477"/>
            <p:cNvSpPr/>
            <p:nvPr/>
          </p:nvSpPr>
          <p:spPr>
            <a:xfrm>
              <a:off x="4308250" y="3021025"/>
              <a:ext cx="91775" cy="200500"/>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87" name="Google Shape;2787;g27b3a2978f5_0_6477"/>
            <p:cNvSpPr/>
            <p:nvPr/>
          </p:nvSpPr>
          <p:spPr>
            <a:xfrm>
              <a:off x="4427175" y="3021025"/>
              <a:ext cx="150400" cy="204750"/>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88" name="Google Shape;2788;g27b3a2978f5_0_6477"/>
            <p:cNvSpPr/>
            <p:nvPr/>
          </p:nvSpPr>
          <p:spPr>
            <a:xfrm>
              <a:off x="4605575" y="2973450"/>
              <a:ext cx="102825" cy="252325"/>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89" name="Google Shape;2789;g27b3a2978f5_0_6477"/>
            <p:cNvSpPr/>
            <p:nvPr/>
          </p:nvSpPr>
          <p:spPr>
            <a:xfrm>
              <a:off x="474320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90" name="Google Shape;2790;g27b3a2978f5_0_6477"/>
            <p:cNvSpPr/>
            <p:nvPr/>
          </p:nvSpPr>
          <p:spPr>
            <a:xfrm>
              <a:off x="4957275" y="3021025"/>
              <a:ext cx="148700" cy="200500"/>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91" name="Google Shape;2791;g27b3a2978f5_0_6477"/>
            <p:cNvSpPr/>
            <p:nvPr/>
          </p:nvSpPr>
          <p:spPr>
            <a:xfrm>
              <a:off x="5156925" y="2941175"/>
              <a:ext cx="158900" cy="284600"/>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92" name="Google Shape;2792;g27b3a2978f5_0_6477"/>
            <p:cNvSpPr/>
            <p:nvPr/>
          </p:nvSpPr>
          <p:spPr>
            <a:xfrm>
              <a:off x="5366775" y="3021025"/>
              <a:ext cx="149525" cy="204750"/>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93" name="Google Shape;2793;g27b3a2978f5_0_6477"/>
            <p:cNvSpPr/>
            <p:nvPr/>
          </p:nvSpPr>
          <p:spPr>
            <a:xfrm>
              <a:off x="565305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94" name="Google Shape;2794;g27b3a2978f5_0_6477"/>
            <p:cNvSpPr/>
            <p:nvPr/>
          </p:nvSpPr>
          <p:spPr>
            <a:xfrm>
              <a:off x="5867150" y="3021025"/>
              <a:ext cx="148675" cy="200500"/>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95" name="Google Shape;2795;g27b3a2978f5_0_6477"/>
            <p:cNvSpPr/>
            <p:nvPr/>
          </p:nvSpPr>
          <p:spPr>
            <a:xfrm>
              <a:off x="6066775" y="2941175"/>
              <a:ext cx="158050" cy="284600"/>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96" name="Google Shape;2796;g27b3a2978f5_0_6477"/>
            <p:cNvSpPr/>
            <p:nvPr/>
          </p:nvSpPr>
          <p:spPr>
            <a:xfrm>
              <a:off x="6376000" y="2952200"/>
              <a:ext cx="197125" cy="273575"/>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97" name="Google Shape;2797;g27b3a2978f5_0_6477"/>
            <p:cNvSpPr/>
            <p:nvPr/>
          </p:nvSpPr>
          <p:spPr>
            <a:xfrm>
              <a:off x="6616425"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98" name="Google Shape;2798;g27b3a2978f5_0_6477"/>
            <p:cNvSpPr/>
            <p:nvPr/>
          </p:nvSpPr>
          <p:spPr>
            <a:xfrm>
              <a:off x="6829675" y="3021025"/>
              <a:ext cx="91775" cy="200500"/>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99" name="Google Shape;2799;g27b3a2978f5_0_6477"/>
            <p:cNvSpPr/>
            <p:nvPr/>
          </p:nvSpPr>
          <p:spPr>
            <a:xfrm>
              <a:off x="6943500" y="3021025"/>
              <a:ext cx="162300" cy="204750"/>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00" name="Google Shape;2800;g27b3a2978f5_0_6477"/>
            <p:cNvSpPr/>
            <p:nvPr/>
          </p:nvSpPr>
          <p:spPr>
            <a:xfrm>
              <a:off x="7142300" y="3021025"/>
              <a:ext cx="149525" cy="204750"/>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801" name="Google Shape;2801;g27b3a2978f5_0_6477"/>
          <p:cNvSpPr txBox="1">
            <a:spLocks noGrp="1"/>
          </p:cNvSpPr>
          <p:nvPr>
            <p:ph type="body" idx="1"/>
          </p:nvPr>
        </p:nvSpPr>
        <p:spPr>
          <a:xfrm>
            <a:off x="720000" y="1512950"/>
            <a:ext cx="3852000" cy="27609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2802" name="Google Shape;2802;g27b3a2978f5_0_6477"/>
          <p:cNvSpPr txBox="1">
            <a:spLocks noGrp="1"/>
          </p:cNvSpPr>
          <p:nvPr>
            <p:ph type="sldNum" idx="1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2803" name="Google Shape;2803;g27b3a2978f5_0_6477"/>
          <p:cNvSpPr txBox="1">
            <a:spLocks noGrp="1"/>
          </p:cNvSpPr>
          <p:nvPr>
            <p:ph type="subTitle" idx="2"/>
          </p:nvPr>
        </p:nvSpPr>
        <p:spPr>
          <a:xfrm>
            <a:off x="255985"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
        <p:nvSpPr>
          <p:cNvPr id="2804" name="Google Shape;2804;g27b3a2978f5_0_6477"/>
          <p:cNvSpPr txBox="1">
            <a:spLocks noGrp="1"/>
          </p:cNvSpPr>
          <p:nvPr>
            <p:ph type="title"/>
          </p:nvPr>
        </p:nvSpPr>
        <p:spPr>
          <a:xfrm>
            <a:off x="720000" y="711475"/>
            <a:ext cx="5596800" cy="510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a:latin typeface="Roboto"/>
                <a:ea typeface="Roboto"/>
                <a:cs typeface="Roboto"/>
                <a:sym typeface="Roboto"/>
              </a:defRPr>
            </a:lvl1pPr>
            <a:lvl2pPr lvl="1" algn="l" rtl="0">
              <a:lnSpc>
                <a:spcPct val="100000"/>
              </a:lnSpc>
              <a:spcBef>
                <a:spcPts val="0"/>
              </a:spcBef>
              <a:spcAft>
                <a:spcPts val="0"/>
              </a:spcAft>
              <a:buSzPts val="2800"/>
              <a:buNone/>
              <a:defRPr sz="3000">
                <a:latin typeface="Arial"/>
                <a:ea typeface="Arial"/>
                <a:cs typeface="Arial"/>
                <a:sym typeface="Arial"/>
              </a:defRPr>
            </a:lvl2pPr>
            <a:lvl3pPr lvl="2" algn="l" rtl="0">
              <a:lnSpc>
                <a:spcPct val="100000"/>
              </a:lnSpc>
              <a:spcBef>
                <a:spcPts val="0"/>
              </a:spcBef>
              <a:spcAft>
                <a:spcPts val="0"/>
              </a:spcAft>
              <a:buSzPts val="2800"/>
              <a:buNone/>
              <a:defRPr sz="3000">
                <a:latin typeface="Arial"/>
                <a:ea typeface="Arial"/>
                <a:cs typeface="Arial"/>
                <a:sym typeface="Arial"/>
              </a:defRPr>
            </a:lvl3pPr>
            <a:lvl4pPr lvl="3" algn="l" rtl="0">
              <a:lnSpc>
                <a:spcPct val="100000"/>
              </a:lnSpc>
              <a:spcBef>
                <a:spcPts val="0"/>
              </a:spcBef>
              <a:spcAft>
                <a:spcPts val="0"/>
              </a:spcAft>
              <a:buSzPts val="2800"/>
              <a:buNone/>
              <a:defRPr sz="3000">
                <a:latin typeface="Arial"/>
                <a:ea typeface="Arial"/>
                <a:cs typeface="Arial"/>
                <a:sym typeface="Arial"/>
              </a:defRPr>
            </a:lvl4pPr>
            <a:lvl5pPr lvl="4" algn="l" rtl="0">
              <a:lnSpc>
                <a:spcPct val="100000"/>
              </a:lnSpc>
              <a:spcBef>
                <a:spcPts val="0"/>
              </a:spcBef>
              <a:spcAft>
                <a:spcPts val="0"/>
              </a:spcAft>
              <a:buSzPts val="2800"/>
              <a:buNone/>
              <a:defRPr sz="3000">
                <a:latin typeface="Arial"/>
                <a:ea typeface="Arial"/>
                <a:cs typeface="Arial"/>
                <a:sym typeface="Arial"/>
              </a:defRPr>
            </a:lvl5pPr>
            <a:lvl6pPr lvl="5" algn="l" rtl="0">
              <a:lnSpc>
                <a:spcPct val="100000"/>
              </a:lnSpc>
              <a:spcBef>
                <a:spcPts val="0"/>
              </a:spcBef>
              <a:spcAft>
                <a:spcPts val="0"/>
              </a:spcAft>
              <a:buSzPts val="2800"/>
              <a:buNone/>
              <a:defRPr sz="3000">
                <a:latin typeface="Arial"/>
                <a:ea typeface="Arial"/>
                <a:cs typeface="Arial"/>
                <a:sym typeface="Arial"/>
              </a:defRPr>
            </a:lvl6pPr>
            <a:lvl7pPr lvl="6" algn="l" rtl="0">
              <a:lnSpc>
                <a:spcPct val="100000"/>
              </a:lnSpc>
              <a:spcBef>
                <a:spcPts val="0"/>
              </a:spcBef>
              <a:spcAft>
                <a:spcPts val="0"/>
              </a:spcAft>
              <a:buSzPts val="2800"/>
              <a:buNone/>
              <a:defRPr sz="3000">
                <a:latin typeface="Arial"/>
                <a:ea typeface="Arial"/>
                <a:cs typeface="Arial"/>
                <a:sym typeface="Arial"/>
              </a:defRPr>
            </a:lvl7pPr>
            <a:lvl8pPr lvl="7" algn="l" rtl="0">
              <a:lnSpc>
                <a:spcPct val="100000"/>
              </a:lnSpc>
              <a:spcBef>
                <a:spcPts val="0"/>
              </a:spcBef>
              <a:spcAft>
                <a:spcPts val="0"/>
              </a:spcAft>
              <a:buSzPts val="2800"/>
              <a:buNone/>
              <a:defRPr sz="3000">
                <a:latin typeface="Arial"/>
                <a:ea typeface="Arial"/>
                <a:cs typeface="Arial"/>
                <a:sym typeface="Arial"/>
              </a:defRPr>
            </a:lvl8pPr>
            <a:lvl9pPr lvl="8" algn="l" rtl="0">
              <a:lnSpc>
                <a:spcPct val="100000"/>
              </a:lnSpc>
              <a:spcBef>
                <a:spcPts val="0"/>
              </a:spcBef>
              <a:spcAft>
                <a:spcPts val="0"/>
              </a:spcAft>
              <a:buSzPts val="2800"/>
              <a:buNone/>
              <a:defRPr sz="3000">
                <a:latin typeface="Arial"/>
                <a:ea typeface="Arial"/>
                <a:cs typeface="Arial"/>
                <a:sym typeface="Arial"/>
              </a:defRPr>
            </a:lvl9pPr>
          </a:lstStyle>
          <a:p>
            <a:endParaRPr/>
          </a:p>
        </p:txBody>
      </p:sp>
      <p:sp>
        <p:nvSpPr>
          <p:cNvPr id="2805" name="Google Shape;2805;g27b3a2978f5_0_6477"/>
          <p:cNvSpPr txBox="1"/>
          <p:nvPr/>
        </p:nvSpPr>
        <p:spPr>
          <a:xfrm>
            <a:off x="4497875" y="4764100"/>
            <a:ext cx="43326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600"/>
              <a:buFont typeface="Arial"/>
              <a:buNone/>
            </a:pPr>
            <a:r>
              <a:rPr lang="en" sz="600" b="0" i="0" u="none" strike="noStrike" cap="none">
                <a:solidFill>
                  <a:srgbClr val="CCCCF4"/>
                </a:solidFill>
                <a:latin typeface="Roboto Light"/>
                <a:ea typeface="Roboto Light"/>
                <a:cs typeface="Roboto Light"/>
                <a:sym typeface="Roboto Light"/>
              </a:rPr>
              <a:t>© </a:t>
            </a:r>
            <a:r>
              <a:rPr lang="en" sz="600">
                <a:solidFill>
                  <a:srgbClr val="CCCCF4"/>
                </a:solidFill>
                <a:latin typeface="Roboto Light"/>
                <a:ea typeface="Roboto Light"/>
                <a:cs typeface="Roboto Light"/>
                <a:sym typeface="Roboto Light"/>
              </a:rPr>
              <a:t>2022</a:t>
            </a:r>
            <a:r>
              <a:rPr lang="en" sz="600" b="0" i="0" u="none" strike="noStrike" cap="none">
                <a:solidFill>
                  <a:srgbClr val="CCCCF4"/>
                </a:solidFill>
                <a:latin typeface="Roboto Light"/>
                <a:ea typeface="Roboto Light"/>
                <a:cs typeface="Roboto Light"/>
                <a:sym typeface="Roboto Light"/>
              </a:rPr>
              <a:t>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CCCCF4"/>
              </a:solidFill>
              <a:latin typeface="Roboto Light"/>
              <a:ea typeface="Roboto Light"/>
              <a:cs typeface="Roboto Light"/>
              <a:sym typeface="Roboto Light"/>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341">
          <p15:clr>
            <a:srgbClr val="FA7B17"/>
          </p15:clr>
        </p15:guide>
        <p15:guide id="5" orient="horz" pos="680">
          <p15:clr>
            <a:srgbClr val="FA7B17"/>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milia - Text + 2 Columns + Left image">
  <p:cSld name="TITLE_ONLY_1_1_2_2_2">
    <p:spTree>
      <p:nvGrpSpPr>
        <p:cNvPr id="1" name="Shape 2806"/>
        <p:cNvGrpSpPr/>
        <p:nvPr/>
      </p:nvGrpSpPr>
      <p:grpSpPr>
        <a:xfrm>
          <a:off x="0" y="0"/>
          <a:ext cx="0" cy="0"/>
          <a:chOff x="0" y="0"/>
          <a:chExt cx="0" cy="0"/>
        </a:xfrm>
      </p:grpSpPr>
      <p:sp>
        <p:nvSpPr>
          <p:cNvPr id="2807" name="Google Shape;2807;g27b3a2978f5_0_6536"/>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2808" name="Google Shape;2808;g27b3a2978f5_0_6536"/>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2809" name="Google Shape;2809;g27b3a2978f5_0_6536"/>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2810" name="Google Shape;2810;g27b3a2978f5_0_6536"/>
          <p:cNvSpPr/>
          <p:nvPr/>
        </p:nvSpPr>
        <p:spPr>
          <a:xfrm>
            <a:off x="-104"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2811" name="Google Shape;2811;g27b3a2978f5_0_6536"/>
          <p:cNvGrpSpPr/>
          <p:nvPr/>
        </p:nvGrpSpPr>
        <p:grpSpPr>
          <a:xfrm>
            <a:off x="262788" y="4847368"/>
            <a:ext cx="1443457" cy="217780"/>
            <a:chOff x="238125" y="2326100"/>
            <a:chExt cx="7110625" cy="1050050"/>
          </a:xfrm>
        </p:grpSpPr>
        <p:sp>
          <p:nvSpPr>
            <p:cNvPr id="2812" name="Google Shape;2812;g27b3a2978f5_0_6536"/>
            <p:cNvSpPr/>
            <p:nvPr/>
          </p:nvSpPr>
          <p:spPr>
            <a:xfrm>
              <a:off x="1957575" y="2333750"/>
              <a:ext cx="202225" cy="884400"/>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13" name="Google Shape;2813;g27b3a2978f5_0_6536"/>
            <p:cNvSpPr/>
            <p:nvPr/>
          </p:nvSpPr>
          <p:spPr>
            <a:xfrm>
              <a:off x="2248975" y="2333750"/>
              <a:ext cx="203050" cy="884400"/>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14" name="Google Shape;2814;g27b3a2978f5_0_6536"/>
            <p:cNvSpPr/>
            <p:nvPr/>
          </p:nvSpPr>
          <p:spPr>
            <a:xfrm>
              <a:off x="1677225" y="2333750"/>
              <a:ext cx="202225" cy="884400"/>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15" name="Google Shape;2815;g27b3a2978f5_0_6536"/>
            <p:cNvSpPr/>
            <p:nvPr/>
          </p:nvSpPr>
          <p:spPr>
            <a:xfrm>
              <a:off x="238125" y="2326100"/>
              <a:ext cx="513125" cy="900525"/>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16" name="Google Shape;2816;g27b3a2978f5_0_6536"/>
            <p:cNvSpPr/>
            <p:nvPr/>
          </p:nvSpPr>
          <p:spPr>
            <a:xfrm>
              <a:off x="835325" y="2496850"/>
              <a:ext cx="756125" cy="721300"/>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17" name="Google Shape;2817;g27b3a2978f5_0_6536"/>
            <p:cNvSpPr/>
            <p:nvPr/>
          </p:nvSpPr>
          <p:spPr>
            <a:xfrm>
              <a:off x="2526775" y="2492625"/>
              <a:ext cx="485100" cy="734850"/>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18" name="Google Shape;2818;g27b3a2978f5_0_6536"/>
            <p:cNvSpPr/>
            <p:nvPr/>
          </p:nvSpPr>
          <p:spPr>
            <a:xfrm>
              <a:off x="3233575" y="2329500"/>
              <a:ext cx="28050" cy="1046650"/>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19" name="Google Shape;2819;g27b3a2978f5_0_6536"/>
            <p:cNvSpPr/>
            <p:nvPr/>
          </p:nvSpPr>
          <p:spPr>
            <a:xfrm>
              <a:off x="3424725" y="2507050"/>
              <a:ext cx="203900" cy="265925"/>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20" name="Google Shape;2820;g27b3a2978f5_0_6536"/>
            <p:cNvSpPr/>
            <p:nvPr/>
          </p:nvSpPr>
          <p:spPr>
            <a:xfrm>
              <a:off x="3636250" y="2571625"/>
              <a:ext cx="162300" cy="204750"/>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21" name="Google Shape;2821;g27b3a2978f5_0_6536"/>
            <p:cNvSpPr/>
            <p:nvPr/>
          </p:nvSpPr>
          <p:spPr>
            <a:xfrm>
              <a:off x="3829950" y="2571625"/>
              <a:ext cx="159750" cy="204750"/>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22" name="Google Shape;2822;g27b3a2978f5_0_6536"/>
            <p:cNvSpPr/>
            <p:nvPr/>
          </p:nvSpPr>
          <p:spPr>
            <a:xfrm>
              <a:off x="4033000" y="2492625"/>
              <a:ext cx="148675" cy="280350"/>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23" name="Google Shape;2823;g27b3a2978f5_0_6536"/>
            <p:cNvSpPr/>
            <p:nvPr/>
          </p:nvSpPr>
          <p:spPr>
            <a:xfrm>
              <a:off x="4237725"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24" name="Google Shape;2824;g27b3a2978f5_0_6536"/>
            <p:cNvSpPr/>
            <p:nvPr/>
          </p:nvSpPr>
          <p:spPr>
            <a:xfrm>
              <a:off x="4430575" y="2571625"/>
              <a:ext cx="175875" cy="204750"/>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25" name="Google Shape;2825;g27b3a2978f5_0_6536"/>
            <p:cNvSpPr/>
            <p:nvPr/>
          </p:nvSpPr>
          <p:spPr>
            <a:xfrm>
              <a:off x="4654000" y="2492625"/>
              <a:ext cx="22125" cy="280350"/>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26" name="Google Shape;2826;g27b3a2978f5_0_6536"/>
            <p:cNvSpPr/>
            <p:nvPr/>
          </p:nvSpPr>
          <p:spPr>
            <a:xfrm>
              <a:off x="4722825" y="2571625"/>
              <a:ext cx="175875" cy="204750"/>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27" name="Google Shape;2827;g27b3a2978f5_0_6536"/>
            <p:cNvSpPr/>
            <p:nvPr/>
          </p:nvSpPr>
          <p:spPr>
            <a:xfrm>
              <a:off x="4935200" y="2571625"/>
              <a:ext cx="158875" cy="280375"/>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28" name="Google Shape;2828;g27b3a2978f5_0_6536"/>
            <p:cNvSpPr/>
            <p:nvPr/>
          </p:nvSpPr>
          <p:spPr>
            <a:xfrm>
              <a:off x="5128050" y="2575875"/>
              <a:ext cx="165675" cy="27697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29" name="Google Shape;2829;g27b3a2978f5_0_6536"/>
            <p:cNvSpPr/>
            <p:nvPr/>
          </p:nvSpPr>
          <p:spPr>
            <a:xfrm>
              <a:off x="5393950" y="2524900"/>
              <a:ext cx="102825" cy="251475"/>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30" name="Google Shape;2830;g27b3a2978f5_0_6536"/>
            <p:cNvSpPr/>
            <p:nvPr/>
          </p:nvSpPr>
          <p:spPr>
            <a:xfrm>
              <a:off x="5538375" y="2492625"/>
              <a:ext cx="148700" cy="280350"/>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31" name="Google Shape;2831;g27b3a2978f5_0_6536"/>
            <p:cNvSpPr/>
            <p:nvPr/>
          </p:nvSpPr>
          <p:spPr>
            <a:xfrm>
              <a:off x="5732925" y="2571625"/>
              <a:ext cx="157175" cy="204750"/>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32" name="Google Shape;2832;g27b3a2978f5_0_6536"/>
            <p:cNvSpPr/>
            <p:nvPr/>
          </p:nvSpPr>
          <p:spPr>
            <a:xfrm>
              <a:off x="5918100" y="2524900"/>
              <a:ext cx="102825" cy="251475"/>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33" name="Google Shape;2833;g27b3a2978f5_0_6536"/>
            <p:cNvSpPr/>
            <p:nvPr/>
          </p:nvSpPr>
          <p:spPr>
            <a:xfrm>
              <a:off x="6157675" y="2507050"/>
              <a:ext cx="153800" cy="265925"/>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34" name="Google Shape;2834;g27b3a2978f5_0_6536"/>
            <p:cNvSpPr/>
            <p:nvPr/>
          </p:nvSpPr>
          <p:spPr>
            <a:xfrm>
              <a:off x="6347975" y="2503650"/>
              <a:ext cx="30600" cy="269325"/>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35" name="Google Shape;2835;g27b3a2978f5_0_6536"/>
            <p:cNvSpPr/>
            <p:nvPr/>
          </p:nvSpPr>
          <p:spPr>
            <a:xfrm>
              <a:off x="6422725" y="2571625"/>
              <a:ext cx="150400" cy="204750"/>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36" name="Google Shape;2836;g27b3a2978f5_0_6536"/>
            <p:cNvSpPr/>
            <p:nvPr/>
          </p:nvSpPr>
          <p:spPr>
            <a:xfrm>
              <a:off x="6597750" y="2524900"/>
              <a:ext cx="101950" cy="251475"/>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37" name="Google Shape;2837;g27b3a2978f5_0_6536"/>
            <p:cNvSpPr/>
            <p:nvPr/>
          </p:nvSpPr>
          <p:spPr>
            <a:xfrm>
              <a:off x="6729425" y="2571625"/>
              <a:ext cx="162275" cy="204750"/>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38" name="Google Shape;2838;g27b3a2978f5_0_6536"/>
            <p:cNvSpPr/>
            <p:nvPr/>
          </p:nvSpPr>
          <p:spPr>
            <a:xfrm>
              <a:off x="6934150"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39" name="Google Shape;2839;g27b3a2978f5_0_6536"/>
            <p:cNvSpPr/>
            <p:nvPr/>
          </p:nvSpPr>
          <p:spPr>
            <a:xfrm>
              <a:off x="7128700" y="2571625"/>
              <a:ext cx="150400" cy="204750"/>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40" name="Google Shape;2840;g27b3a2978f5_0_6536"/>
            <p:cNvSpPr/>
            <p:nvPr/>
          </p:nvSpPr>
          <p:spPr>
            <a:xfrm>
              <a:off x="7310500" y="2738975"/>
              <a:ext cx="38250" cy="84125"/>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41" name="Google Shape;2841;g27b3a2978f5_0_6536"/>
            <p:cNvSpPr/>
            <p:nvPr/>
          </p:nvSpPr>
          <p:spPr>
            <a:xfrm>
              <a:off x="3445100" y="2955600"/>
              <a:ext cx="186075" cy="270175"/>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42" name="Google Shape;2842;g27b3a2978f5_0_6536"/>
            <p:cNvSpPr/>
            <p:nvPr/>
          </p:nvSpPr>
          <p:spPr>
            <a:xfrm>
              <a:off x="3692325" y="3021025"/>
              <a:ext cx="148700" cy="200500"/>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43" name="Google Shape;2843;g27b3a2978f5_0_6536"/>
            <p:cNvSpPr/>
            <p:nvPr/>
          </p:nvSpPr>
          <p:spPr>
            <a:xfrm>
              <a:off x="3892825" y="2941175"/>
              <a:ext cx="158025" cy="284600"/>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44" name="Google Shape;2844;g27b3a2978f5_0_6536"/>
            <p:cNvSpPr/>
            <p:nvPr/>
          </p:nvSpPr>
          <p:spPr>
            <a:xfrm>
              <a:off x="4100100" y="3021025"/>
              <a:ext cx="162300" cy="204750"/>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45" name="Google Shape;2845;g27b3a2978f5_0_6536"/>
            <p:cNvSpPr/>
            <p:nvPr/>
          </p:nvSpPr>
          <p:spPr>
            <a:xfrm>
              <a:off x="4308250" y="3021025"/>
              <a:ext cx="91775" cy="200500"/>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46" name="Google Shape;2846;g27b3a2978f5_0_6536"/>
            <p:cNvSpPr/>
            <p:nvPr/>
          </p:nvSpPr>
          <p:spPr>
            <a:xfrm>
              <a:off x="4427175" y="3021025"/>
              <a:ext cx="150400" cy="204750"/>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47" name="Google Shape;2847;g27b3a2978f5_0_6536"/>
            <p:cNvSpPr/>
            <p:nvPr/>
          </p:nvSpPr>
          <p:spPr>
            <a:xfrm>
              <a:off x="4605575" y="2973450"/>
              <a:ext cx="102825" cy="252325"/>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48" name="Google Shape;2848;g27b3a2978f5_0_6536"/>
            <p:cNvSpPr/>
            <p:nvPr/>
          </p:nvSpPr>
          <p:spPr>
            <a:xfrm>
              <a:off x="474320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49" name="Google Shape;2849;g27b3a2978f5_0_6536"/>
            <p:cNvSpPr/>
            <p:nvPr/>
          </p:nvSpPr>
          <p:spPr>
            <a:xfrm>
              <a:off x="4957275" y="3021025"/>
              <a:ext cx="148700" cy="200500"/>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50" name="Google Shape;2850;g27b3a2978f5_0_6536"/>
            <p:cNvSpPr/>
            <p:nvPr/>
          </p:nvSpPr>
          <p:spPr>
            <a:xfrm>
              <a:off x="5156925" y="2941175"/>
              <a:ext cx="158900" cy="284600"/>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51" name="Google Shape;2851;g27b3a2978f5_0_6536"/>
            <p:cNvSpPr/>
            <p:nvPr/>
          </p:nvSpPr>
          <p:spPr>
            <a:xfrm>
              <a:off x="5366775" y="3021025"/>
              <a:ext cx="149525" cy="204750"/>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52" name="Google Shape;2852;g27b3a2978f5_0_6536"/>
            <p:cNvSpPr/>
            <p:nvPr/>
          </p:nvSpPr>
          <p:spPr>
            <a:xfrm>
              <a:off x="565305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53" name="Google Shape;2853;g27b3a2978f5_0_6536"/>
            <p:cNvSpPr/>
            <p:nvPr/>
          </p:nvSpPr>
          <p:spPr>
            <a:xfrm>
              <a:off x="5867150" y="3021025"/>
              <a:ext cx="148675" cy="200500"/>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54" name="Google Shape;2854;g27b3a2978f5_0_6536"/>
            <p:cNvSpPr/>
            <p:nvPr/>
          </p:nvSpPr>
          <p:spPr>
            <a:xfrm>
              <a:off x="6066775" y="2941175"/>
              <a:ext cx="158050" cy="284600"/>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55" name="Google Shape;2855;g27b3a2978f5_0_6536"/>
            <p:cNvSpPr/>
            <p:nvPr/>
          </p:nvSpPr>
          <p:spPr>
            <a:xfrm>
              <a:off x="6376000" y="2952200"/>
              <a:ext cx="197125" cy="273575"/>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56" name="Google Shape;2856;g27b3a2978f5_0_6536"/>
            <p:cNvSpPr/>
            <p:nvPr/>
          </p:nvSpPr>
          <p:spPr>
            <a:xfrm>
              <a:off x="6616425"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57" name="Google Shape;2857;g27b3a2978f5_0_6536"/>
            <p:cNvSpPr/>
            <p:nvPr/>
          </p:nvSpPr>
          <p:spPr>
            <a:xfrm>
              <a:off x="6829675" y="3021025"/>
              <a:ext cx="91775" cy="200500"/>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58" name="Google Shape;2858;g27b3a2978f5_0_6536"/>
            <p:cNvSpPr/>
            <p:nvPr/>
          </p:nvSpPr>
          <p:spPr>
            <a:xfrm>
              <a:off x="6943500" y="3021025"/>
              <a:ext cx="162300" cy="204750"/>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59" name="Google Shape;2859;g27b3a2978f5_0_6536"/>
            <p:cNvSpPr/>
            <p:nvPr/>
          </p:nvSpPr>
          <p:spPr>
            <a:xfrm>
              <a:off x="7142300" y="3021025"/>
              <a:ext cx="149525" cy="204750"/>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860" name="Google Shape;2860;g27b3a2978f5_0_6536"/>
          <p:cNvSpPr txBox="1">
            <a:spLocks noGrp="1"/>
          </p:cNvSpPr>
          <p:nvPr>
            <p:ph type="title"/>
          </p:nvPr>
        </p:nvSpPr>
        <p:spPr>
          <a:xfrm>
            <a:off x="4572000" y="1061125"/>
            <a:ext cx="3852000" cy="1030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a:latin typeface="Roboto"/>
                <a:ea typeface="Roboto"/>
                <a:cs typeface="Roboto"/>
                <a:sym typeface="Roboto"/>
              </a:defRPr>
            </a:lvl1pPr>
            <a:lvl2pPr lvl="1" algn="l" rtl="0">
              <a:lnSpc>
                <a:spcPct val="100000"/>
              </a:lnSpc>
              <a:spcBef>
                <a:spcPts val="0"/>
              </a:spcBef>
              <a:spcAft>
                <a:spcPts val="0"/>
              </a:spcAft>
              <a:buSzPts val="2800"/>
              <a:buNone/>
              <a:defRPr sz="3000">
                <a:latin typeface="Arial"/>
                <a:ea typeface="Arial"/>
                <a:cs typeface="Arial"/>
                <a:sym typeface="Arial"/>
              </a:defRPr>
            </a:lvl2pPr>
            <a:lvl3pPr lvl="2" algn="l" rtl="0">
              <a:lnSpc>
                <a:spcPct val="100000"/>
              </a:lnSpc>
              <a:spcBef>
                <a:spcPts val="0"/>
              </a:spcBef>
              <a:spcAft>
                <a:spcPts val="0"/>
              </a:spcAft>
              <a:buSzPts val="2800"/>
              <a:buNone/>
              <a:defRPr sz="3000">
                <a:latin typeface="Arial"/>
                <a:ea typeface="Arial"/>
                <a:cs typeface="Arial"/>
                <a:sym typeface="Arial"/>
              </a:defRPr>
            </a:lvl3pPr>
            <a:lvl4pPr lvl="3" algn="l" rtl="0">
              <a:lnSpc>
                <a:spcPct val="100000"/>
              </a:lnSpc>
              <a:spcBef>
                <a:spcPts val="0"/>
              </a:spcBef>
              <a:spcAft>
                <a:spcPts val="0"/>
              </a:spcAft>
              <a:buSzPts val="2800"/>
              <a:buNone/>
              <a:defRPr sz="3000">
                <a:latin typeface="Arial"/>
                <a:ea typeface="Arial"/>
                <a:cs typeface="Arial"/>
                <a:sym typeface="Arial"/>
              </a:defRPr>
            </a:lvl4pPr>
            <a:lvl5pPr lvl="4" algn="l" rtl="0">
              <a:lnSpc>
                <a:spcPct val="100000"/>
              </a:lnSpc>
              <a:spcBef>
                <a:spcPts val="0"/>
              </a:spcBef>
              <a:spcAft>
                <a:spcPts val="0"/>
              </a:spcAft>
              <a:buSzPts val="2800"/>
              <a:buNone/>
              <a:defRPr sz="3000">
                <a:latin typeface="Arial"/>
                <a:ea typeface="Arial"/>
                <a:cs typeface="Arial"/>
                <a:sym typeface="Arial"/>
              </a:defRPr>
            </a:lvl5pPr>
            <a:lvl6pPr lvl="5" algn="l" rtl="0">
              <a:lnSpc>
                <a:spcPct val="100000"/>
              </a:lnSpc>
              <a:spcBef>
                <a:spcPts val="0"/>
              </a:spcBef>
              <a:spcAft>
                <a:spcPts val="0"/>
              </a:spcAft>
              <a:buSzPts val="2800"/>
              <a:buNone/>
              <a:defRPr sz="3000">
                <a:latin typeface="Arial"/>
                <a:ea typeface="Arial"/>
                <a:cs typeface="Arial"/>
                <a:sym typeface="Arial"/>
              </a:defRPr>
            </a:lvl6pPr>
            <a:lvl7pPr lvl="6" algn="l" rtl="0">
              <a:lnSpc>
                <a:spcPct val="100000"/>
              </a:lnSpc>
              <a:spcBef>
                <a:spcPts val="0"/>
              </a:spcBef>
              <a:spcAft>
                <a:spcPts val="0"/>
              </a:spcAft>
              <a:buSzPts val="2800"/>
              <a:buNone/>
              <a:defRPr sz="3000">
                <a:latin typeface="Arial"/>
                <a:ea typeface="Arial"/>
                <a:cs typeface="Arial"/>
                <a:sym typeface="Arial"/>
              </a:defRPr>
            </a:lvl7pPr>
            <a:lvl8pPr lvl="7" algn="l" rtl="0">
              <a:lnSpc>
                <a:spcPct val="100000"/>
              </a:lnSpc>
              <a:spcBef>
                <a:spcPts val="0"/>
              </a:spcBef>
              <a:spcAft>
                <a:spcPts val="0"/>
              </a:spcAft>
              <a:buSzPts val="2800"/>
              <a:buNone/>
              <a:defRPr sz="3000">
                <a:latin typeface="Arial"/>
                <a:ea typeface="Arial"/>
                <a:cs typeface="Arial"/>
                <a:sym typeface="Arial"/>
              </a:defRPr>
            </a:lvl8pPr>
            <a:lvl9pPr lvl="8" algn="l" rtl="0">
              <a:lnSpc>
                <a:spcPct val="100000"/>
              </a:lnSpc>
              <a:spcBef>
                <a:spcPts val="0"/>
              </a:spcBef>
              <a:spcAft>
                <a:spcPts val="0"/>
              </a:spcAft>
              <a:buSzPts val="2800"/>
              <a:buNone/>
              <a:defRPr sz="3000">
                <a:latin typeface="Arial"/>
                <a:ea typeface="Arial"/>
                <a:cs typeface="Arial"/>
                <a:sym typeface="Arial"/>
              </a:defRPr>
            </a:lvl9pPr>
          </a:lstStyle>
          <a:p>
            <a:endParaRPr/>
          </a:p>
        </p:txBody>
      </p:sp>
      <p:sp>
        <p:nvSpPr>
          <p:cNvPr id="2861" name="Google Shape;2861;g27b3a2978f5_0_6536"/>
          <p:cNvSpPr txBox="1">
            <a:spLocks noGrp="1"/>
          </p:cNvSpPr>
          <p:nvPr>
            <p:ph type="body" idx="1"/>
          </p:nvPr>
        </p:nvSpPr>
        <p:spPr>
          <a:xfrm>
            <a:off x="4572000" y="2135875"/>
            <a:ext cx="1940400" cy="18363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2862" name="Google Shape;2862;g27b3a2978f5_0_6536"/>
          <p:cNvSpPr txBox="1">
            <a:spLocks noGrp="1"/>
          </p:cNvSpPr>
          <p:nvPr>
            <p:ph type="sldNum" idx="1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2863" name="Google Shape;2863;g27b3a2978f5_0_6536"/>
          <p:cNvSpPr txBox="1">
            <a:spLocks noGrp="1"/>
          </p:cNvSpPr>
          <p:nvPr>
            <p:ph type="body" idx="2"/>
          </p:nvPr>
        </p:nvSpPr>
        <p:spPr>
          <a:xfrm>
            <a:off x="6679325" y="2135875"/>
            <a:ext cx="1940400" cy="18363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2864" name="Google Shape;2864;g27b3a2978f5_0_6536"/>
          <p:cNvSpPr txBox="1">
            <a:spLocks noGrp="1"/>
          </p:cNvSpPr>
          <p:nvPr>
            <p:ph type="subTitle" idx="3"/>
          </p:nvPr>
        </p:nvSpPr>
        <p:spPr>
          <a:xfrm>
            <a:off x="255985"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
        <p:nvSpPr>
          <p:cNvPr id="2865" name="Google Shape;2865;g27b3a2978f5_0_6536"/>
          <p:cNvSpPr txBox="1"/>
          <p:nvPr/>
        </p:nvSpPr>
        <p:spPr>
          <a:xfrm>
            <a:off x="4497875" y="4764100"/>
            <a:ext cx="43326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600"/>
              <a:buFont typeface="Arial"/>
              <a:buNone/>
            </a:pPr>
            <a:r>
              <a:rPr lang="en" sz="600" b="0" i="0" u="none" strike="noStrike" cap="none">
                <a:solidFill>
                  <a:srgbClr val="CCCCF4"/>
                </a:solidFill>
                <a:latin typeface="Roboto Light"/>
                <a:ea typeface="Roboto Light"/>
                <a:cs typeface="Roboto Light"/>
                <a:sym typeface="Roboto Light"/>
              </a:rPr>
              <a:t>© </a:t>
            </a:r>
            <a:r>
              <a:rPr lang="en" sz="600">
                <a:solidFill>
                  <a:srgbClr val="CCCCF4"/>
                </a:solidFill>
                <a:latin typeface="Roboto Light"/>
                <a:ea typeface="Roboto Light"/>
                <a:cs typeface="Roboto Light"/>
                <a:sym typeface="Roboto Light"/>
              </a:rPr>
              <a:t>2022</a:t>
            </a:r>
            <a:r>
              <a:rPr lang="en" sz="600" b="0" i="0" u="none" strike="noStrike" cap="none">
                <a:solidFill>
                  <a:srgbClr val="CCCCF4"/>
                </a:solidFill>
                <a:latin typeface="Roboto Light"/>
                <a:ea typeface="Roboto Light"/>
                <a:cs typeface="Roboto Light"/>
                <a:sym typeface="Roboto Light"/>
              </a:rPr>
              <a:t>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CCCCF4"/>
              </a:solidFill>
              <a:latin typeface="Roboto Light"/>
              <a:ea typeface="Roboto Light"/>
              <a:cs typeface="Roboto Light"/>
              <a:sym typeface="Roboto Light"/>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341">
          <p15:clr>
            <a:srgbClr val="FA7B17"/>
          </p15:clr>
        </p15:guide>
        <p15:guide id="5" orient="horz" pos="680">
          <p15:clr>
            <a:srgbClr val="FA7B17"/>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milia - Text + Right full image">
  <p:cSld name="TITLE_ONLY_1_1_2_2_1">
    <p:spTree>
      <p:nvGrpSpPr>
        <p:cNvPr id="1" name="Shape 2866"/>
        <p:cNvGrpSpPr/>
        <p:nvPr/>
      </p:nvGrpSpPr>
      <p:grpSpPr>
        <a:xfrm>
          <a:off x="0" y="0"/>
          <a:ext cx="0" cy="0"/>
          <a:chOff x="0" y="0"/>
          <a:chExt cx="0" cy="0"/>
        </a:xfrm>
      </p:grpSpPr>
      <p:sp>
        <p:nvSpPr>
          <p:cNvPr id="2867" name="Google Shape;2867;g27b3a2978f5_0_6596"/>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2868" name="Google Shape;2868;g27b3a2978f5_0_6596"/>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2869" name="Google Shape;2869;g27b3a2978f5_0_6596"/>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2870" name="Google Shape;2870;g27b3a2978f5_0_6596"/>
          <p:cNvSpPr txBox="1">
            <a:spLocks noGrp="1"/>
          </p:cNvSpPr>
          <p:nvPr>
            <p:ph type="body" idx="1"/>
          </p:nvPr>
        </p:nvSpPr>
        <p:spPr>
          <a:xfrm>
            <a:off x="720000" y="1512950"/>
            <a:ext cx="3420600" cy="30969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2871" name="Google Shape;2871;g27b3a2978f5_0_6596"/>
          <p:cNvSpPr txBox="1">
            <a:spLocks noGrp="1"/>
          </p:cNvSpPr>
          <p:nvPr>
            <p:ph type="subTitle" idx="2"/>
          </p:nvPr>
        </p:nvSpPr>
        <p:spPr>
          <a:xfrm>
            <a:off x="255985"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
        <p:nvSpPr>
          <p:cNvPr id="2872" name="Google Shape;2872;g27b3a2978f5_0_6596"/>
          <p:cNvSpPr txBox="1">
            <a:spLocks noGrp="1"/>
          </p:cNvSpPr>
          <p:nvPr>
            <p:ph type="title"/>
          </p:nvPr>
        </p:nvSpPr>
        <p:spPr>
          <a:xfrm>
            <a:off x="720000" y="711475"/>
            <a:ext cx="3420600" cy="510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a:latin typeface="Roboto"/>
                <a:ea typeface="Roboto"/>
                <a:cs typeface="Roboto"/>
                <a:sym typeface="Roboto"/>
              </a:defRPr>
            </a:lvl1pPr>
            <a:lvl2pPr lvl="1" algn="l" rtl="0">
              <a:lnSpc>
                <a:spcPct val="100000"/>
              </a:lnSpc>
              <a:spcBef>
                <a:spcPts val="0"/>
              </a:spcBef>
              <a:spcAft>
                <a:spcPts val="0"/>
              </a:spcAft>
              <a:buSzPts val="2800"/>
              <a:buNone/>
              <a:defRPr sz="3000">
                <a:latin typeface="Arial"/>
                <a:ea typeface="Arial"/>
                <a:cs typeface="Arial"/>
                <a:sym typeface="Arial"/>
              </a:defRPr>
            </a:lvl2pPr>
            <a:lvl3pPr lvl="2" algn="l" rtl="0">
              <a:lnSpc>
                <a:spcPct val="100000"/>
              </a:lnSpc>
              <a:spcBef>
                <a:spcPts val="0"/>
              </a:spcBef>
              <a:spcAft>
                <a:spcPts val="0"/>
              </a:spcAft>
              <a:buSzPts val="2800"/>
              <a:buNone/>
              <a:defRPr sz="3000">
                <a:latin typeface="Arial"/>
                <a:ea typeface="Arial"/>
                <a:cs typeface="Arial"/>
                <a:sym typeface="Arial"/>
              </a:defRPr>
            </a:lvl3pPr>
            <a:lvl4pPr lvl="3" algn="l" rtl="0">
              <a:lnSpc>
                <a:spcPct val="100000"/>
              </a:lnSpc>
              <a:spcBef>
                <a:spcPts val="0"/>
              </a:spcBef>
              <a:spcAft>
                <a:spcPts val="0"/>
              </a:spcAft>
              <a:buSzPts val="2800"/>
              <a:buNone/>
              <a:defRPr sz="3000">
                <a:latin typeface="Arial"/>
                <a:ea typeface="Arial"/>
                <a:cs typeface="Arial"/>
                <a:sym typeface="Arial"/>
              </a:defRPr>
            </a:lvl4pPr>
            <a:lvl5pPr lvl="4" algn="l" rtl="0">
              <a:lnSpc>
                <a:spcPct val="100000"/>
              </a:lnSpc>
              <a:spcBef>
                <a:spcPts val="0"/>
              </a:spcBef>
              <a:spcAft>
                <a:spcPts val="0"/>
              </a:spcAft>
              <a:buSzPts val="2800"/>
              <a:buNone/>
              <a:defRPr sz="3000">
                <a:latin typeface="Arial"/>
                <a:ea typeface="Arial"/>
                <a:cs typeface="Arial"/>
                <a:sym typeface="Arial"/>
              </a:defRPr>
            </a:lvl5pPr>
            <a:lvl6pPr lvl="5" algn="l" rtl="0">
              <a:lnSpc>
                <a:spcPct val="100000"/>
              </a:lnSpc>
              <a:spcBef>
                <a:spcPts val="0"/>
              </a:spcBef>
              <a:spcAft>
                <a:spcPts val="0"/>
              </a:spcAft>
              <a:buSzPts val="2800"/>
              <a:buNone/>
              <a:defRPr sz="3000">
                <a:latin typeface="Arial"/>
                <a:ea typeface="Arial"/>
                <a:cs typeface="Arial"/>
                <a:sym typeface="Arial"/>
              </a:defRPr>
            </a:lvl6pPr>
            <a:lvl7pPr lvl="6" algn="l" rtl="0">
              <a:lnSpc>
                <a:spcPct val="100000"/>
              </a:lnSpc>
              <a:spcBef>
                <a:spcPts val="0"/>
              </a:spcBef>
              <a:spcAft>
                <a:spcPts val="0"/>
              </a:spcAft>
              <a:buSzPts val="2800"/>
              <a:buNone/>
              <a:defRPr sz="3000">
                <a:latin typeface="Arial"/>
                <a:ea typeface="Arial"/>
                <a:cs typeface="Arial"/>
                <a:sym typeface="Arial"/>
              </a:defRPr>
            </a:lvl7pPr>
            <a:lvl8pPr lvl="7" algn="l" rtl="0">
              <a:lnSpc>
                <a:spcPct val="100000"/>
              </a:lnSpc>
              <a:spcBef>
                <a:spcPts val="0"/>
              </a:spcBef>
              <a:spcAft>
                <a:spcPts val="0"/>
              </a:spcAft>
              <a:buSzPts val="2800"/>
              <a:buNone/>
              <a:defRPr sz="3000">
                <a:latin typeface="Arial"/>
                <a:ea typeface="Arial"/>
                <a:cs typeface="Arial"/>
                <a:sym typeface="Arial"/>
              </a:defRPr>
            </a:lvl8pPr>
            <a:lvl9pPr lvl="8" algn="l" rtl="0">
              <a:lnSpc>
                <a:spcPct val="100000"/>
              </a:lnSpc>
              <a:spcBef>
                <a:spcPts val="0"/>
              </a:spcBef>
              <a:spcAft>
                <a:spcPts val="0"/>
              </a:spcAft>
              <a:buSzPts val="2800"/>
              <a:buNone/>
              <a:defRPr sz="3000">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341">
          <p15:clr>
            <a:srgbClr val="FA7B17"/>
          </p15:clr>
        </p15:guide>
        <p15:guide id="5" orient="horz" pos="680">
          <p15:clr>
            <a:srgbClr val="FA7B17"/>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milia - Text + 2 images">
  <p:cSld name="TITLE_ONLY_1_1_2_2_1_1">
    <p:spTree>
      <p:nvGrpSpPr>
        <p:cNvPr id="1" name="Shape 2873"/>
        <p:cNvGrpSpPr/>
        <p:nvPr/>
      </p:nvGrpSpPr>
      <p:grpSpPr>
        <a:xfrm>
          <a:off x="0" y="0"/>
          <a:ext cx="0" cy="0"/>
          <a:chOff x="0" y="0"/>
          <a:chExt cx="0" cy="0"/>
        </a:xfrm>
      </p:grpSpPr>
      <p:sp>
        <p:nvSpPr>
          <p:cNvPr id="2874" name="Google Shape;2874;g27b3a2978f5_0_6603"/>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2875" name="Google Shape;2875;g27b3a2978f5_0_6603"/>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2876" name="Google Shape;2876;g27b3a2978f5_0_6603"/>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2877" name="Google Shape;2877;g27b3a2978f5_0_6603"/>
          <p:cNvSpPr txBox="1">
            <a:spLocks noGrp="1"/>
          </p:cNvSpPr>
          <p:nvPr>
            <p:ph type="body" idx="1"/>
          </p:nvPr>
        </p:nvSpPr>
        <p:spPr>
          <a:xfrm>
            <a:off x="720000" y="3919725"/>
            <a:ext cx="3420600" cy="7314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2878" name="Google Shape;2878;g27b3a2978f5_0_6603"/>
          <p:cNvSpPr txBox="1">
            <a:spLocks noGrp="1"/>
          </p:cNvSpPr>
          <p:nvPr>
            <p:ph type="subTitle" idx="2"/>
          </p:nvPr>
        </p:nvSpPr>
        <p:spPr>
          <a:xfrm>
            <a:off x="255985"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
        <p:nvSpPr>
          <p:cNvPr id="2879" name="Google Shape;2879;g27b3a2978f5_0_6603"/>
          <p:cNvSpPr txBox="1">
            <a:spLocks noGrp="1"/>
          </p:cNvSpPr>
          <p:nvPr>
            <p:ph type="title"/>
          </p:nvPr>
        </p:nvSpPr>
        <p:spPr>
          <a:xfrm>
            <a:off x="720000" y="711475"/>
            <a:ext cx="3420600" cy="510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a:latin typeface="Roboto"/>
                <a:ea typeface="Roboto"/>
                <a:cs typeface="Roboto"/>
                <a:sym typeface="Roboto"/>
              </a:defRPr>
            </a:lvl1pPr>
            <a:lvl2pPr lvl="1" algn="l" rtl="0">
              <a:lnSpc>
                <a:spcPct val="100000"/>
              </a:lnSpc>
              <a:spcBef>
                <a:spcPts val="0"/>
              </a:spcBef>
              <a:spcAft>
                <a:spcPts val="0"/>
              </a:spcAft>
              <a:buSzPts val="2800"/>
              <a:buNone/>
              <a:defRPr sz="3000">
                <a:latin typeface="Arial"/>
                <a:ea typeface="Arial"/>
                <a:cs typeface="Arial"/>
                <a:sym typeface="Arial"/>
              </a:defRPr>
            </a:lvl2pPr>
            <a:lvl3pPr lvl="2" algn="l" rtl="0">
              <a:lnSpc>
                <a:spcPct val="100000"/>
              </a:lnSpc>
              <a:spcBef>
                <a:spcPts val="0"/>
              </a:spcBef>
              <a:spcAft>
                <a:spcPts val="0"/>
              </a:spcAft>
              <a:buSzPts val="2800"/>
              <a:buNone/>
              <a:defRPr sz="3000">
                <a:latin typeface="Arial"/>
                <a:ea typeface="Arial"/>
                <a:cs typeface="Arial"/>
                <a:sym typeface="Arial"/>
              </a:defRPr>
            </a:lvl3pPr>
            <a:lvl4pPr lvl="3" algn="l" rtl="0">
              <a:lnSpc>
                <a:spcPct val="100000"/>
              </a:lnSpc>
              <a:spcBef>
                <a:spcPts val="0"/>
              </a:spcBef>
              <a:spcAft>
                <a:spcPts val="0"/>
              </a:spcAft>
              <a:buSzPts val="2800"/>
              <a:buNone/>
              <a:defRPr sz="3000">
                <a:latin typeface="Arial"/>
                <a:ea typeface="Arial"/>
                <a:cs typeface="Arial"/>
                <a:sym typeface="Arial"/>
              </a:defRPr>
            </a:lvl4pPr>
            <a:lvl5pPr lvl="4" algn="l" rtl="0">
              <a:lnSpc>
                <a:spcPct val="100000"/>
              </a:lnSpc>
              <a:spcBef>
                <a:spcPts val="0"/>
              </a:spcBef>
              <a:spcAft>
                <a:spcPts val="0"/>
              </a:spcAft>
              <a:buSzPts val="2800"/>
              <a:buNone/>
              <a:defRPr sz="3000">
                <a:latin typeface="Arial"/>
                <a:ea typeface="Arial"/>
                <a:cs typeface="Arial"/>
                <a:sym typeface="Arial"/>
              </a:defRPr>
            </a:lvl5pPr>
            <a:lvl6pPr lvl="5" algn="l" rtl="0">
              <a:lnSpc>
                <a:spcPct val="100000"/>
              </a:lnSpc>
              <a:spcBef>
                <a:spcPts val="0"/>
              </a:spcBef>
              <a:spcAft>
                <a:spcPts val="0"/>
              </a:spcAft>
              <a:buSzPts val="2800"/>
              <a:buNone/>
              <a:defRPr sz="3000">
                <a:latin typeface="Arial"/>
                <a:ea typeface="Arial"/>
                <a:cs typeface="Arial"/>
                <a:sym typeface="Arial"/>
              </a:defRPr>
            </a:lvl6pPr>
            <a:lvl7pPr lvl="6" algn="l" rtl="0">
              <a:lnSpc>
                <a:spcPct val="100000"/>
              </a:lnSpc>
              <a:spcBef>
                <a:spcPts val="0"/>
              </a:spcBef>
              <a:spcAft>
                <a:spcPts val="0"/>
              </a:spcAft>
              <a:buSzPts val="2800"/>
              <a:buNone/>
              <a:defRPr sz="3000">
                <a:latin typeface="Arial"/>
                <a:ea typeface="Arial"/>
                <a:cs typeface="Arial"/>
                <a:sym typeface="Arial"/>
              </a:defRPr>
            </a:lvl7pPr>
            <a:lvl8pPr lvl="7" algn="l" rtl="0">
              <a:lnSpc>
                <a:spcPct val="100000"/>
              </a:lnSpc>
              <a:spcBef>
                <a:spcPts val="0"/>
              </a:spcBef>
              <a:spcAft>
                <a:spcPts val="0"/>
              </a:spcAft>
              <a:buSzPts val="2800"/>
              <a:buNone/>
              <a:defRPr sz="3000">
                <a:latin typeface="Arial"/>
                <a:ea typeface="Arial"/>
                <a:cs typeface="Arial"/>
                <a:sym typeface="Arial"/>
              </a:defRPr>
            </a:lvl8pPr>
            <a:lvl9pPr lvl="8" algn="l" rtl="0">
              <a:lnSpc>
                <a:spcPct val="100000"/>
              </a:lnSpc>
              <a:spcBef>
                <a:spcPts val="0"/>
              </a:spcBef>
              <a:spcAft>
                <a:spcPts val="0"/>
              </a:spcAft>
              <a:buSzPts val="2800"/>
              <a:buNone/>
              <a:defRPr sz="3000">
                <a:latin typeface="Arial"/>
                <a:ea typeface="Arial"/>
                <a:cs typeface="Arial"/>
                <a:sym typeface="Arial"/>
              </a:defRPr>
            </a:lvl9pPr>
          </a:lstStyle>
          <a:p>
            <a:endParaRPr/>
          </a:p>
        </p:txBody>
      </p:sp>
      <p:sp>
        <p:nvSpPr>
          <p:cNvPr id="2880" name="Google Shape;2880;g27b3a2978f5_0_6603"/>
          <p:cNvSpPr txBox="1">
            <a:spLocks noGrp="1"/>
          </p:cNvSpPr>
          <p:nvPr>
            <p:ph type="body" idx="3"/>
          </p:nvPr>
        </p:nvSpPr>
        <p:spPr>
          <a:xfrm>
            <a:off x="4955850" y="3919725"/>
            <a:ext cx="3420600" cy="7314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341">
          <p15:clr>
            <a:srgbClr val="FA7B17"/>
          </p15:clr>
        </p15:guide>
        <p15:guide id="5" orient="horz" pos="680">
          <p15:clr>
            <a:srgbClr val="FA7B17"/>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milia - Text + 2 images 1">
  <p:cSld name="TITLE_ONLY_1_1_2_2_1_1_1">
    <p:spTree>
      <p:nvGrpSpPr>
        <p:cNvPr id="1" name="Shape 2881"/>
        <p:cNvGrpSpPr/>
        <p:nvPr/>
      </p:nvGrpSpPr>
      <p:grpSpPr>
        <a:xfrm>
          <a:off x="0" y="0"/>
          <a:ext cx="0" cy="0"/>
          <a:chOff x="0" y="0"/>
          <a:chExt cx="0" cy="0"/>
        </a:xfrm>
      </p:grpSpPr>
      <p:sp>
        <p:nvSpPr>
          <p:cNvPr id="2882" name="Google Shape;2882;g27b3a2978f5_0_6611"/>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2883" name="Google Shape;2883;g27b3a2978f5_0_6611"/>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2884" name="Google Shape;2884;g27b3a2978f5_0_6611"/>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2885" name="Google Shape;2885;g27b3a2978f5_0_6611"/>
          <p:cNvSpPr txBox="1">
            <a:spLocks noGrp="1"/>
          </p:cNvSpPr>
          <p:nvPr>
            <p:ph type="subTitle" idx="1"/>
          </p:nvPr>
        </p:nvSpPr>
        <p:spPr>
          <a:xfrm>
            <a:off x="255985"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
        <p:nvSpPr>
          <p:cNvPr id="2886" name="Google Shape;2886;g27b3a2978f5_0_6611"/>
          <p:cNvSpPr txBox="1">
            <a:spLocks noGrp="1"/>
          </p:cNvSpPr>
          <p:nvPr>
            <p:ph type="title"/>
          </p:nvPr>
        </p:nvSpPr>
        <p:spPr>
          <a:xfrm>
            <a:off x="720000" y="711475"/>
            <a:ext cx="3420600" cy="510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a:latin typeface="Roboto"/>
                <a:ea typeface="Roboto"/>
                <a:cs typeface="Roboto"/>
                <a:sym typeface="Roboto"/>
              </a:defRPr>
            </a:lvl1pPr>
            <a:lvl2pPr lvl="1" algn="l" rtl="0">
              <a:lnSpc>
                <a:spcPct val="100000"/>
              </a:lnSpc>
              <a:spcBef>
                <a:spcPts val="0"/>
              </a:spcBef>
              <a:spcAft>
                <a:spcPts val="0"/>
              </a:spcAft>
              <a:buSzPts val="2800"/>
              <a:buNone/>
              <a:defRPr sz="3000">
                <a:latin typeface="Arial"/>
                <a:ea typeface="Arial"/>
                <a:cs typeface="Arial"/>
                <a:sym typeface="Arial"/>
              </a:defRPr>
            </a:lvl2pPr>
            <a:lvl3pPr lvl="2" algn="l" rtl="0">
              <a:lnSpc>
                <a:spcPct val="100000"/>
              </a:lnSpc>
              <a:spcBef>
                <a:spcPts val="0"/>
              </a:spcBef>
              <a:spcAft>
                <a:spcPts val="0"/>
              </a:spcAft>
              <a:buSzPts val="2800"/>
              <a:buNone/>
              <a:defRPr sz="3000">
                <a:latin typeface="Arial"/>
                <a:ea typeface="Arial"/>
                <a:cs typeface="Arial"/>
                <a:sym typeface="Arial"/>
              </a:defRPr>
            </a:lvl3pPr>
            <a:lvl4pPr lvl="3" algn="l" rtl="0">
              <a:lnSpc>
                <a:spcPct val="100000"/>
              </a:lnSpc>
              <a:spcBef>
                <a:spcPts val="0"/>
              </a:spcBef>
              <a:spcAft>
                <a:spcPts val="0"/>
              </a:spcAft>
              <a:buSzPts val="2800"/>
              <a:buNone/>
              <a:defRPr sz="3000">
                <a:latin typeface="Arial"/>
                <a:ea typeface="Arial"/>
                <a:cs typeface="Arial"/>
                <a:sym typeface="Arial"/>
              </a:defRPr>
            </a:lvl4pPr>
            <a:lvl5pPr lvl="4" algn="l" rtl="0">
              <a:lnSpc>
                <a:spcPct val="100000"/>
              </a:lnSpc>
              <a:spcBef>
                <a:spcPts val="0"/>
              </a:spcBef>
              <a:spcAft>
                <a:spcPts val="0"/>
              </a:spcAft>
              <a:buSzPts val="2800"/>
              <a:buNone/>
              <a:defRPr sz="3000">
                <a:latin typeface="Arial"/>
                <a:ea typeface="Arial"/>
                <a:cs typeface="Arial"/>
                <a:sym typeface="Arial"/>
              </a:defRPr>
            </a:lvl5pPr>
            <a:lvl6pPr lvl="5" algn="l" rtl="0">
              <a:lnSpc>
                <a:spcPct val="100000"/>
              </a:lnSpc>
              <a:spcBef>
                <a:spcPts val="0"/>
              </a:spcBef>
              <a:spcAft>
                <a:spcPts val="0"/>
              </a:spcAft>
              <a:buSzPts val="2800"/>
              <a:buNone/>
              <a:defRPr sz="3000">
                <a:latin typeface="Arial"/>
                <a:ea typeface="Arial"/>
                <a:cs typeface="Arial"/>
                <a:sym typeface="Arial"/>
              </a:defRPr>
            </a:lvl6pPr>
            <a:lvl7pPr lvl="6" algn="l" rtl="0">
              <a:lnSpc>
                <a:spcPct val="100000"/>
              </a:lnSpc>
              <a:spcBef>
                <a:spcPts val="0"/>
              </a:spcBef>
              <a:spcAft>
                <a:spcPts val="0"/>
              </a:spcAft>
              <a:buSzPts val="2800"/>
              <a:buNone/>
              <a:defRPr sz="3000">
                <a:latin typeface="Arial"/>
                <a:ea typeface="Arial"/>
                <a:cs typeface="Arial"/>
                <a:sym typeface="Arial"/>
              </a:defRPr>
            </a:lvl7pPr>
            <a:lvl8pPr lvl="7" algn="l" rtl="0">
              <a:lnSpc>
                <a:spcPct val="100000"/>
              </a:lnSpc>
              <a:spcBef>
                <a:spcPts val="0"/>
              </a:spcBef>
              <a:spcAft>
                <a:spcPts val="0"/>
              </a:spcAft>
              <a:buSzPts val="2800"/>
              <a:buNone/>
              <a:defRPr sz="3000">
                <a:latin typeface="Arial"/>
                <a:ea typeface="Arial"/>
                <a:cs typeface="Arial"/>
                <a:sym typeface="Arial"/>
              </a:defRPr>
            </a:lvl8pPr>
            <a:lvl9pPr lvl="8" algn="l" rtl="0">
              <a:lnSpc>
                <a:spcPct val="100000"/>
              </a:lnSpc>
              <a:spcBef>
                <a:spcPts val="0"/>
              </a:spcBef>
              <a:spcAft>
                <a:spcPts val="0"/>
              </a:spcAft>
              <a:buSzPts val="2800"/>
              <a:buNone/>
              <a:defRPr sz="3000">
                <a:latin typeface="Arial"/>
                <a:ea typeface="Arial"/>
                <a:cs typeface="Arial"/>
                <a:sym typeface="Arial"/>
              </a:defRPr>
            </a:lvl9pPr>
          </a:lstStyle>
          <a:p>
            <a:endParaRPr/>
          </a:p>
        </p:txBody>
      </p:sp>
      <p:sp>
        <p:nvSpPr>
          <p:cNvPr id="2887" name="Google Shape;2887;g27b3a2978f5_0_6611"/>
          <p:cNvSpPr txBox="1">
            <a:spLocks noGrp="1"/>
          </p:cNvSpPr>
          <p:nvPr>
            <p:ph type="body" idx="2"/>
          </p:nvPr>
        </p:nvSpPr>
        <p:spPr>
          <a:xfrm>
            <a:off x="720000" y="1512950"/>
            <a:ext cx="7689900" cy="5895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341">
          <p15:clr>
            <a:srgbClr val="FA7B17"/>
          </p15:clr>
        </p15:guide>
        <p15:guide id="5" orient="horz" pos="680">
          <p15:clr>
            <a:srgbClr val="FA7B17"/>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Omilia - Text 2 Columns">
  <p:cSld name="TITLE_ONLY_1_1_2_1">
    <p:spTree>
      <p:nvGrpSpPr>
        <p:cNvPr id="1" name="Shape 2888"/>
        <p:cNvGrpSpPr/>
        <p:nvPr/>
      </p:nvGrpSpPr>
      <p:grpSpPr>
        <a:xfrm>
          <a:off x="0" y="0"/>
          <a:ext cx="0" cy="0"/>
          <a:chOff x="0" y="0"/>
          <a:chExt cx="0" cy="0"/>
        </a:xfrm>
      </p:grpSpPr>
      <p:sp>
        <p:nvSpPr>
          <p:cNvPr id="2889" name="Google Shape;2889;g27b3a2978f5_0_6618"/>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2890" name="Google Shape;2890;g27b3a2978f5_0_6618"/>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2891" name="Google Shape;2891;g27b3a2978f5_0_6618"/>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2892" name="Google Shape;2892;g27b3a2978f5_0_6618"/>
          <p:cNvSpPr/>
          <p:nvPr/>
        </p:nvSpPr>
        <p:spPr>
          <a:xfrm>
            <a:off x="-104"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2893" name="Google Shape;2893;g27b3a2978f5_0_6618"/>
          <p:cNvGrpSpPr/>
          <p:nvPr/>
        </p:nvGrpSpPr>
        <p:grpSpPr>
          <a:xfrm>
            <a:off x="262788" y="4847368"/>
            <a:ext cx="1443457" cy="217780"/>
            <a:chOff x="238125" y="2326100"/>
            <a:chExt cx="7110625" cy="1050050"/>
          </a:xfrm>
        </p:grpSpPr>
        <p:sp>
          <p:nvSpPr>
            <p:cNvPr id="2894" name="Google Shape;2894;g27b3a2978f5_0_6618"/>
            <p:cNvSpPr/>
            <p:nvPr/>
          </p:nvSpPr>
          <p:spPr>
            <a:xfrm>
              <a:off x="1957575" y="2333750"/>
              <a:ext cx="202225" cy="884400"/>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95" name="Google Shape;2895;g27b3a2978f5_0_6618"/>
            <p:cNvSpPr/>
            <p:nvPr/>
          </p:nvSpPr>
          <p:spPr>
            <a:xfrm>
              <a:off x="2248975" y="2333750"/>
              <a:ext cx="203050" cy="884400"/>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96" name="Google Shape;2896;g27b3a2978f5_0_6618"/>
            <p:cNvSpPr/>
            <p:nvPr/>
          </p:nvSpPr>
          <p:spPr>
            <a:xfrm>
              <a:off x="1677225" y="2333750"/>
              <a:ext cx="202225" cy="884400"/>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97" name="Google Shape;2897;g27b3a2978f5_0_6618"/>
            <p:cNvSpPr/>
            <p:nvPr/>
          </p:nvSpPr>
          <p:spPr>
            <a:xfrm>
              <a:off x="238125" y="2326100"/>
              <a:ext cx="513125" cy="900525"/>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98" name="Google Shape;2898;g27b3a2978f5_0_6618"/>
            <p:cNvSpPr/>
            <p:nvPr/>
          </p:nvSpPr>
          <p:spPr>
            <a:xfrm>
              <a:off x="835325" y="2496850"/>
              <a:ext cx="756125" cy="721300"/>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899" name="Google Shape;2899;g27b3a2978f5_0_6618"/>
            <p:cNvSpPr/>
            <p:nvPr/>
          </p:nvSpPr>
          <p:spPr>
            <a:xfrm>
              <a:off x="2526775" y="2492625"/>
              <a:ext cx="485100" cy="734850"/>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00" name="Google Shape;2900;g27b3a2978f5_0_6618"/>
            <p:cNvSpPr/>
            <p:nvPr/>
          </p:nvSpPr>
          <p:spPr>
            <a:xfrm>
              <a:off x="3233575" y="2329500"/>
              <a:ext cx="28050" cy="1046650"/>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01" name="Google Shape;2901;g27b3a2978f5_0_6618"/>
            <p:cNvSpPr/>
            <p:nvPr/>
          </p:nvSpPr>
          <p:spPr>
            <a:xfrm>
              <a:off x="3424725" y="2507050"/>
              <a:ext cx="203900" cy="265925"/>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02" name="Google Shape;2902;g27b3a2978f5_0_6618"/>
            <p:cNvSpPr/>
            <p:nvPr/>
          </p:nvSpPr>
          <p:spPr>
            <a:xfrm>
              <a:off x="3636250" y="2571625"/>
              <a:ext cx="162300" cy="204750"/>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03" name="Google Shape;2903;g27b3a2978f5_0_6618"/>
            <p:cNvSpPr/>
            <p:nvPr/>
          </p:nvSpPr>
          <p:spPr>
            <a:xfrm>
              <a:off x="3829950" y="2571625"/>
              <a:ext cx="159750" cy="204750"/>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04" name="Google Shape;2904;g27b3a2978f5_0_6618"/>
            <p:cNvSpPr/>
            <p:nvPr/>
          </p:nvSpPr>
          <p:spPr>
            <a:xfrm>
              <a:off x="4033000" y="2492625"/>
              <a:ext cx="148675" cy="280350"/>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05" name="Google Shape;2905;g27b3a2978f5_0_6618"/>
            <p:cNvSpPr/>
            <p:nvPr/>
          </p:nvSpPr>
          <p:spPr>
            <a:xfrm>
              <a:off x="4237725"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06" name="Google Shape;2906;g27b3a2978f5_0_6618"/>
            <p:cNvSpPr/>
            <p:nvPr/>
          </p:nvSpPr>
          <p:spPr>
            <a:xfrm>
              <a:off x="4430575" y="2571625"/>
              <a:ext cx="175875" cy="204750"/>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07" name="Google Shape;2907;g27b3a2978f5_0_6618"/>
            <p:cNvSpPr/>
            <p:nvPr/>
          </p:nvSpPr>
          <p:spPr>
            <a:xfrm>
              <a:off x="4654000" y="2492625"/>
              <a:ext cx="22125" cy="280350"/>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08" name="Google Shape;2908;g27b3a2978f5_0_6618"/>
            <p:cNvSpPr/>
            <p:nvPr/>
          </p:nvSpPr>
          <p:spPr>
            <a:xfrm>
              <a:off x="4722825" y="2571625"/>
              <a:ext cx="175875" cy="204750"/>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09" name="Google Shape;2909;g27b3a2978f5_0_6618"/>
            <p:cNvSpPr/>
            <p:nvPr/>
          </p:nvSpPr>
          <p:spPr>
            <a:xfrm>
              <a:off x="4935200" y="2571625"/>
              <a:ext cx="158875" cy="280375"/>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10" name="Google Shape;2910;g27b3a2978f5_0_6618"/>
            <p:cNvSpPr/>
            <p:nvPr/>
          </p:nvSpPr>
          <p:spPr>
            <a:xfrm>
              <a:off x="5128050" y="2575875"/>
              <a:ext cx="165675" cy="27697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11" name="Google Shape;2911;g27b3a2978f5_0_6618"/>
            <p:cNvSpPr/>
            <p:nvPr/>
          </p:nvSpPr>
          <p:spPr>
            <a:xfrm>
              <a:off x="5393950" y="2524900"/>
              <a:ext cx="102825" cy="251475"/>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12" name="Google Shape;2912;g27b3a2978f5_0_6618"/>
            <p:cNvSpPr/>
            <p:nvPr/>
          </p:nvSpPr>
          <p:spPr>
            <a:xfrm>
              <a:off x="5538375" y="2492625"/>
              <a:ext cx="148700" cy="280350"/>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13" name="Google Shape;2913;g27b3a2978f5_0_6618"/>
            <p:cNvSpPr/>
            <p:nvPr/>
          </p:nvSpPr>
          <p:spPr>
            <a:xfrm>
              <a:off x="5732925" y="2571625"/>
              <a:ext cx="157175" cy="204750"/>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14" name="Google Shape;2914;g27b3a2978f5_0_6618"/>
            <p:cNvSpPr/>
            <p:nvPr/>
          </p:nvSpPr>
          <p:spPr>
            <a:xfrm>
              <a:off x="5918100" y="2524900"/>
              <a:ext cx="102825" cy="251475"/>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15" name="Google Shape;2915;g27b3a2978f5_0_6618"/>
            <p:cNvSpPr/>
            <p:nvPr/>
          </p:nvSpPr>
          <p:spPr>
            <a:xfrm>
              <a:off x="6157675" y="2507050"/>
              <a:ext cx="153800" cy="265925"/>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16" name="Google Shape;2916;g27b3a2978f5_0_6618"/>
            <p:cNvSpPr/>
            <p:nvPr/>
          </p:nvSpPr>
          <p:spPr>
            <a:xfrm>
              <a:off x="6347975" y="2503650"/>
              <a:ext cx="30600" cy="269325"/>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17" name="Google Shape;2917;g27b3a2978f5_0_6618"/>
            <p:cNvSpPr/>
            <p:nvPr/>
          </p:nvSpPr>
          <p:spPr>
            <a:xfrm>
              <a:off x="6422725" y="2571625"/>
              <a:ext cx="150400" cy="204750"/>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18" name="Google Shape;2918;g27b3a2978f5_0_6618"/>
            <p:cNvSpPr/>
            <p:nvPr/>
          </p:nvSpPr>
          <p:spPr>
            <a:xfrm>
              <a:off x="6597750" y="2524900"/>
              <a:ext cx="101950" cy="251475"/>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19" name="Google Shape;2919;g27b3a2978f5_0_6618"/>
            <p:cNvSpPr/>
            <p:nvPr/>
          </p:nvSpPr>
          <p:spPr>
            <a:xfrm>
              <a:off x="6729425" y="2571625"/>
              <a:ext cx="162275" cy="204750"/>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20" name="Google Shape;2920;g27b3a2978f5_0_6618"/>
            <p:cNvSpPr/>
            <p:nvPr/>
          </p:nvSpPr>
          <p:spPr>
            <a:xfrm>
              <a:off x="6934150"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21" name="Google Shape;2921;g27b3a2978f5_0_6618"/>
            <p:cNvSpPr/>
            <p:nvPr/>
          </p:nvSpPr>
          <p:spPr>
            <a:xfrm>
              <a:off x="7128700" y="2571625"/>
              <a:ext cx="150400" cy="204750"/>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22" name="Google Shape;2922;g27b3a2978f5_0_6618"/>
            <p:cNvSpPr/>
            <p:nvPr/>
          </p:nvSpPr>
          <p:spPr>
            <a:xfrm>
              <a:off x="7310500" y="2738975"/>
              <a:ext cx="38250" cy="84125"/>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23" name="Google Shape;2923;g27b3a2978f5_0_6618"/>
            <p:cNvSpPr/>
            <p:nvPr/>
          </p:nvSpPr>
          <p:spPr>
            <a:xfrm>
              <a:off x="3445100" y="2955600"/>
              <a:ext cx="186075" cy="270175"/>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24" name="Google Shape;2924;g27b3a2978f5_0_6618"/>
            <p:cNvSpPr/>
            <p:nvPr/>
          </p:nvSpPr>
          <p:spPr>
            <a:xfrm>
              <a:off x="3692325" y="3021025"/>
              <a:ext cx="148700" cy="200500"/>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25" name="Google Shape;2925;g27b3a2978f5_0_6618"/>
            <p:cNvSpPr/>
            <p:nvPr/>
          </p:nvSpPr>
          <p:spPr>
            <a:xfrm>
              <a:off x="3892825" y="2941175"/>
              <a:ext cx="158025" cy="284600"/>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26" name="Google Shape;2926;g27b3a2978f5_0_6618"/>
            <p:cNvSpPr/>
            <p:nvPr/>
          </p:nvSpPr>
          <p:spPr>
            <a:xfrm>
              <a:off x="4100100" y="3021025"/>
              <a:ext cx="162300" cy="204750"/>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27" name="Google Shape;2927;g27b3a2978f5_0_6618"/>
            <p:cNvSpPr/>
            <p:nvPr/>
          </p:nvSpPr>
          <p:spPr>
            <a:xfrm>
              <a:off x="4308250" y="3021025"/>
              <a:ext cx="91775" cy="200500"/>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28" name="Google Shape;2928;g27b3a2978f5_0_6618"/>
            <p:cNvSpPr/>
            <p:nvPr/>
          </p:nvSpPr>
          <p:spPr>
            <a:xfrm>
              <a:off x="4427175" y="3021025"/>
              <a:ext cx="150400" cy="204750"/>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29" name="Google Shape;2929;g27b3a2978f5_0_6618"/>
            <p:cNvSpPr/>
            <p:nvPr/>
          </p:nvSpPr>
          <p:spPr>
            <a:xfrm>
              <a:off x="4605575" y="2973450"/>
              <a:ext cx="102825" cy="252325"/>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30" name="Google Shape;2930;g27b3a2978f5_0_6618"/>
            <p:cNvSpPr/>
            <p:nvPr/>
          </p:nvSpPr>
          <p:spPr>
            <a:xfrm>
              <a:off x="474320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31" name="Google Shape;2931;g27b3a2978f5_0_6618"/>
            <p:cNvSpPr/>
            <p:nvPr/>
          </p:nvSpPr>
          <p:spPr>
            <a:xfrm>
              <a:off x="4957275" y="3021025"/>
              <a:ext cx="148700" cy="200500"/>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32" name="Google Shape;2932;g27b3a2978f5_0_6618"/>
            <p:cNvSpPr/>
            <p:nvPr/>
          </p:nvSpPr>
          <p:spPr>
            <a:xfrm>
              <a:off x="5156925" y="2941175"/>
              <a:ext cx="158900" cy="284600"/>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33" name="Google Shape;2933;g27b3a2978f5_0_6618"/>
            <p:cNvSpPr/>
            <p:nvPr/>
          </p:nvSpPr>
          <p:spPr>
            <a:xfrm>
              <a:off x="5366775" y="3021025"/>
              <a:ext cx="149525" cy="204750"/>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34" name="Google Shape;2934;g27b3a2978f5_0_6618"/>
            <p:cNvSpPr/>
            <p:nvPr/>
          </p:nvSpPr>
          <p:spPr>
            <a:xfrm>
              <a:off x="565305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35" name="Google Shape;2935;g27b3a2978f5_0_6618"/>
            <p:cNvSpPr/>
            <p:nvPr/>
          </p:nvSpPr>
          <p:spPr>
            <a:xfrm>
              <a:off x="5867150" y="3021025"/>
              <a:ext cx="148675" cy="200500"/>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36" name="Google Shape;2936;g27b3a2978f5_0_6618"/>
            <p:cNvSpPr/>
            <p:nvPr/>
          </p:nvSpPr>
          <p:spPr>
            <a:xfrm>
              <a:off x="6066775" y="2941175"/>
              <a:ext cx="158050" cy="284600"/>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37" name="Google Shape;2937;g27b3a2978f5_0_6618"/>
            <p:cNvSpPr/>
            <p:nvPr/>
          </p:nvSpPr>
          <p:spPr>
            <a:xfrm>
              <a:off x="6376000" y="2952200"/>
              <a:ext cx="197125" cy="273575"/>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38" name="Google Shape;2938;g27b3a2978f5_0_6618"/>
            <p:cNvSpPr/>
            <p:nvPr/>
          </p:nvSpPr>
          <p:spPr>
            <a:xfrm>
              <a:off x="6616425"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39" name="Google Shape;2939;g27b3a2978f5_0_6618"/>
            <p:cNvSpPr/>
            <p:nvPr/>
          </p:nvSpPr>
          <p:spPr>
            <a:xfrm>
              <a:off x="6829675" y="3021025"/>
              <a:ext cx="91775" cy="200500"/>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40" name="Google Shape;2940;g27b3a2978f5_0_6618"/>
            <p:cNvSpPr/>
            <p:nvPr/>
          </p:nvSpPr>
          <p:spPr>
            <a:xfrm>
              <a:off x="6943500" y="3021025"/>
              <a:ext cx="162300" cy="204750"/>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41" name="Google Shape;2941;g27b3a2978f5_0_6618"/>
            <p:cNvSpPr/>
            <p:nvPr/>
          </p:nvSpPr>
          <p:spPr>
            <a:xfrm>
              <a:off x="7142300" y="3021025"/>
              <a:ext cx="149525" cy="204750"/>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942" name="Google Shape;2942;g27b3a2978f5_0_6618"/>
          <p:cNvSpPr txBox="1">
            <a:spLocks noGrp="1"/>
          </p:cNvSpPr>
          <p:nvPr>
            <p:ph type="sldNum" idx="1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2943" name="Google Shape;2943;g27b3a2978f5_0_6618"/>
          <p:cNvSpPr txBox="1">
            <a:spLocks noGrp="1"/>
          </p:cNvSpPr>
          <p:nvPr>
            <p:ph type="body" idx="1"/>
          </p:nvPr>
        </p:nvSpPr>
        <p:spPr>
          <a:xfrm>
            <a:off x="720000" y="1507475"/>
            <a:ext cx="3702000" cy="25941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2944" name="Google Shape;2944;g27b3a2978f5_0_6618"/>
          <p:cNvSpPr txBox="1">
            <a:spLocks noGrp="1"/>
          </p:cNvSpPr>
          <p:nvPr>
            <p:ph type="body" idx="2"/>
          </p:nvPr>
        </p:nvSpPr>
        <p:spPr>
          <a:xfrm>
            <a:off x="4850541" y="1514207"/>
            <a:ext cx="3702000" cy="25941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2945" name="Google Shape;2945;g27b3a2978f5_0_6618"/>
          <p:cNvSpPr txBox="1">
            <a:spLocks noGrp="1"/>
          </p:cNvSpPr>
          <p:nvPr>
            <p:ph type="subTitle" idx="3"/>
          </p:nvPr>
        </p:nvSpPr>
        <p:spPr>
          <a:xfrm>
            <a:off x="255985"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
        <p:nvSpPr>
          <p:cNvPr id="2946" name="Google Shape;2946;g27b3a2978f5_0_6618"/>
          <p:cNvSpPr txBox="1">
            <a:spLocks noGrp="1"/>
          </p:cNvSpPr>
          <p:nvPr>
            <p:ph type="title"/>
          </p:nvPr>
        </p:nvSpPr>
        <p:spPr>
          <a:xfrm>
            <a:off x="720000" y="711475"/>
            <a:ext cx="5596800" cy="510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a:latin typeface="Roboto"/>
                <a:ea typeface="Roboto"/>
                <a:cs typeface="Roboto"/>
                <a:sym typeface="Roboto"/>
              </a:defRPr>
            </a:lvl1pPr>
            <a:lvl2pPr lvl="1" algn="l" rtl="0">
              <a:lnSpc>
                <a:spcPct val="100000"/>
              </a:lnSpc>
              <a:spcBef>
                <a:spcPts val="0"/>
              </a:spcBef>
              <a:spcAft>
                <a:spcPts val="0"/>
              </a:spcAft>
              <a:buSzPts val="2800"/>
              <a:buNone/>
              <a:defRPr sz="3000">
                <a:latin typeface="Arial"/>
                <a:ea typeface="Arial"/>
                <a:cs typeface="Arial"/>
                <a:sym typeface="Arial"/>
              </a:defRPr>
            </a:lvl2pPr>
            <a:lvl3pPr lvl="2" algn="l" rtl="0">
              <a:lnSpc>
                <a:spcPct val="100000"/>
              </a:lnSpc>
              <a:spcBef>
                <a:spcPts val="0"/>
              </a:spcBef>
              <a:spcAft>
                <a:spcPts val="0"/>
              </a:spcAft>
              <a:buSzPts val="2800"/>
              <a:buNone/>
              <a:defRPr sz="3000">
                <a:latin typeface="Arial"/>
                <a:ea typeface="Arial"/>
                <a:cs typeface="Arial"/>
                <a:sym typeface="Arial"/>
              </a:defRPr>
            </a:lvl3pPr>
            <a:lvl4pPr lvl="3" algn="l" rtl="0">
              <a:lnSpc>
                <a:spcPct val="100000"/>
              </a:lnSpc>
              <a:spcBef>
                <a:spcPts val="0"/>
              </a:spcBef>
              <a:spcAft>
                <a:spcPts val="0"/>
              </a:spcAft>
              <a:buSzPts val="2800"/>
              <a:buNone/>
              <a:defRPr sz="3000">
                <a:latin typeface="Arial"/>
                <a:ea typeface="Arial"/>
                <a:cs typeface="Arial"/>
                <a:sym typeface="Arial"/>
              </a:defRPr>
            </a:lvl4pPr>
            <a:lvl5pPr lvl="4" algn="l" rtl="0">
              <a:lnSpc>
                <a:spcPct val="100000"/>
              </a:lnSpc>
              <a:spcBef>
                <a:spcPts val="0"/>
              </a:spcBef>
              <a:spcAft>
                <a:spcPts val="0"/>
              </a:spcAft>
              <a:buSzPts val="2800"/>
              <a:buNone/>
              <a:defRPr sz="3000">
                <a:latin typeface="Arial"/>
                <a:ea typeface="Arial"/>
                <a:cs typeface="Arial"/>
                <a:sym typeface="Arial"/>
              </a:defRPr>
            </a:lvl5pPr>
            <a:lvl6pPr lvl="5" algn="l" rtl="0">
              <a:lnSpc>
                <a:spcPct val="100000"/>
              </a:lnSpc>
              <a:spcBef>
                <a:spcPts val="0"/>
              </a:spcBef>
              <a:spcAft>
                <a:spcPts val="0"/>
              </a:spcAft>
              <a:buSzPts val="2800"/>
              <a:buNone/>
              <a:defRPr sz="3000">
                <a:latin typeface="Arial"/>
                <a:ea typeface="Arial"/>
                <a:cs typeface="Arial"/>
                <a:sym typeface="Arial"/>
              </a:defRPr>
            </a:lvl6pPr>
            <a:lvl7pPr lvl="6" algn="l" rtl="0">
              <a:lnSpc>
                <a:spcPct val="100000"/>
              </a:lnSpc>
              <a:spcBef>
                <a:spcPts val="0"/>
              </a:spcBef>
              <a:spcAft>
                <a:spcPts val="0"/>
              </a:spcAft>
              <a:buSzPts val="2800"/>
              <a:buNone/>
              <a:defRPr sz="3000">
                <a:latin typeface="Arial"/>
                <a:ea typeface="Arial"/>
                <a:cs typeface="Arial"/>
                <a:sym typeface="Arial"/>
              </a:defRPr>
            </a:lvl7pPr>
            <a:lvl8pPr lvl="7" algn="l" rtl="0">
              <a:lnSpc>
                <a:spcPct val="100000"/>
              </a:lnSpc>
              <a:spcBef>
                <a:spcPts val="0"/>
              </a:spcBef>
              <a:spcAft>
                <a:spcPts val="0"/>
              </a:spcAft>
              <a:buSzPts val="2800"/>
              <a:buNone/>
              <a:defRPr sz="3000">
                <a:latin typeface="Arial"/>
                <a:ea typeface="Arial"/>
                <a:cs typeface="Arial"/>
                <a:sym typeface="Arial"/>
              </a:defRPr>
            </a:lvl8pPr>
            <a:lvl9pPr lvl="8" algn="l" rtl="0">
              <a:lnSpc>
                <a:spcPct val="100000"/>
              </a:lnSpc>
              <a:spcBef>
                <a:spcPts val="0"/>
              </a:spcBef>
              <a:spcAft>
                <a:spcPts val="0"/>
              </a:spcAft>
              <a:buSzPts val="2800"/>
              <a:buNone/>
              <a:defRPr sz="3000">
                <a:latin typeface="Arial"/>
                <a:ea typeface="Arial"/>
                <a:cs typeface="Arial"/>
                <a:sym typeface="Arial"/>
              </a:defRPr>
            </a:lvl9pPr>
          </a:lstStyle>
          <a:p>
            <a:endParaRPr/>
          </a:p>
        </p:txBody>
      </p:sp>
      <p:sp>
        <p:nvSpPr>
          <p:cNvPr id="2947" name="Google Shape;2947;g27b3a2978f5_0_6618"/>
          <p:cNvSpPr txBox="1"/>
          <p:nvPr/>
        </p:nvSpPr>
        <p:spPr>
          <a:xfrm>
            <a:off x="4497875" y="4764100"/>
            <a:ext cx="43326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600"/>
              <a:buFont typeface="Arial"/>
              <a:buNone/>
            </a:pPr>
            <a:r>
              <a:rPr lang="en" sz="600" b="0" i="0" u="none" strike="noStrike" cap="none">
                <a:solidFill>
                  <a:srgbClr val="CCCCF4"/>
                </a:solidFill>
                <a:latin typeface="Roboto Light"/>
                <a:ea typeface="Roboto Light"/>
                <a:cs typeface="Roboto Light"/>
                <a:sym typeface="Roboto Light"/>
              </a:rPr>
              <a:t>© </a:t>
            </a:r>
            <a:r>
              <a:rPr lang="en" sz="600">
                <a:solidFill>
                  <a:srgbClr val="CCCCF4"/>
                </a:solidFill>
                <a:latin typeface="Roboto Light"/>
                <a:ea typeface="Roboto Light"/>
                <a:cs typeface="Roboto Light"/>
                <a:sym typeface="Roboto Light"/>
              </a:rPr>
              <a:t>2022</a:t>
            </a:r>
            <a:r>
              <a:rPr lang="en" sz="600" b="0" i="0" u="none" strike="noStrike" cap="none">
                <a:solidFill>
                  <a:srgbClr val="CCCCF4"/>
                </a:solidFill>
                <a:latin typeface="Roboto Light"/>
                <a:ea typeface="Roboto Light"/>
                <a:cs typeface="Roboto Light"/>
                <a:sym typeface="Roboto Light"/>
              </a:rPr>
              <a:t>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CCCCF4"/>
              </a:solidFill>
              <a:latin typeface="Roboto Light"/>
              <a:ea typeface="Roboto Light"/>
              <a:cs typeface="Roboto Light"/>
              <a:sym typeface="Roboto Light"/>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227">
          <p15:clr>
            <a:srgbClr val="FA7B17"/>
          </p15:clr>
        </p15:guide>
        <p15:guide id="4" pos="341">
          <p15:clr>
            <a:srgbClr val="FA7B17"/>
          </p15:clr>
        </p15:guide>
        <p15:guide id="5" pos="454">
          <p15:clr>
            <a:srgbClr val="FA7B17"/>
          </p15:clr>
        </p15:guide>
        <p15:guide id="6" orient="horz" pos="227">
          <p15:clr>
            <a:srgbClr val="FA7B17"/>
          </p15:clr>
        </p15:guide>
        <p15:guide id="7" orient="horz" pos="341">
          <p15:clr>
            <a:srgbClr val="FA7B17"/>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milia - Text 2 Columns + Titles">
  <p:cSld name="TITLE_ONLY_1_1_2_1_1">
    <p:spTree>
      <p:nvGrpSpPr>
        <p:cNvPr id="1" name="Shape 2948"/>
        <p:cNvGrpSpPr/>
        <p:nvPr/>
      </p:nvGrpSpPr>
      <p:grpSpPr>
        <a:xfrm>
          <a:off x="0" y="0"/>
          <a:ext cx="0" cy="0"/>
          <a:chOff x="0" y="0"/>
          <a:chExt cx="0" cy="0"/>
        </a:xfrm>
      </p:grpSpPr>
      <p:sp>
        <p:nvSpPr>
          <p:cNvPr id="2949" name="Google Shape;2949;g27b3a2978f5_0_6678"/>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2950" name="Google Shape;2950;g27b3a2978f5_0_6678"/>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2951" name="Google Shape;2951;g27b3a2978f5_0_6678"/>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2952" name="Google Shape;2952;g27b3a2978f5_0_6678"/>
          <p:cNvSpPr/>
          <p:nvPr/>
        </p:nvSpPr>
        <p:spPr>
          <a:xfrm>
            <a:off x="-104"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2953" name="Google Shape;2953;g27b3a2978f5_0_6678"/>
          <p:cNvGrpSpPr/>
          <p:nvPr/>
        </p:nvGrpSpPr>
        <p:grpSpPr>
          <a:xfrm>
            <a:off x="262788" y="4847368"/>
            <a:ext cx="1443457" cy="217780"/>
            <a:chOff x="238125" y="2326100"/>
            <a:chExt cx="7110625" cy="1050050"/>
          </a:xfrm>
        </p:grpSpPr>
        <p:sp>
          <p:nvSpPr>
            <p:cNvPr id="2954" name="Google Shape;2954;g27b3a2978f5_0_6678"/>
            <p:cNvSpPr/>
            <p:nvPr/>
          </p:nvSpPr>
          <p:spPr>
            <a:xfrm>
              <a:off x="1957575" y="2333750"/>
              <a:ext cx="202225" cy="884400"/>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55" name="Google Shape;2955;g27b3a2978f5_0_6678"/>
            <p:cNvSpPr/>
            <p:nvPr/>
          </p:nvSpPr>
          <p:spPr>
            <a:xfrm>
              <a:off x="2248975" y="2333750"/>
              <a:ext cx="203050" cy="884400"/>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56" name="Google Shape;2956;g27b3a2978f5_0_6678"/>
            <p:cNvSpPr/>
            <p:nvPr/>
          </p:nvSpPr>
          <p:spPr>
            <a:xfrm>
              <a:off x="1677225" y="2333750"/>
              <a:ext cx="202225" cy="884400"/>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57" name="Google Shape;2957;g27b3a2978f5_0_6678"/>
            <p:cNvSpPr/>
            <p:nvPr/>
          </p:nvSpPr>
          <p:spPr>
            <a:xfrm>
              <a:off x="238125" y="2326100"/>
              <a:ext cx="513125" cy="900525"/>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58" name="Google Shape;2958;g27b3a2978f5_0_6678"/>
            <p:cNvSpPr/>
            <p:nvPr/>
          </p:nvSpPr>
          <p:spPr>
            <a:xfrm>
              <a:off x="835325" y="2496850"/>
              <a:ext cx="756125" cy="721300"/>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59" name="Google Shape;2959;g27b3a2978f5_0_6678"/>
            <p:cNvSpPr/>
            <p:nvPr/>
          </p:nvSpPr>
          <p:spPr>
            <a:xfrm>
              <a:off x="2526775" y="2492625"/>
              <a:ext cx="485100" cy="734850"/>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60" name="Google Shape;2960;g27b3a2978f5_0_6678"/>
            <p:cNvSpPr/>
            <p:nvPr/>
          </p:nvSpPr>
          <p:spPr>
            <a:xfrm>
              <a:off x="3233575" y="2329500"/>
              <a:ext cx="28050" cy="1046650"/>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61" name="Google Shape;2961;g27b3a2978f5_0_6678"/>
            <p:cNvSpPr/>
            <p:nvPr/>
          </p:nvSpPr>
          <p:spPr>
            <a:xfrm>
              <a:off x="3424725" y="2507050"/>
              <a:ext cx="203900" cy="265925"/>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62" name="Google Shape;2962;g27b3a2978f5_0_6678"/>
            <p:cNvSpPr/>
            <p:nvPr/>
          </p:nvSpPr>
          <p:spPr>
            <a:xfrm>
              <a:off x="3636250" y="2571625"/>
              <a:ext cx="162300" cy="204750"/>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63" name="Google Shape;2963;g27b3a2978f5_0_6678"/>
            <p:cNvSpPr/>
            <p:nvPr/>
          </p:nvSpPr>
          <p:spPr>
            <a:xfrm>
              <a:off x="3829950" y="2571625"/>
              <a:ext cx="159750" cy="204750"/>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64" name="Google Shape;2964;g27b3a2978f5_0_6678"/>
            <p:cNvSpPr/>
            <p:nvPr/>
          </p:nvSpPr>
          <p:spPr>
            <a:xfrm>
              <a:off x="4033000" y="2492625"/>
              <a:ext cx="148675" cy="280350"/>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65" name="Google Shape;2965;g27b3a2978f5_0_6678"/>
            <p:cNvSpPr/>
            <p:nvPr/>
          </p:nvSpPr>
          <p:spPr>
            <a:xfrm>
              <a:off x="4237725"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66" name="Google Shape;2966;g27b3a2978f5_0_6678"/>
            <p:cNvSpPr/>
            <p:nvPr/>
          </p:nvSpPr>
          <p:spPr>
            <a:xfrm>
              <a:off x="4430575" y="2571625"/>
              <a:ext cx="175875" cy="204750"/>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67" name="Google Shape;2967;g27b3a2978f5_0_6678"/>
            <p:cNvSpPr/>
            <p:nvPr/>
          </p:nvSpPr>
          <p:spPr>
            <a:xfrm>
              <a:off x="4654000" y="2492625"/>
              <a:ext cx="22125" cy="280350"/>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68" name="Google Shape;2968;g27b3a2978f5_0_6678"/>
            <p:cNvSpPr/>
            <p:nvPr/>
          </p:nvSpPr>
          <p:spPr>
            <a:xfrm>
              <a:off x="4722825" y="2571625"/>
              <a:ext cx="175875" cy="204750"/>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69" name="Google Shape;2969;g27b3a2978f5_0_6678"/>
            <p:cNvSpPr/>
            <p:nvPr/>
          </p:nvSpPr>
          <p:spPr>
            <a:xfrm>
              <a:off x="4935200" y="2571625"/>
              <a:ext cx="158875" cy="280375"/>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70" name="Google Shape;2970;g27b3a2978f5_0_6678"/>
            <p:cNvSpPr/>
            <p:nvPr/>
          </p:nvSpPr>
          <p:spPr>
            <a:xfrm>
              <a:off x="5128050" y="2575875"/>
              <a:ext cx="165675" cy="27697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71" name="Google Shape;2971;g27b3a2978f5_0_6678"/>
            <p:cNvSpPr/>
            <p:nvPr/>
          </p:nvSpPr>
          <p:spPr>
            <a:xfrm>
              <a:off x="5393950" y="2524900"/>
              <a:ext cx="102825" cy="251475"/>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72" name="Google Shape;2972;g27b3a2978f5_0_6678"/>
            <p:cNvSpPr/>
            <p:nvPr/>
          </p:nvSpPr>
          <p:spPr>
            <a:xfrm>
              <a:off x="5538375" y="2492625"/>
              <a:ext cx="148700" cy="280350"/>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73" name="Google Shape;2973;g27b3a2978f5_0_6678"/>
            <p:cNvSpPr/>
            <p:nvPr/>
          </p:nvSpPr>
          <p:spPr>
            <a:xfrm>
              <a:off x="5732925" y="2571625"/>
              <a:ext cx="157175" cy="204750"/>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74" name="Google Shape;2974;g27b3a2978f5_0_6678"/>
            <p:cNvSpPr/>
            <p:nvPr/>
          </p:nvSpPr>
          <p:spPr>
            <a:xfrm>
              <a:off x="5918100" y="2524900"/>
              <a:ext cx="102825" cy="251475"/>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75" name="Google Shape;2975;g27b3a2978f5_0_6678"/>
            <p:cNvSpPr/>
            <p:nvPr/>
          </p:nvSpPr>
          <p:spPr>
            <a:xfrm>
              <a:off x="6157675" y="2507050"/>
              <a:ext cx="153800" cy="265925"/>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76" name="Google Shape;2976;g27b3a2978f5_0_6678"/>
            <p:cNvSpPr/>
            <p:nvPr/>
          </p:nvSpPr>
          <p:spPr>
            <a:xfrm>
              <a:off x="6347975" y="2503650"/>
              <a:ext cx="30600" cy="269325"/>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77" name="Google Shape;2977;g27b3a2978f5_0_6678"/>
            <p:cNvSpPr/>
            <p:nvPr/>
          </p:nvSpPr>
          <p:spPr>
            <a:xfrm>
              <a:off x="6422725" y="2571625"/>
              <a:ext cx="150400" cy="204750"/>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78" name="Google Shape;2978;g27b3a2978f5_0_6678"/>
            <p:cNvSpPr/>
            <p:nvPr/>
          </p:nvSpPr>
          <p:spPr>
            <a:xfrm>
              <a:off x="6597750" y="2524900"/>
              <a:ext cx="101950" cy="251475"/>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79" name="Google Shape;2979;g27b3a2978f5_0_6678"/>
            <p:cNvSpPr/>
            <p:nvPr/>
          </p:nvSpPr>
          <p:spPr>
            <a:xfrm>
              <a:off x="6729425" y="2571625"/>
              <a:ext cx="162275" cy="204750"/>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80" name="Google Shape;2980;g27b3a2978f5_0_6678"/>
            <p:cNvSpPr/>
            <p:nvPr/>
          </p:nvSpPr>
          <p:spPr>
            <a:xfrm>
              <a:off x="6934150"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81" name="Google Shape;2981;g27b3a2978f5_0_6678"/>
            <p:cNvSpPr/>
            <p:nvPr/>
          </p:nvSpPr>
          <p:spPr>
            <a:xfrm>
              <a:off x="7128700" y="2571625"/>
              <a:ext cx="150400" cy="204750"/>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82" name="Google Shape;2982;g27b3a2978f5_0_6678"/>
            <p:cNvSpPr/>
            <p:nvPr/>
          </p:nvSpPr>
          <p:spPr>
            <a:xfrm>
              <a:off x="7310500" y="2738975"/>
              <a:ext cx="38250" cy="84125"/>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83" name="Google Shape;2983;g27b3a2978f5_0_6678"/>
            <p:cNvSpPr/>
            <p:nvPr/>
          </p:nvSpPr>
          <p:spPr>
            <a:xfrm>
              <a:off x="3445100" y="2955600"/>
              <a:ext cx="186075" cy="270175"/>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84" name="Google Shape;2984;g27b3a2978f5_0_6678"/>
            <p:cNvSpPr/>
            <p:nvPr/>
          </p:nvSpPr>
          <p:spPr>
            <a:xfrm>
              <a:off x="3692325" y="3021025"/>
              <a:ext cx="148700" cy="200500"/>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85" name="Google Shape;2985;g27b3a2978f5_0_6678"/>
            <p:cNvSpPr/>
            <p:nvPr/>
          </p:nvSpPr>
          <p:spPr>
            <a:xfrm>
              <a:off x="3892825" y="2941175"/>
              <a:ext cx="158025" cy="284600"/>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86" name="Google Shape;2986;g27b3a2978f5_0_6678"/>
            <p:cNvSpPr/>
            <p:nvPr/>
          </p:nvSpPr>
          <p:spPr>
            <a:xfrm>
              <a:off x="4100100" y="3021025"/>
              <a:ext cx="162300" cy="204750"/>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87" name="Google Shape;2987;g27b3a2978f5_0_6678"/>
            <p:cNvSpPr/>
            <p:nvPr/>
          </p:nvSpPr>
          <p:spPr>
            <a:xfrm>
              <a:off x="4308250" y="3021025"/>
              <a:ext cx="91775" cy="200500"/>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88" name="Google Shape;2988;g27b3a2978f5_0_6678"/>
            <p:cNvSpPr/>
            <p:nvPr/>
          </p:nvSpPr>
          <p:spPr>
            <a:xfrm>
              <a:off x="4427175" y="3021025"/>
              <a:ext cx="150400" cy="204750"/>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89" name="Google Shape;2989;g27b3a2978f5_0_6678"/>
            <p:cNvSpPr/>
            <p:nvPr/>
          </p:nvSpPr>
          <p:spPr>
            <a:xfrm>
              <a:off x="4605575" y="2973450"/>
              <a:ext cx="102825" cy="252325"/>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90" name="Google Shape;2990;g27b3a2978f5_0_6678"/>
            <p:cNvSpPr/>
            <p:nvPr/>
          </p:nvSpPr>
          <p:spPr>
            <a:xfrm>
              <a:off x="474320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91" name="Google Shape;2991;g27b3a2978f5_0_6678"/>
            <p:cNvSpPr/>
            <p:nvPr/>
          </p:nvSpPr>
          <p:spPr>
            <a:xfrm>
              <a:off x="4957275" y="3021025"/>
              <a:ext cx="148700" cy="200500"/>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92" name="Google Shape;2992;g27b3a2978f5_0_6678"/>
            <p:cNvSpPr/>
            <p:nvPr/>
          </p:nvSpPr>
          <p:spPr>
            <a:xfrm>
              <a:off x="5156925" y="2941175"/>
              <a:ext cx="158900" cy="284600"/>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93" name="Google Shape;2993;g27b3a2978f5_0_6678"/>
            <p:cNvSpPr/>
            <p:nvPr/>
          </p:nvSpPr>
          <p:spPr>
            <a:xfrm>
              <a:off x="5366775" y="3021025"/>
              <a:ext cx="149525" cy="204750"/>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94" name="Google Shape;2994;g27b3a2978f5_0_6678"/>
            <p:cNvSpPr/>
            <p:nvPr/>
          </p:nvSpPr>
          <p:spPr>
            <a:xfrm>
              <a:off x="565305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95" name="Google Shape;2995;g27b3a2978f5_0_6678"/>
            <p:cNvSpPr/>
            <p:nvPr/>
          </p:nvSpPr>
          <p:spPr>
            <a:xfrm>
              <a:off x="5867150" y="3021025"/>
              <a:ext cx="148675" cy="200500"/>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96" name="Google Shape;2996;g27b3a2978f5_0_6678"/>
            <p:cNvSpPr/>
            <p:nvPr/>
          </p:nvSpPr>
          <p:spPr>
            <a:xfrm>
              <a:off x="6066775" y="2941175"/>
              <a:ext cx="158050" cy="284600"/>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97" name="Google Shape;2997;g27b3a2978f5_0_6678"/>
            <p:cNvSpPr/>
            <p:nvPr/>
          </p:nvSpPr>
          <p:spPr>
            <a:xfrm>
              <a:off x="6376000" y="2952200"/>
              <a:ext cx="197125" cy="273575"/>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98" name="Google Shape;2998;g27b3a2978f5_0_6678"/>
            <p:cNvSpPr/>
            <p:nvPr/>
          </p:nvSpPr>
          <p:spPr>
            <a:xfrm>
              <a:off x="6616425"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99" name="Google Shape;2999;g27b3a2978f5_0_6678"/>
            <p:cNvSpPr/>
            <p:nvPr/>
          </p:nvSpPr>
          <p:spPr>
            <a:xfrm>
              <a:off x="6829675" y="3021025"/>
              <a:ext cx="91775" cy="200500"/>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00" name="Google Shape;3000;g27b3a2978f5_0_6678"/>
            <p:cNvSpPr/>
            <p:nvPr/>
          </p:nvSpPr>
          <p:spPr>
            <a:xfrm>
              <a:off x="6943500" y="3021025"/>
              <a:ext cx="162300" cy="204750"/>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01" name="Google Shape;3001;g27b3a2978f5_0_6678"/>
            <p:cNvSpPr/>
            <p:nvPr/>
          </p:nvSpPr>
          <p:spPr>
            <a:xfrm>
              <a:off x="7142300" y="3021025"/>
              <a:ext cx="149525" cy="204750"/>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3002" name="Google Shape;3002;g27b3a2978f5_0_6678"/>
          <p:cNvSpPr txBox="1">
            <a:spLocks noGrp="1"/>
          </p:cNvSpPr>
          <p:nvPr>
            <p:ph type="sldNum" idx="1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3003" name="Google Shape;3003;g27b3a2978f5_0_6678"/>
          <p:cNvSpPr txBox="1">
            <a:spLocks noGrp="1"/>
          </p:cNvSpPr>
          <p:nvPr>
            <p:ph type="title"/>
          </p:nvPr>
        </p:nvSpPr>
        <p:spPr>
          <a:xfrm>
            <a:off x="720000" y="1061125"/>
            <a:ext cx="3842100" cy="510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a:latin typeface="Roboto"/>
                <a:ea typeface="Roboto"/>
                <a:cs typeface="Roboto"/>
                <a:sym typeface="Roboto"/>
              </a:defRPr>
            </a:lvl1pPr>
            <a:lvl2pPr lvl="1" algn="l" rtl="0">
              <a:lnSpc>
                <a:spcPct val="100000"/>
              </a:lnSpc>
              <a:spcBef>
                <a:spcPts val="0"/>
              </a:spcBef>
              <a:spcAft>
                <a:spcPts val="0"/>
              </a:spcAft>
              <a:buSzPts val="2800"/>
              <a:buNone/>
              <a:defRPr sz="3000">
                <a:latin typeface="Arial"/>
                <a:ea typeface="Arial"/>
                <a:cs typeface="Arial"/>
                <a:sym typeface="Arial"/>
              </a:defRPr>
            </a:lvl2pPr>
            <a:lvl3pPr lvl="2" algn="l" rtl="0">
              <a:lnSpc>
                <a:spcPct val="100000"/>
              </a:lnSpc>
              <a:spcBef>
                <a:spcPts val="0"/>
              </a:spcBef>
              <a:spcAft>
                <a:spcPts val="0"/>
              </a:spcAft>
              <a:buSzPts val="2800"/>
              <a:buNone/>
              <a:defRPr sz="3000">
                <a:latin typeface="Arial"/>
                <a:ea typeface="Arial"/>
                <a:cs typeface="Arial"/>
                <a:sym typeface="Arial"/>
              </a:defRPr>
            </a:lvl3pPr>
            <a:lvl4pPr lvl="3" algn="l" rtl="0">
              <a:lnSpc>
                <a:spcPct val="100000"/>
              </a:lnSpc>
              <a:spcBef>
                <a:spcPts val="0"/>
              </a:spcBef>
              <a:spcAft>
                <a:spcPts val="0"/>
              </a:spcAft>
              <a:buSzPts val="2800"/>
              <a:buNone/>
              <a:defRPr sz="3000">
                <a:latin typeface="Arial"/>
                <a:ea typeface="Arial"/>
                <a:cs typeface="Arial"/>
                <a:sym typeface="Arial"/>
              </a:defRPr>
            </a:lvl4pPr>
            <a:lvl5pPr lvl="4" algn="l" rtl="0">
              <a:lnSpc>
                <a:spcPct val="100000"/>
              </a:lnSpc>
              <a:spcBef>
                <a:spcPts val="0"/>
              </a:spcBef>
              <a:spcAft>
                <a:spcPts val="0"/>
              </a:spcAft>
              <a:buSzPts val="2800"/>
              <a:buNone/>
              <a:defRPr sz="3000">
                <a:latin typeface="Arial"/>
                <a:ea typeface="Arial"/>
                <a:cs typeface="Arial"/>
                <a:sym typeface="Arial"/>
              </a:defRPr>
            </a:lvl5pPr>
            <a:lvl6pPr lvl="5" algn="l" rtl="0">
              <a:lnSpc>
                <a:spcPct val="100000"/>
              </a:lnSpc>
              <a:spcBef>
                <a:spcPts val="0"/>
              </a:spcBef>
              <a:spcAft>
                <a:spcPts val="0"/>
              </a:spcAft>
              <a:buSzPts val="2800"/>
              <a:buNone/>
              <a:defRPr sz="3000">
                <a:latin typeface="Arial"/>
                <a:ea typeface="Arial"/>
                <a:cs typeface="Arial"/>
                <a:sym typeface="Arial"/>
              </a:defRPr>
            </a:lvl6pPr>
            <a:lvl7pPr lvl="6" algn="l" rtl="0">
              <a:lnSpc>
                <a:spcPct val="100000"/>
              </a:lnSpc>
              <a:spcBef>
                <a:spcPts val="0"/>
              </a:spcBef>
              <a:spcAft>
                <a:spcPts val="0"/>
              </a:spcAft>
              <a:buSzPts val="2800"/>
              <a:buNone/>
              <a:defRPr sz="3000">
                <a:latin typeface="Arial"/>
                <a:ea typeface="Arial"/>
                <a:cs typeface="Arial"/>
                <a:sym typeface="Arial"/>
              </a:defRPr>
            </a:lvl7pPr>
            <a:lvl8pPr lvl="7" algn="l" rtl="0">
              <a:lnSpc>
                <a:spcPct val="100000"/>
              </a:lnSpc>
              <a:spcBef>
                <a:spcPts val="0"/>
              </a:spcBef>
              <a:spcAft>
                <a:spcPts val="0"/>
              </a:spcAft>
              <a:buSzPts val="2800"/>
              <a:buNone/>
              <a:defRPr sz="3000">
                <a:latin typeface="Arial"/>
                <a:ea typeface="Arial"/>
                <a:cs typeface="Arial"/>
                <a:sym typeface="Arial"/>
              </a:defRPr>
            </a:lvl8pPr>
            <a:lvl9pPr lvl="8" algn="l" rtl="0">
              <a:lnSpc>
                <a:spcPct val="100000"/>
              </a:lnSpc>
              <a:spcBef>
                <a:spcPts val="0"/>
              </a:spcBef>
              <a:spcAft>
                <a:spcPts val="0"/>
              </a:spcAft>
              <a:buSzPts val="2800"/>
              <a:buNone/>
              <a:defRPr sz="3000">
                <a:latin typeface="Arial"/>
                <a:ea typeface="Arial"/>
                <a:cs typeface="Arial"/>
                <a:sym typeface="Arial"/>
              </a:defRPr>
            </a:lvl9pPr>
          </a:lstStyle>
          <a:p>
            <a:endParaRPr/>
          </a:p>
        </p:txBody>
      </p:sp>
      <p:sp>
        <p:nvSpPr>
          <p:cNvPr id="3004" name="Google Shape;3004;g27b3a2978f5_0_6678"/>
          <p:cNvSpPr txBox="1">
            <a:spLocks noGrp="1"/>
          </p:cNvSpPr>
          <p:nvPr>
            <p:ph type="body" idx="1"/>
          </p:nvPr>
        </p:nvSpPr>
        <p:spPr>
          <a:xfrm>
            <a:off x="720000" y="1853400"/>
            <a:ext cx="3842100" cy="1836300"/>
          </a:xfrm>
          <a:prstGeom prst="rect">
            <a:avLst/>
          </a:prstGeom>
          <a:noFill/>
          <a:ln>
            <a:noFill/>
          </a:ln>
        </p:spPr>
        <p:txBody>
          <a:bodyPr spcFirstLastPara="1" wrap="square" lIns="0" tIns="0" rIns="0" bIns="0" anchor="t" anchorCtr="0">
            <a:noAutofit/>
          </a:bodyPr>
          <a:lstStyle>
            <a:lvl1pPr marL="457200" lvl="0" indent="-292100" algn="l" rtl="0">
              <a:lnSpc>
                <a:spcPct val="150000"/>
              </a:lnSpc>
              <a:spcBef>
                <a:spcPts val="0"/>
              </a:spcBef>
              <a:spcAft>
                <a:spcPts val="0"/>
              </a:spcAft>
              <a:buSzPts val="1000"/>
              <a:buFont typeface="Roboto Light"/>
              <a:buChar char="●"/>
              <a:defRPr sz="1000">
                <a:latin typeface="Roboto Light"/>
                <a:ea typeface="Roboto Light"/>
                <a:cs typeface="Roboto Light"/>
                <a:sym typeface="Roboto Light"/>
              </a:defRPr>
            </a:lvl1pPr>
            <a:lvl2pPr marL="914400" lvl="1"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2pPr>
            <a:lvl3pPr marL="1371600" lvl="2"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3pPr>
            <a:lvl4pPr marL="1828800" lvl="3"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4pPr>
            <a:lvl5pPr marL="2286000" lvl="4"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5pPr>
            <a:lvl6pPr marL="2743200" lvl="5"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6pPr>
            <a:lvl7pPr marL="3200400" lvl="6"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7pPr>
            <a:lvl8pPr marL="3657600" lvl="7"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8pPr>
            <a:lvl9pPr marL="4114800" lvl="8" indent="-292100" algn="l" rtl="0">
              <a:lnSpc>
                <a:spcPct val="150000"/>
              </a:lnSpc>
              <a:spcBef>
                <a:spcPts val="1600"/>
              </a:spcBef>
              <a:spcAft>
                <a:spcPts val="1600"/>
              </a:spcAft>
              <a:buSzPts val="1000"/>
              <a:buFont typeface="Roboto Light"/>
              <a:buChar char="■"/>
              <a:defRPr sz="1000">
                <a:latin typeface="Roboto Light"/>
                <a:ea typeface="Roboto Light"/>
                <a:cs typeface="Roboto Light"/>
                <a:sym typeface="Roboto Light"/>
              </a:defRPr>
            </a:lvl9pPr>
          </a:lstStyle>
          <a:p>
            <a:endParaRPr/>
          </a:p>
        </p:txBody>
      </p:sp>
      <p:sp>
        <p:nvSpPr>
          <p:cNvPr id="3005" name="Google Shape;3005;g27b3a2978f5_0_6678"/>
          <p:cNvSpPr txBox="1">
            <a:spLocks noGrp="1"/>
          </p:cNvSpPr>
          <p:nvPr>
            <p:ph type="body" idx="2"/>
          </p:nvPr>
        </p:nvSpPr>
        <p:spPr>
          <a:xfrm>
            <a:off x="4815603" y="1853400"/>
            <a:ext cx="3842100" cy="1836300"/>
          </a:xfrm>
          <a:prstGeom prst="rect">
            <a:avLst/>
          </a:prstGeom>
          <a:noFill/>
          <a:ln>
            <a:noFill/>
          </a:ln>
        </p:spPr>
        <p:txBody>
          <a:bodyPr spcFirstLastPara="1" wrap="square" lIns="0" tIns="0" rIns="0" bIns="0" anchor="t" anchorCtr="0">
            <a:noAutofit/>
          </a:bodyPr>
          <a:lstStyle>
            <a:lvl1pPr marL="457200" lvl="0" indent="-292100" algn="l" rtl="0">
              <a:lnSpc>
                <a:spcPct val="150000"/>
              </a:lnSpc>
              <a:spcBef>
                <a:spcPts val="0"/>
              </a:spcBef>
              <a:spcAft>
                <a:spcPts val="0"/>
              </a:spcAft>
              <a:buSzPts val="1000"/>
              <a:buFont typeface="Roboto Light"/>
              <a:buChar char="●"/>
              <a:defRPr sz="1000">
                <a:latin typeface="Roboto Light"/>
                <a:ea typeface="Roboto Light"/>
                <a:cs typeface="Roboto Light"/>
                <a:sym typeface="Roboto Light"/>
              </a:defRPr>
            </a:lvl1pPr>
            <a:lvl2pPr marL="914400" lvl="1"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2pPr>
            <a:lvl3pPr marL="1371600" lvl="2"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3pPr>
            <a:lvl4pPr marL="1828800" lvl="3"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4pPr>
            <a:lvl5pPr marL="2286000" lvl="4"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5pPr>
            <a:lvl6pPr marL="2743200" lvl="5"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6pPr>
            <a:lvl7pPr marL="3200400" lvl="6"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7pPr>
            <a:lvl8pPr marL="3657600" lvl="7"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8pPr>
            <a:lvl9pPr marL="4114800" lvl="8" indent="-292100" algn="l" rtl="0">
              <a:lnSpc>
                <a:spcPct val="150000"/>
              </a:lnSpc>
              <a:spcBef>
                <a:spcPts val="1600"/>
              </a:spcBef>
              <a:spcAft>
                <a:spcPts val="1600"/>
              </a:spcAft>
              <a:buSzPts val="1000"/>
              <a:buFont typeface="Roboto Light"/>
              <a:buChar char="■"/>
              <a:defRPr sz="1000">
                <a:latin typeface="Roboto Light"/>
                <a:ea typeface="Roboto Light"/>
                <a:cs typeface="Roboto Light"/>
                <a:sym typeface="Roboto Light"/>
              </a:defRPr>
            </a:lvl9pPr>
          </a:lstStyle>
          <a:p>
            <a:endParaRPr/>
          </a:p>
        </p:txBody>
      </p:sp>
      <p:sp>
        <p:nvSpPr>
          <p:cNvPr id="3006" name="Google Shape;3006;g27b3a2978f5_0_6678"/>
          <p:cNvSpPr txBox="1">
            <a:spLocks noGrp="1"/>
          </p:cNvSpPr>
          <p:nvPr>
            <p:ph type="title" idx="3"/>
          </p:nvPr>
        </p:nvSpPr>
        <p:spPr>
          <a:xfrm>
            <a:off x="4815657" y="1061125"/>
            <a:ext cx="3842100" cy="510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a:latin typeface="Roboto"/>
                <a:ea typeface="Roboto"/>
                <a:cs typeface="Roboto"/>
                <a:sym typeface="Roboto"/>
              </a:defRPr>
            </a:lvl1pPr>
            <a:lvl2pPr lvl="1" algn="l" rtl="0">
              <a:lnSpc>
                <a:spcPct val="100000"/>
              </a:lnSpc>
              <a:spcBef>
                <a:spcPts val="0"/>
              </a:spcBef>
              <a:spcAft>
                <a:spcPts val="0"/>
              </a:spcAft>
              <a:buSzPts val="2800"/>
              <a:buNone/>
              <a:defRPr sz="3000">
                <a:latin typeface="Arial"/>
                <a:ea typeface="Arial"/>
                <a:cs typeface="Arial"/>
                <a:sym typeface="Arial"/>
              </a:defRPr>
            </a:lvl2pPr>
            <a:lvl3pPr lvl="2" algn="l" rtl="0">
              <a:lnSpc>
                <a:spcPct val="100000"/>
              </a:lnSpc>
              <a:spcBef>
                <a:spcPts val="0"/>
              </a:spcBef>
              <a:spcAft>
                <a:spcPts val="0"/>
              </a:spcAft>
              <a:buSzPts val="2800"/>
              <a:buNone/>
              <a:defRPr sz="3000">
                <a:latin typeface="Arial"/>
                <a:ea typeface="Arial"/>
                <a:cs typeface="Arial"/>
                <a:sym typeface="Arial"/>
              </a:defRPr>
            </a:lvl3pPr>
            <a:lvl4pPr lvl="3" algn="l" rtl="0">
              <a:lnSpc>
                <a:spcPct val="100000"/>
              </a:lnSpc>
              <a:spcBef>
                <a:spcPts val="0"/>
              </a:spcBef>
              <a:spcAft>
                <a:spcPts val="0"/>
              </a:spcAft>
              <a:buSzPts val="2800"/>
              <a:buNone/>
              <a:defRPr sz="3000">
                <a:latin typeface="Arial"/>
                <a:ea typeface="Arial"/>
                <a:cs typeface="Arial"/>
                <a:sym typeface="Arial"/>
              </a:defRPr>
            </a:lvl4pPr>
            <a:lvl5pPr lvl="4" algn="l" rtl="0">
              <a:lnSpc>
                <a:spcPct val="100000"/>
              </a:lnSpc>
              <a:spcBef>
                <a:spcPts val="0"/>
              </a:spcBef>
              <a:spcAft>
                <a:spcPts val="0"/>
              </a:spcAft>
              <a:buSzPts val="2800"/>
              <a:buNone/>
              <a:defRPr sz="3000">
                <a:latin typeface="Arial"/>
                <a:ea typeface="Arial"/>
                <a:cs typeface="Arial"/>
                <a:sym typeface="Arial"/>
              </a:defRPr>
            </a:lvl5pPr>
            <a:lvl6pPr lvl="5" algn="l" rtl="0">
              <a:lnSpc>
                <a:spcPct val="100000"/>
              </a:lnSpc>
              <a:spcBef>
                <a:spcPts val="0"/>
              </a:spcBef>
              <a:spcAft>
                <a:spcPts val="0"/>
              </a:spcAft>
              <a:buSzPts val="2800"/>
              <a:buNone/>
              <a:defRPr sz="3000">
                <a:latin typeface="Arial"/>
                <a:ea typeface="Arial"/>
                <a:cs typeface="Arial"/>
                <a:sym typeface="Arial"/>
              </a:defRPr>
            </a:lvl6pPr>
            <a:lvl7pPr lvl="6" algn="l" rtl="0">
              <a:lnSpc>
                <a:spcPct val="100000"/>
              </a:lnSpc>
              <a:spcBef>
                <a:spcPts val="0"/>
              </a:spcBef>
              <a:spcAft>
                <a:spcPts val="0"/>
              </a:spcAft>
              <a:buSzPts val="2800"/>
              <a:buNone/>
              <a:defRPr sz="3000">
                <a:latin typeface="Arial"/>
                <a:ea typeface="Arial"/>
                <a:cs typeface="Arial"/>
                <a:sym typeface="Arial"/>
              </a:defRPr>
            </a:lvl7pPr>
            <a:lvl8pPr lvl="7" algn="l" rtl="0">
              <a:lnSpc>
                <a:spcPct val="100000"/>
              </a:lnSpc>
              <a:spcBef>
                <a:spcPts val="0"/>
              </a:spcBef>
              <a:spcAft>
                <a:spcPts val="0"/>
              </a:spcAft>
              <a:buSzPts val="2800"/>
              <a:buNone/>
              <a:defRPr sz="3000">
                <a:latin typeface="Arial"/>
                <a:ea typeface="Arial"/>
                <a:cs typeface="Arial"/>
                <a:sym typeface="Arial"/>
              </a:defRPr>
            </a:lvl8pPr>
            <a:lvl9pPr lvl="8" algn="l" rtl="0">
              <a:lnSpc>
                <a:spcPct val="100000"/>
              </a:lnSpc>
              <a:spcBef>
                <a:spcPts val="0"/>
              </a:spcBef>
              <a:spcAft>
                <a:spcPts val="0"/>
              </a:spcAft>
              <a:buSzPts val="2800"/>
              <a:buNone/>
              <a:defRPr sz="3000">
                <a:latin typeface="Arial"/>
                <a:ea typeface="Arial"/>
                <a:cs typeface="Arial"/>
                <a:sym typeface="Arial"/>
              </a:defRPr>
            </a:lvl9pPr>
          </a:lstStyle>
          <a:p>
            <a:endParaRPr/>
          </a:p>
        </p:txBody>
      </p:sp>
      <p:sp>
        <p:nvSpPr>
          <p:cNvPr id="3007" name="Google Shape;3007;g27b3a2978f5_0_6678"/>
          <p:cNvSpPr txBox="1">
            <a:spLocks noGrp="1"/>
          </p:cNvSpPr>
          <p:nvPr>
            <p:ph type="subTitle" idx="4"/>
          </p:nvPr>
        </p:nvSpPr>
        <p:spPr>
          <a:xfrm>
            <a:off x="255985"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
        <p:nvSpPr>
          <p:cNvPr id="3008" name="Google Shape;3008;g27b3a2978f5_0_6678"/>
          <p:cNvSpPr txBox="1"/>
          <p:nvPr/>
        </p:nvSpPr>
        <p:spPr>
          <a:xfrm>
            <a:off x="4497875" y="4764100"/>
            <a:ext cx="43326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600"/>
              <a:buFont typeface="Arial"/>
              <a:buNone/>
            </a:pPr>
            <a:r>
              <a:rPr lang="en" sz="600" b="0" i="0" u="none" strike="noStrike" cap="none">
                <a:solidFill>
                  <a:srgbClr val="CCCCF4"/>
                </a:solidFill>
                <a:latin typeface="Roboto Light"/>
                <a:ea typeface="Roboto Light"/>
                <a:cs typeface="Roboto Light"/>
                <a:sym typeface="Roboto Light"/>
              </a:rPr>
              <a:t>© </a:t>
            </a:r>
            <a:r>
              <a:rPr lang="en" sz="600">
                <a:solidFill>
                  <a:srgbClr val="CCCCF4"/>
                </a:solidFill>
                <a:latin typeface="Roboto Light"/>
                <a:ea typeface="Roboto Light"/>
                <a:cs typeface="Roboto Light"/>
                <a:sym typeface="Roboto Light"/>
              </a:rPr>
              <a:t>2022</a:t>
            </a:r>
            <a:r>
              <a:rPr lang="en" sz="600" b="0" i="0" u="none" strike="noStrike" cap="none">
                <a:solidFill>
                  <a:srgbClr val="CCCCF4"/>
                </a:solidFill>
                <a:latin typeface="Roboto Light"/>
                <a:ea typeface="Roboto Light"/>
                <a:cs typeface="Roboto Light"/>
                <a:sym typeface="Roboto Light"/>
              </a:rPr>
              <a:t>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CCCCF4"/>
              </a:solidFill>
              <a:latin typeface="Roboto Light"/>
              <a:ea typeface="Roboto Light"/>
              <a:cs typeface="Roboto Light"/>
              <a:sym typeface="Roboto Light"/>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227">
          <p15:clr>
            <a:srgbClr val="FA7B17"/>
          </p15:clr>
        </p15:guide>
        <p15:guide id="4" pos="341">
          <p15:clr>
            <a:srgbClr val="FA7B17"/>
          </p15:clr>
        </p15:guide>
        <p15:guide id="5" pos="454">
          <p15:clr>
            <a:srgbClr val="FA7B17"/>
          </p15:clr>
        </p15:guide>
        <p15:guide id="6" orient="horz" pos="227">
          <p15:clr>
            <a:srgbClr val="FA7B17"/>
          </p15:clr>
        </p15:guide>
        <p15:guide id="7" orient="horz" pos="341">
          <p15:clr>
            <a:srgbClr val="FA7B17"/>
          </p15:clr>
        </p15:guide>
        <p15:guide id="8" orient="horz" pos="567">
          <p15:clr>
            <a:srgbClr val="FA7B17"/>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Omilia - Text 4 Columns + Numbering">
  <p:cSld name="TITLE_ONLY_1_1_2_1_1_1">
    <p:spTree>
      <p:nvGrpSpPr>
        <p:cNvPr id="1" name="Shape 3009"/>
        <p:cNvGrpSpPr/>
        <p:nvPr/>
      </p:nvGrpSpPr>
      <p:grpSpPr>
        <a:xfrm>
          <a:off x="0" y="0"/>
          <a:ext cx="0" cy="0"/>
          <a:chOff x="0" y="0"/>
          <a:chExt cx="0" cy="0"/>
        </a:xfrm>
      </p:grpSpPr>
      <p:sp>
        <p:nvSpPr>
          <p:cNvPr id="3010" name="Google Shape;3010;g27b3a2978f5_0_6739"/>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3011" name="Google Shape;3011;g27b3a2978f5_0_6739"/>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3012" name="Google Shape;3012;g27b3a2978f5_0_6739"/>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3013" name="Google Shape;3013;g27b3a2978f5_0_6739"/>
          <p:cNvSpPr/>
          <p:nvPr/>
        </p:nvSpPr>
        <p:spPr>
          <a:xfrm>
            <a:off x="-104"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3014" name="Google Shape;3014;g27b3a2978f5_0_6739"/>
          <p:cNvGrpSpPr/>
          <p:nvPr/>
        </p:nvGrpSpPr>
        <p:grpSpPr>
          <a:xfrm>
            <a:off x="262788" y="4847368"/>
            <a:ext cx="1443457" cy="217780"/>
            <a:chOff x="238125" y="2326100"/>
            <a:chExt cx="7110625" cy="1050050"/>
          </a:xfrm>
        </p:grpSpPr>
        <p:sp>
          <p:nvSpPr>
            <p:cNvPr id="3015" name="Google Shape;3015;g27b3a2978f5_0_6739"/>
            <p:cNvSpPr/>
            <p:nvPr/>
          </p:nvSpPr>
          <p:spPr>
            <a:xfrm>
              <a:off x="1957575" y="2333750"/>
              <a:ext cx="202225" cy="884400"/>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16" name="Google Shape;3016;g27b3a2978f5_0_6739"/>
            <p:cNvSpPr/>
            <p:nvPr/>
          </p:nvSpPr>
          <p:spPr>
            <a:xfrm>
              <a:off x="2248975" y="2333750"/>
              <a:ext cx="203050" cy="884400"/>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17" name="Google Shape;3017;g27b3a2978f5_0_6739"/>
            <p:cNvSpPr/>
            <p:nvPr/>
          </p:nvSpPr>
          <p:spPr>
            <a:xfrm>
              <a:off x="1677225" y="2333750"/>
              <a:ext cx="202225" cy="884400"/>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18" name="Google Shape;3018;g27b3a2978f5_0_6739"/>
            <p:cNvSpPr/>
            <p:nvPr/>
          </p:nvSpPr>
          <p:spPr>
            <a:xfrm>
              <a:off x="238125" y="2326100"/>
              <a:ext cx="513125" cy="900525"/>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19" name="Google Shape;3019;g27b3a2978f5_0_6739"/>
            <p:cNvSpPr/>
            <p:nvPr/>
          </p:nvSpPr>
          <p:spPr>
            <a:xfrm>
              <a:off x="835325" y="2496850"/>
              <a:ext cx="756125" cy="721300"/>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20" name="Google Shape;3020;g27b3a2978f5_0_6739"/>
            <p:cNvSpPr/>
            <p:nvPr/>
          </p:nvSpPr>
          <p:spPr>
            <a:xfrm>
              <a:off x="2526775" y="2492625"/>
              <a:ext cx="485100" cy="734850"/>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21" name="Google Shape;3021;g27b3a2978f5_0_6739"/>
            <p:cNvSpPr/>
            <p:nvPr/>
          </p:nvSpPr>
          <p:spPr>
            <a:xfrm>
              <a:off x="3233575" y="2329500"/>
              <a:ext cx="28050" cy="1046650"/>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22" name="Google Shape;3022;g27b3a2978f5_0_6739"/>
            <p:cNvSpPr/>
            <p:nvPr/>
          </p:nvSpPr>
          <p:spPr>
            <a:xfrm>
              <a:off x="3424725" y="2507050"/>
              <a:ext cx="203900" cy="265925"/>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23" name="Google Shape;3023;g27b3a2978f5_0_6739"/>
            <p:cNvSpPr/>
            <p:nvPr/>
          </p:nvSpPr>
          <p:spPr>
            <a:xfrm>
              <a:off x="3636250" y="2571625"/>
              <a:ext cx="162300" cy="204750"/>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24" name="Google Shape;3024;g27b3a2978f5_0_6739"/>
            <p:cNvSpPr/>
            <p:nvPr/>
          </p:nvSpPr>
          <p:spPr>
            <a:xfrm>
              <a:off x="3829950" y="2571625"/>
              <a:ext cx="159750" cy="204750"/>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25" name="Google Shape;3025;g27b3a2978f5_0_6739"/>
            <p:cNvSpPr/>
            <p:nvPr/>
          </p:nvSpPr>
          <p:spPr>
            <a:xfrm>
              <a:off x="4033000" y="2492625"/>
              <a:ext cx="148675" cy="280350"/>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26" name="Google Shape;3026;g27b3a2978f5_0_6739"/>
            <p:cNvSpPr/>
            <p:nvPr/>
          </p:nvSpPr>
          <p:spPr>
            <a:xfrm>
              <a:off x="4237725"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27" name="Google Shape;3027;g27b3a2978f5_0_6739"/>
            <p:cNvSpPr/>
            <p:nvPr/>
          </p:nvSpPr>
          <p:spPr>
            <a:xfrm>
              <a:off x="4430575" y="2571625"/>
              <a:ext cx="175875" cy="204750"/>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28" name="Google Shape;3028;g27b3a2978f5_0_6739"/>
            <p:cNvSpPr/>
            <p:nvPr/>
          </p:nvSpPr>
          <p:spPr>
            <a:xfrm>
              <a:off x="4654000" y="2492625"/>
              <a:ext cx="22125" cy="280350"/>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29" name="Google Shape;3029;g27b3a2978f5_0_6739"/>
            <p:cNvSpPr/>
            <p:nvPr/>
          </p:nvSpPr>
          <p:spPr>
            <a:xfrm>
              <a:off x="4722825" y="2571625"/>
              <a:ext cx="175875" cy="204750"/>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30" name="Google Shape;3030;g27b3a2978f5_0_6739"/>
            <p:cNvSpPr/>
            <p:nvPr/>
          </p:nvSpPr>
          <p:spPr>
            <a:xfrm>
              <a:off x="4935200" y="2571625"/>
              <a:ext cx="158875" cy="280375"/>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31" name="Google Shape;3031;g27b3a2978f5_0_6739"/>
            <p:cNvSpPr/>
            <p:nvPr/>
          </p:nvSpPr>
          <p:spPr>
            <a:xfrm>
              <a:off x="5128050" y="2575875"/>
              <a:ext cx="165675" cy="27697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32" name="Google Shape;3032;g27b3a2978f5_0_6739"/>
            <p:cNvSpPr/>
            <p:nvPr/>
          </p:nvSpPr>
          <p:spPr>
            <a:xfrm>
              <a:off x="5393950" y="2524900"/>
              <a:ext cx="102825" cy="251475"/>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33" name="Google Shape;3033;g27b3a2978f5_0_6739"/>
            <p:cNvSpPr/>
            <p:nvPr/>
          </p:nvSpPr>
          <p:spPr>
            <a:xfrm>
              <a:off x="5538375" y="2492625"/>
              <a:ext cx="148700" cy="280350"/>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34" name="Google Shape;3034;g27b3a2978f5_0_6739"/>
            <p:cNvSpPr/>
            <p:nvPr/>
          </p:nvSpPr>
          <p:spPr>
            <a:xfrm>
              <a:off x="5732925" y="2571625"/>
              <a:ext cx="157175" cy="204750"/>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35" name="Google Shape;3035;g27b3a2978f5_0_6739"/>
            <p:cNvSpPr/>
            <p:nvPr/>
          </p:nvSpPr>
          <p:spPr>
            <a:xfrm>
              <a:off x="5918100" y="2524900"/>
              <a:ext cx="102825" cy="251475"/>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36" name="Google Shape;3036;g27b3a2978f5_0_6739"/>
            <p:cNvSpPr/>
            <p:nvPr/>
          </p:nvSpPr>
          <p:spPr>
            <a:xfrm>
              <a:off x="6157675" y="2507050"/>
              <a:ext cx="153800" cy="265925"/>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37" name="Google Shape;3037;g27b3a2978f5_0_6739"/>
            <p:cNvSpPr/>
            <p:nvPr/>
          </p:nvSpPr>
          <p:spPr>
            <a:xfrm>
              <a:off x="6347975" y="2503650"/>
              <a:ext cx="30600" cy="269325"/>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38" name="Google Shape;3038;g27b3a2978f5_0_6739"/>
            <p:cNvSpPr/>
            <p:nvPr/>
          </p:nvSpPr>
          <p:spPr>
            <a:xfrm>
              <a:off x="6422725" y="2571625"/>
              <a:ext cx="150400" cy="204750"/>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39" name="Google Shape;3039;g27b3a2978f5_0_6739"/>
            <p:cNvSpPr/>
            <p:nvPr/>
          </p:nvSpPr>
          <p:spPr>
            <a:xfrm>
              <a:off x="6597750" y="2524900"/>
              <a:ext cx="101950" cy="251475"/>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40" name="Google Shape;3040;g27b3a2978f5_0_6739"/>
            <p:cNvSpPr/>
            <p:nvPr/>
          </p:nvSpPr>
          <p:spPr>
            <a:xfrm>
              <a:off x="6729425" y="2571625"/>
              <a:ext cx="162275" cy="204750"/>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41" name="Google Shape;3041;g27b3a2978f5_0_6739"/>
            <p:cNvSpPr/>
            <p:nvPr/>
          </p:nvSpPr>
          <p:spPr>
            <a:xfrm>
              <a:off x="6934150"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42" name="Google Shape;3042;g27b3a2978f5_0_6739"/>
            <p:cNvSpPr/>
            <p:nvPr/>
          </p:nvSpPr>
          <p:spPr>
            <a:xfrm>
              <a:off x="7128700" y="2571625"/>
              <a:ext cx="150400" cy="204750"/>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43" name="Google Shape;3043;g27b3a2978f5_0_6739"/>
            <p:cNvSpPr/>
            <p:nvPr/>
          </p:nvSpPr>
          <p:spPr>
            <a:xfrm>
              <a:off x="7310500" y="2738975"/>
              <a:ext cx="38250" cy="84125"/>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44" name="Google Shape;3044;g27b3a2978f5_0_6739"/>
            <p:cNvSpPr/>
            <p:nvPr/>
          </p:nvSpPr>
          <p:spPr>
            <a:xfrm>
              <a:off x="3445100" y="2955600"/>
              <a:ext cx="186075" cy="270175"/>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45" name="Google Shape;3045;g27b3a2978f5_0_6739"/>
            <p:cNvSpPr/>
            <p:nvPr/>
          </p:nvSpPr>
          <p:spPr>
            <a:xfrm>
              <a:off x="3692325" y="3021025"/>
              <a:ext cx="148700" cy="200500"/>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46" name="Google Shape;3046;g27b3a2978f5_0_6739"/>
            <p:cNvSpPr/>
            <p:nvPr/>
          </p:nvSpPr>
          <p:spPr>
            <a:xfrm>
              <a:off x="3892825" y="2941175"/>
              <a:ext cx="158025" cy="284600"/>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47" name="Google Shape;3047;g27b3a2978f5_0_6739"/>
            <p:cNvSpPr/>
            <p:nvPr/>
          </p:nvSpPr>
          <p:spPr>
            <a:xfrm>
              <a:off x="4100100" y="3021025"/>
              <a:ext cx="162300" cy="204750"/>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48" name="Google Shape;3048;g27b3a2978f5_0_6739"/>
            <p:cNvSpPr/>
            <p:nvPr/>
          </p:nvSpPr>
          <p:spPr>
            <a:xfrm>
              <a:off x="4308250" y="3021025"/>
              <a:ext cx="91775" cy="200500"/>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49" name="Google Shape;3049;g27b3a2978f5_0_6739"/>
            <p:cNvSpPr/>
            <p:nvPr/>
          </p:nvSpPr>
          <p:spPr>
            <a:xfrm>
              <a:off x="4427175" y="3021025"/>
              <a:ext cx="150400" cy="204750"/>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50" name="Google Shape;3050;g27b3a2978f5_0_6739"/>
            <p:cNvSpPr/>
            <p:nvPr/>
          </p:nvSpPr>
          <p:spPr>
            <a:xfrm>
              <a:off x="4605575" y="2973450"/>
              <a:ext cx="102825" cy="252325"/>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51" name="Google Shape;3051;g27b3a2978f5_0_6739"/>
            <p:cNvSpPr/>
            <p:nvPr/>
          </p:nvSpPr>
          <p:spPr>
            <a:xfrm>
              <a:off x="474320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52" name="Google Shape;3052;g27b3a2978f5_0_6739"/>
            <p:cNvSpPr/>
            <p:nvPr/>
          </p:nvSpPr>
          <p:spPr>
            <a:xfrm>
              <a:off x="4957275" y="3021025"/>
              <a:ext cx="148700" cy="200500"/>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53" name="Google Shape;3053;g27b3a2978f5_0_6739"/>
            <p:cNvSpPr/>
            <p:nvPr/>
          </p:nvSpPr>
          <p:spPr>
            <a:xfrm>
              <a:off x="5156925" y="2941175"/>
              <a:ext cx="158900" cy="284600"/>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54" name="Google Shape;3054;g27b3a2978f5_0_6739"/>
            <p:cNvSpPr/>
            <p:nvPr/>
          </p:nvSpPr>
          <p:spPr>
            <a:xfrm>
              <a:off x="5366775" y="3021025"/>
              <a:ext cx="149525" cy="204750"/>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55" name="Google Shape;3055;g27b3a2978f5_0_6739"/>
            <p:cNvSpPr/>
            <p:nvPr/>
          </p:nvSpPr>
          <p:spPr>
            <a:xfrm>
              <a:off x="565305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56" name="Google Shape;3056;g27b3a2978f5_0_6739"/>
            <p:cNvSpPr/>
            <p:nvPr/>
          </p:nvSpPr>
          <p:spPr>
            <a:xfrm>
              <a:off x="5867150" y="3021025"/>
              <a:ext cx="148675" cy="200500"/>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57" name="Google Shape;3057;g27b3a2978f5_0_6739"/>
            <p:cNvSpPr/>
            <p:nvPr/>
          </p:nvSpPr>
          <p:spPr>
            <a:xfrm>
              <a:off x="6066775" y="2941175"/>
              <a:ext cx="158050" cy="284600"/>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58" name="Google Shape;3058;g27b3a2978f5_0_6739"/>
            <p:cNvSpPr/>
            <p:nvPr/>
          </p:nvSpPr>
          <p:spPr>
            <a:xfrm>
              <a:off x="6376000" y="2952200"/>
              <a:ext cx="197125" cy="273575"/>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59" name="Google Shape;3059;g27b3a2978f5_0_6739"/>
            <p:cNvSpPr/>
            <p:nvPr/>
          </p:nvSpPr>
          <p:spPr>
            <a:xfrm>
              <a:off x="6616425"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60" name="Google Shape;3060;g27b3a2978f5_0_6739"/>
            <p:cNvSpPr/>
            <p:nvPr/>
          </p:nvSpPr>
          <p:spPr>
            <a:xfrm>
              <a:off x="6829675" y="3021025"/>
              <a:ext cx="91775" cy="200500"/>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61" name="Google Shape;3061;g27b3a2978f5_0_6739"/>
            <p:cNvSpPr/>
            <p:nvPr/>
          </p:nvSpPr>
          <p:spPr>
            <a:xfrm>
              <a:off x="6943500" y="3021025"/>
              <a:ext cx="162300" cy="204750"/>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62" name="Google Shape;3062;g27b3a2978f5_0_6739"/>
            <p:cNvSpPr/>
            <p:nvPr/>
          </p:nvSpPr>
          <p:spPr>
            <a:xfrm>
              <a:off x="7142300" y="3021025"/>
              <a:ext cx="149525" cy="204750"/>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3063" name="Google Shape;3063;g27b3a2978f5_0_6739"/>
          <p:cNvSpPr txBox="1">
            <a:spLocks noGrp="1"/>
          </p:cNvSpPr>
          <p:nvPr>
            <p:ph type="sldNum" idx="1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3064" name="Google Shape;3064;g27b3a2978f5_0_6739"/>
          <p:cNvSpPr txBox="1">
            <a:spLocks noGrp="1"/>
          </p:cNvSpPr>
          <p:nvPr>
            <p:ph type="subTitle" idx="1"/>
          </p:nvPr>
        </p:nvSpPr>
        <p:spPr>
          <a:xfrm>
            <a:off x="720000" y="871842"/>
            <a:ext cx="348000" cy="1512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1000">
                <a:solidFill>
                  <a:srgbClr val="B268D7"/>
                </a:solidFill>
                <a:latin typeface="Roboto Medium"/>
                <a:ea typeface="Roboto Medium"/>
                <a:cs typeface="Roboto Medium"/>
                <a:sym typeface="Roboto Medium"/>
              </a:defRPr>
            </a:lvl1pPr>
            <a:lvl2pPr lvl="1" algn="l" rtl="0">
              <a:lnSpc>
                <a:spcPct val="115000"/>
              </a:lnSpc>
              <a:spcBef>
                <a:spcPts val="1600"/>
              </a:spcBef>
              <a:spcAft>
                <a:spcPts val="0"/>
              </a:spcAft>
              <a:buSzPts val="1400"/>
              <a:buNone/>
              <a:defRPr sz="1000"/>
            </a:lvl2pPr>
            <a:lvl3pPr lvl="2" algn="l" rtl="0">
              <a:lnSpc>
                <a:spcPct val="115000"/>
              </a:lnSpc>
              <a:spcBef>
                <a:spcPts val="1600"/>
              </a:spcBef>
              <a:spcAft>
                <a:spcPts val="0"/>
              </a:spcAft>
              <a:buSzPts val="1400"/>
              <a:buNone/>
              <a:defRPr sz="1000"/>
            </a:lvl3pPr>
            <a:lvl4pPr lvl="3" algn="l" rtl="0">
              <a:lnSpc>
                <a:spcPct val="115000"/>
              </a:lnSpc>
              <a:spcBef>
                <a:spcPts val="1600"/>
              </a:spcBef>
              <a:spcAft>
                <a:spcPts val="0"/>
              </a:spcAft>
              <a:buSzPts val="1400"/>
              <a:buNone/>
              <a:defRPr sz="1000"/>
            </a:lvl4pPr>
            <a:lvl5pPr lvl="4" algn="l" rtl="0">
              <a:lnSpc>
                <a:spcPct val="115000"/>
              </a:lnSpc>
              <a:spcBef>
                <a:spcPts val="1600"/>
              </a:spcBef>
              <a:spcAft>
                <a:spcPts val="0"/>
              </a:spcAft>
              <a:buSzPts val="1400"/>
              <a:buNone/>
              <a:defRPr sz="1000"/>
            </a:lvl5pPr>
            <a:lvl6pPr lvl="5" algn="l" rtl="0">
              <a:lnSpc>
                <a:spcPct val="115000"/>
              </a:lnSpc>
              <a:spcBef>
                <a:spcPts val="1600"/>
              </a:spcBef>
              <a:spcAft>
                <a:spcPts val="0"/>
              </a:spcAft>
              <a:buSzPts val="1400"/>
              <a:buNone/>
              <a:defRPr sz="1000"/>
            </a:lvl6pPr>
            <a:lvl7pPr lvl="6" algn="l" rtl="0">
              <a:lnSpc>
                <a:spcPct val="115000"/>
              </a:lnSpc>
              <a:spcBef>
                <a:spcPts val="1600"/>
              </a:spcBef>
              <a:spcAft>
                <a:spcPts val="0"/>
              </a:spcAft>
              <a:buSzPts val="1400"/>
              <a:buNone/>
              <a:defRPr sz="1000"/>
            </a:lvl7pPr>
            <a:lvl8pPr lvl="7" algn="l" rtl="0">
              <a:lnSpc>
                <a:spcPct val="115000"/>
              </a:lnSpc>
              <a:spcBef>
                <a:spcPts val="1600"/>
              </a:spcBef>
              <a:spcAft>
                <a:spcPts val="0"/>
              </a:spcAft>
              <a:buSzPts val="1400"/>
              <a:buNone/>
              <a:defRPr sz="1000"/>
            </a:lvl8pPr>
            <a:lvl9pPr lvl="8" algn="l" rtl="0">
              <a:lnSpc>
                <a:spcPct val="115000"/>
              </a:lnSpc>
              <a:spcBef>
                <a:spcPts val="1600"/>
              </a:spcBef>
              <a:spcAft>
                <a:spcPts val="1600"/>
              </a:spcAft>
              <a:buSzPts val="1400"/>
              <a:buNone/>
              <a:defRPr sz="1000"/>
            </a:lvl9pPr>
          </a:lstStyle>
          <a:p>
            <a:endParaRPr/>
          </a:p>
        </p:txBody>
      </p:sp>
      <p:sp>
        <p:nvSpPr>
          <p:cNvPr id="3065" name="Google Shape;3065;g27b3a2978f5_0_6739"/>
          <p:cNvSpPr txBox="1">
            <a:spLocks noGrp="1"/>
          </p:cNvSpPr>
          <p:nvPr>
            <p:ph type="subTitle" idx="2"/>
          </p:nvPr>
        </p:nvSpPr>
        <p:spPr>
          <a:xfrm>
            <a:off x="4815600" y="871842"/>
            <a:ext cx="348000" cy="1512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1000">
                <a:solidFill>
                  <a:srgbClr val="B268D7"/>
                </a:solidFill>
                <a:latin typeface="Roboto Medium"/>
                <a:ea typeface="Roboto Medium"/>
                <a:cs typeface="Roboto Medium"/>
                <a:sym typeface="Roboto Medium"/>
              </a:defRPr>
            </a:lvl1pPr>
            <a:lvl2pPr lvl="1" algn="l" rtl="0">
              <a:lnSpc>
                <a:spcPct val="115000"/>
              </a:lnSpc>
              <a:spcBef>
                <a:spcPts val="1600"/>
              </a:spcBef>
              <a:spcAft>
                <a:spcPts val="0"/>
              </a:spcAft>
              <a:buSzPts val="1400"/>
              <a:buNone/>
              <a:defRPr sz="1000"/>
            </a:lvl2pPr>
            <a:lvl3pPr lvl="2" algn="l" rtl="0">
              <a:lnSpc>
                <a:spcPct val="115000"/>
              </a:lnSpc>
              <a:spcBef>
                <a:spcPts val="1600"/>
              </a:spcBef>
              <a:spcAft>
                <a:spcPts val="0"/>
              </a:spcAft>
              <a:buSzPts val="1400"/>
              <a:buNone/>
              <a:defRPr sz="1000"/>
            </a:lvl3pPr>
            <a:lvl4pPr lvl="3" algn="l" rtl="0">
              <a:lnSpc>
                <a:spcPct val="115000"/>
              </a:lnSpc>
              <a:spcBef>
                <a:spcPts val="1600"/>
              </a:spcBef>
              <a:spcAft>
                <a:spcPts val="0"/>
              </a:spcAft>
              <a:buSzPts val="1400"/>
              <a:buNone/>
              <a:defRPr sz="1000"/>
            </a:lvl4pPr>
            <a:lvl5pPr lvl="4" algn="l" rtl="0">
              <a:lnSpc>
                <a:spcPct val="115000"/>
              </a:lnSpc>
              <a:spcBef>
                <a:spcPts val="1600"/>
              </a:spcBef>
              <a:spcAft>
                <a:spcPts val="0"/>
              </a:spcAft>
              <a:buSzPts val="1400"/>
              <a:buNone/>
              <a:defRPr sz="1000"/>
            </a:lvl5pPr>
            <a:lvl6pPr lvl="5" algn="l" rtl="0">
              <a:lnSpc>
                <a:spcPct val="115000"/>
              </a:lnSpc>
              <a:spcBef>
                <a:spcPts val="1600"/>
              </a:spcBef>
              <a:spcAft>
                <a:spcPts val="0"/>
              </a:spcAft>
              <a:buSzPts val="1400"/>
              <a:buNone/>
              <a:defRPr sz="1000"/>
            </a:lvl6pPr>
            <a:lvl7pPr lvl="6" algn="l" rtl="0">
              <a:lnSpc>
                <a:spcPct val="115000"/>
              </a:lnSpc>
              <a:spcBef>
                <a:spcPts val="1600"/>
              </a:spcBef>
              <a:spcAft>
                <a:spcPts val="0"/>
              </a:spcAft>
              <a:buSzPts val="1400"/>
              <a:buNone/>
              <a:defRPr sz="1000"/>
            </a:lvl7pPr>
            <a:lvl8pPr lvl="7" algn="l" rtl="0">
              <a:lnSpc>
                <a:spcPct val="115000"/>
              </a:lnSpc>
              <a:spcBef>
                <a:spcPts val="1600"/>
              </a:spcBef>
              <a:spcAft>
                <a:spcPts val="0"/>
              </a:spcAft>
              <a:buSzPts val="1400"/>
              <a:buNone/>
              <a:defRPr sz="1000"/>
            </a:lvl8pPr>
            <a:lvl9pPr lvl="8" algn="l" rtl="0">
              <a:lnSpc>
                <a:spcPct val="115000"/>
              </a:lnSpc>
              <a:spcBef>
                <a:spcPts val="1600"/>
              </a:spcBef>
              <a:spcAft>
                <a:spcPts val="1600"/>
              </a:spcAft>
              <a:buSzPts val="1400"/>
              <a:buNone/>
              <a:defRPr sz="1000"/>
            </a:lvl9pPr>
          </a:lstStyle>
          <a:p>
            <a:endParaRPr/>
          </a:p>
        </p:txBody>
      </p:sp>
      <p:sp>
        <p:nvSpPr>
          <p:cNvPr id="3066" name="Google Shape;3066;g27b3a2978f5_0_6739"/>
          <p:cNvSpPr txBox="1">
            <a:spLocks noGrp="1"/>
          </p:cNvSpPr>
          <p:nvPr>
            <p:ph type="subTitle" idx="3"/>
          </p:nvPr>
        </p:nvSpPr>
        <p:spPr>
          <a:xfrm>
            <a:off x="720000" y="2847054"/>
            <a:ext cx="348000" cy="1512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1000">
                <a:solidFill>
                  <a:srgbClr val="B268D7"/>
                </a:solidFill>
                <a:latin typeface="Roboto Medium"/>
                <a:ea typeface="Roboto Medium"/>
                <a:cs typeface="Roboto Medium"/>
                <a:sym typeface="Roboto Medium"/>
              </a:defRPr>
            </a:lvl1pPr>
            <a:lvl2pPr lvl="1" algn="l" rtl="0">
              <a:lnSpc>
                <a:spcPct val="115000"/>
              </a:lnSpc>
              <a:spcBef>
                <a:spcPts val="1600"/>
              </a:spcBef>
              <a:spcAft>
                <a:spcPts val="0"/>
              </a:spcAft>
              <a:buSzPts val="1400"/>
              <a:buNone/>
              <a:defRPr sz="1000"/>
            </a:lvl2pPr>
            <a:lvl3pPr lvl="2" algn="l" rtl="0">
              <a:lnSpc>
                <a:spcPct val="115000"/>
              </a:lnSpc>
              <a:spcBef>
                <a:spcPts val="1600"/>
              </a:spcBef>
              <a:spcAft>
                <a:spcPts val="0"/>
              </a:spcAft>
              <a:buSzPts val="1400"/>
              <a:buNone/>
              <a:defRPr sz="1000"/>
            </a:lvl3pPr>
            <a:lvl4pPr lvl="3" algn="l" rtl="0">
              <a:lnSpc>
                <a:spcPct val="115000"/>
              </a:lnSpc>
              <a:spcBef>
                <a:spcPts val="1600"/>
              </a:spcBef>
              <a:spcAft>
                <a:spcPts val="0"/>
              </a:spcAft>
              <a:buSzPts val="1400"/>
              <a:buNone/>
              <a:defRPr sz="1000"/>
            </a:lvl4pPr>
            <a:lvl5pPr lvl="4" algn="l" rtl="0">
              <a:lnSpc>
                <a:spcPct val="115000"/>
              </a:lnSpc>
              <a:spcBef>
                <a:spcPts val="1600"/>
              </a:spcBef>
              <a:spcAft>
                <a:spcPts val="0"/>
              </a:spcAft>
              <a:buSzPts val="1400"/>
              <a:buNone/>
              <a:defRPr sz="1000"/>
            </a:lvl5pPr>
            <a:lvl6pPr lvl="5" algn="l" rtl="0">
              <a:lnSpc>
                <a:spcPct val="115000"/>
              </a:lnSpc>
              <a:spcBef>
                <a:spcPts val="1600"/>
              </a:spcBef>
              <a:spcAft>
                <a:spcPts val="0"/>
              </a:spcAft>
              <a:buSzPts val="1400"/>
              <a:buNone/>
              <a:defRPr sz="1000"/>
            </a:lvl6pPr>
            <a:lvl7pPr lvl="6" algn="l" rtl="0">
              <a:lnSpc>
                <a:spcPct val="115000"/>
              </a:lnSpc>
              <a:spcBef>
                <a:spcPts val="1600"/>
              </a:spcBef>
              <a:spcAft>
                <a:spcPts val="0"/>
              </a:spcAft>
              <a:buSzPts val="1400"/>
              <a:buNone/>
              <a:defRPr sz="1000"/>
            </a:lvl7pPr>
            <a:lvl8pPr lvl="7" algn="l" rtl="0">
              <a:lnSpc>
                <a:spcPct val="115000"/>
              </a:lnSpc>
              <a:spcBef>
                <a:spcPts val="1600"/>
              </a:spcBef>
              <a:spcAft>
                <a:spcPts val="0"/>
              </a:spcAft>
              <a:buSzPts val="1400"/>
              <a:buNone/>
              <a:defRPr sz="1000"/>
            </a:lvl8pPr>
            <a:lvl9pPr lvl="8" algn="l" rtl="0">
              <a:lnSpc>
                <a:spcPct val="115000"/>
              </a:lnSpc>
              <a:spcBef>
                <a:spcPts val="1600"/>
              </a:spcBef>
              <a:spcAft>
                <a:spcPts val="1600"/>
              </a:spcAft>
              <a:buSzPts val="1400"/>
              <a:buNone/>
              <a:defRPr sz="1000"/>
            </a:lvl9pPr>
          </a:lstStyle>
          <a:p>
            <a:endParaRPr/>
          </a:p>
        </p:txBody>
      </p:sp>
      <p:sp>
        <p:nvSpPr>
          <p:cNvPr id="3067" name="Google Shape;3067;g27b3a2978f5_0_6739"/>
          <p:cNvSpPr txBox="1">
            <a:spLocks noGrp="1"/>
          </p:cNvSpPr>
          <p:nvPr>
            <p:ph type="subTitle" idx="4"/>
          </p:nvPr>
        </p:nvSpPr>
        <p:spPr>
          <a:xfrm>
            <a:off x="4815600" y="2847054"/>
            <a:ext cx="348000" cy="1512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1000">
                <a:solidFill>
                  <a:srgbClr val="B268D7"/>
                </a:solidFill>
                <a:latin typeface="Roboto Medium"/>
                <a:ea typeface="Roboto Medium"/>
                <a:cs typeface="Roboto Medium"/>
                <a:sym typeface="Roboto Medium"/>
              </a:defRPr>
            </a:lvl1pPr>
            <a:lvl2pPr lvl="1" algn="l" rtl="0">
              <a:lnSpc>
                <a:spcPct val="115000"/>
              </a:lnSpc>
              <a:spcBef>
                <a:spcPts val="1600"/>
              </a:spcBef>
              <a:spcAft>
                <a:spcPts val="0"/>
              </a:spcAft>
              <a:buSzPts val="1400"/>
              <a:buNone/>
              <a:defRPr sz="1000"/>
            </a:lvl2pPr>
            <a:lvl3pPr lvl="2" algn="l" rtl="0">
              <a:lnSpc>
                <a:spcPct val="115000"/>
              </a:lnSpc>
              <a:spcBef>
                <a:spcPts val="1600"/>
              </a:spcBef>
              <a:spcAft>
                <a:spcPts val="0"/>
              </a:spcAft>
              <a:buSzPts val="1400"/>
              <a:buNone/>
              <a:defRPr sz="1000"/>
            </a:lvl3pPr>
            <a:lvl4pPr lvl="3" algn="l" rtl="0">
              <a:lnSpc>
                <a:spcPct val="115000"/>
              </a:lnSpc>
              <a:spcBef>
                <a:spcPts val="1600"/>
              </a:spcBef>
              <a:spcAft>
                <a:spcPts val="0"/>
              </a:spcAft>
              <a:buSzPts val="1400"/>
              <a:buNone/>
              <a:defRPr sz="1000"/>
            </a:lvl4pPr>
            <a:lvl5pPr lvl="4" algn="l" rtl="0">
              <a:lnSpc>
                <a:spcPct val="115000"/>
              </a:lnSpc>
              <a:spcBef>
                <a:spcPts val="1600"/>
              </a:spcBef>
              <a:spcAft>
                <a:spcPts val="0"/>
              </a:spcAft>
              <a:buSzPts val="1400"/>
              <a:buNone/>
              <a:defRPr sz="1000"/>
            </a:lvl5pPr>
            <a:lvl6pPr lvl="5" algn="l" rtl="0">
              <a:lnSpc>
                <a:spcPct val="115000"/>
              </a:lnSpc>
              <a:spcBef>
                <a:spcPts val="1600"/>
              </a:spcBef>
              <a:spcAft>
                <a:spcPts val="0"/>
              </a:spcAft>
              <a:buSzPts val="1400"/>
              <a:buNone/>
              <a:defRPr sz="1000"/>
            </a:lvl6pPr>
            <a:lvl7pPr lvl="6" algn="l" rtl="0">
              <a:lnSpc>
                <a:spcPct val="115000"/>
              </a:lnSpc>
              <a:spcBef>
                <a:spcPts val="1600"/>
              </a:spcBef>
              <a:spcAft>
                <a:spcPts val="0"/>
              </a:spcAft>
              <a:buSzPts val="1400"/>
              <a:buNone/>
              <a:defRPr sz="1000"/>
            </a:lvl7pPr>
            <a:lvl8pPr lvl="7" algn="l" rtl="0">
              <a:lnSpc>
                <a:spcPct val="115000"/>
              </a:lnSpc>
              <a:spcBef>
                <a:spcPts val="1600"/>
              </a:spcBef>
              <a:spcAft>
                <a:spcPts val="0"/>
              </a:spcAft>
              <a:buSzPts val="1400"/>
              <a:buNone/>
              <a:defRPr sz="1000"/>
            </a:lvl8pPr>
            <a:lvl9pPr lvl="8" algn="l" rtl="0">
              <a:lnSpc>
                <a:spcPct val="115000"/>
              </a:lnSpc>
              <a:spcBef>
                <a:spcPts val="1600"/>
              </a:spcBef>
              <a:spcAft>
                <a:spcPts val="1600"/>
              </a:spcAft>
              <a:buSzPts val="1400"/>
              <a:buNone/>
              <a:defRPr sz="1000"/>
            </a:lvl9pPr>
          </a:lstStyle>
          <a:p>
            <a:endParaRPr/>
          </a:p>
        </p:txBody>
      </p:sp>
      <p:sp>
        <p:nvSpPr>
          <p:cNvPr id="3068" name="Google Shape;3068;g27b3a2978f5_0_6739"/>
          <p:cNvSpPr txBox="1">
            <a:spLocks noGrp="1"/>
          </p:cNvSpPr>
          <p:nvPr>
            <p:ph type="subTitle" idx="5"/>
          </p:nvPr>
        </p:nvSpPr>
        <p:spPr>
          <a:xfrm>
            <a:off x="255985"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
        <p:nvSpPr>
          <p:cNvPr id="3069" name="Google Shape;3069;g27b3a2978f5_0_6739"/>
          <p:cNvSpPr txBox="1">
            <a:spLocks noGrp="1"/>
          </p:cNvSpPr>
          <p:nvPr>
            <p:ph type="title"/>
          </p:nvPr>
        </p:nvSpPr>
        <p:spPr>
          <a:xfrm>
            <a:off x="720000" y="1052400"/>
            <a:ext cx="3842100" cy="2949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sz="2000"/>
            </a:lvl1pPr>
            <a:lvl2pPr lvl="1" algn="l" rtl="0">
              <a:lnSpc>
                <a:spcPct val="100000"/>
              </a:lnSpc>
              <a:spcBef>
                <a:spcPts val="0"/>
              </a:spcBef>
              <a:spcAft>
                <a:spcPts val="0"/>
              </a:spcAft>
              <a:buSzPts val="2800"/>
              <a:buNone/>
              <a:defRPr sz="2000"/>
            </a:lvl2pPr>
            <a:lvl3pPr lvl="2" algn="l" rtl="0">
              <a:lnSpc>
                <a:spcPct val="100000"/>
              </a:lnSpc>
              <a:spcBef>
                <a:spcPts val="0"/>
              </a:spcBef>
              <a:spcAft>
                <a:spcPts val="0"/>
              </a:spcAft>
              <a:buSzPts val="2800"/>
              <a:buNone/>
              <a:defRPr sz="2000"/>
            </a:lvl3pPr>
            <a:lvl4pPr lvl="3" algn="l" rtl="0">
              <a:lnSpc>
                <a:spcPct val="100000"/>
              </a:lnSpc>
              <a:spcBef>
                <a:spcPts val="0"/>
              </a:spcBef>
              <a:spcAft>
                <a:spcPts val="0"/>
              </a:spcAft>
              <a:buSzPts val="2800"/>
              <a:buNone/>
              <a:defRPr sz="2000"/>
            </a:lvl4pPr>
            <a:lvl5pPr lvl="4" algn="l" rtl="0">
              <a:lnSpc>
                <a:spcPct val="100000"/>
              </a:lnSpc>
              <a:spcBef>
                <a:spcPts val="0"/>
              </a:spcBef>
              <a:spcAft>
                <a:spcPts val="0"/>
              </a:spcAft>
              <a:buSzPts val="2800"/>
              <a:buNone/>
              <a:defRPr sz="2000"/>
            </a:lvl5pPr>
            <a:lvl6pPr lvl="5" algn="l" rtl="0">
              <a:lnSpc>
                <a:spcPct val="100000"/>
              </a:lnSpc>
              <a:spcBef>
                <a:spcPts val="0"/>
              </a:spcBef>
              <a:spcAft>
                <a:spcPts val="0"/>
              </a:spcAft>
              <a:buSzPts val="2800"/>
              <a:buNone/>
              <a:defRPr sz="2000"/>
            </a:lvl6pPr>
            <a:lvl7pPr lvl="6" algn="l" rtl="0">
              <a:lnSpc>
                <a:spcPct val="100000"/>
              </a:lnSpc>
              <a:spcBef>
                <a:spcPts val="0"/>
              </a:spcBef>
              <a:spcAft>
                <a:spcPts val="0"/>
              </a:spcAft>
              <a:buSzPts val="2800"/>
              <a:buNone/>
              <a:defRPr sz="2000"/>
            </a:lvl7pPr>
            <a:lvl8pPr lvl="7" algn="l" rtl="0">
              <a:lnSpc>
                <a:spcPct val="100000"/>
              </a:lnSpc>
              <a:spcBef>
                <a:spcPts val="0"/>
              </a:spcBef>
              <a:spcAft>
                <a:spcPts val="0"/>
              </a:spcAft>
              <a:buSzPts val="2800"/>
              <a:buNone/>
              <a:defRPr sz="2000"/>
            </a:lvl8pPr>
            <a:lvl9pPr lvl="8" algn="l" rtl="0">
              <a:lnSpc>
                <a:spcPct val="100000"/>
              </a:lnSpc>
              <a:spcBef>
                <a:spcPts val="0"/>
              </a:spcBef>
              <a:spcAft>
                <a:spcPts val="0"/>
              </a:spcAft>
              <a:buSzPts val="2800"/>
              <a:buNone/>
              <a:defRPr sz="2000"/>
            </a:lvl9pPr>
          </a:lstStyle>
          <a:p>
            <a:endParaRPr/>
          </a:p>
        </p:txBody>
      </p:sp>
      <p:sp>
        <p:nvSpPr>
          <p:cNvPr id="3070" name="Google Shape;3070;g27b3a2978f5_0_6739"/>
          <p:cNvSpPr txBox="1">
            <a:spLocks noGrp="1"/>
          </p:cNvSpPr>
          <p:nvPr>
            <p:ph type="body" idx="6"/>
          </p:nvPr>
        </p:nvSpPr>
        <p:spPr>
          <a:xfrm>
            <a:off x="720000" y="1517600"/>
            <a:ext cx="3842100" cy="8796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3071" name="Google Shape;3071;g27b3a2978f5_0_6739"/>
          <p:cNvSpPr txBox="1">
            <a:spLocks noGrp="1"/>
          </p:cNvSpPr>
          <p:nvPr>
            <p:ph type="body" idx="7"/>
          </p:nvPr>
        </p:nvSpPr>
        <p:spPr>
          <a:xfrm>
            <a:off x="4815601" y="1517600"/>
            <a:ext cx="3842100" cy="8796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3072" name="Google Shape;3072;g27b3a2978f5_0_6739"/>
          <p:cNvSpPr txBox="1">
            <a:spLocks noGrp="1"/>
          </p:cNvSpPr>
          <p:nvPr>
            <p:ph type="title" idx="8"/>
          </p:nvPr>
        </p:nvSpPr>
        <p:spPr>
          <a:xfrm>
            <a:off x="4815653" y="1052400"/>
            <a:ext cx="3842100" cy="2949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sz="2000"/>
            </a:lvl1pPr>
            <a:lvl2pPr lvl="1" algn="l" rtl="0">
              <a:lnSpc>
                <a:spcPct val="100000"/>
              </a:lnSpc>
              <a:spcBef>
                <a:spcPts val="0"/>
              </a:spcBef>
              <a:spcAft>
                <a:spcPts val="0"/>
              </a:spcAft>
              <a:buSzPts val="2800"/>
              <a:buNone/>
              <a:defRPr sz="2000"/>
            </a:lvl2pPr>
            <a:lvl3pPr lvl="2" algn="l" rtl="0">
              <a:lnSpc>
                <a:spcPct val="100000"/>
              </a:lnSpc>
              <a:spcBef>
                <a:spcPts val="0"/>
              </a:spcBef>
              <a:spcAft>
                <a:spcPts val="0"/>
              </a:spcAft>
              <a:buSzPts val="2800"/>
              <a:buNone/>
              <a:defRPr sz="2000"/>
            </a:lvl3pPr>
            <a:lvl4pPr lvl="3" algn="l" rtl="0">
              <a:lnSpc>
                <a:spcPct val="100000"/>
              </a:lnSpc>
              <a:spcBef>
                <a:spcPts val="0"/>
              </a:spcBef>
              <a:spcAft>
                <a:spcPts val="0"/>
              </a:spcAft>
              <a:buSzPts val="2800"/>
              <a:buNone/>
              <a:defRPr sz="2000"/>
            </a:lvl4pPr>
            <a:lvl5pPr lvl="4" algn="l" rtl="0">
              <a:lnSpc>
                <a:spcPct val="100000"/>
              </a:lnSpc>
              <a:spcBef>
                <a:spcPts val="0"/>
              </a:spcBef>
              <a:spcAft>
                <a:spcPts val="0"/>
              </a:spcAft>
              <a:buSzPts val="2800"/>
              <a:buNone/>
              <a:defRPr sz="2000"/>
            </a:lvl5pPr>
            <a:lvl6pPr lvl="5" algn="l" rtl="0">
              <a:lnSpc>
                <a:spcPct val="100000"/>
              </a:lnSpc>
              <a:spcBef>
                <a:spcPts val="0"/>
              </a:spcBef>
              <a:spcAft>
                <a:spcPts val="0"/>
              </a:spcAft>
              <a:buSzPts val="2800"/>
              <a:buNone/>
              <a:defRPr sz="2000"/>
            </a:lvl6pPr>
            <a:lvl7pPr lvl="6" algn="l" rtl="0">
              <a:lnSpc>
                <a:spcPct val="100000"/>
              </a:lnSpc>
              <a:spcBef>
                <a:spcPts val="0"/>
              </a:spcBef>
              <a:spcAft>
                <a:spcPts val="0"/>
              </a:spcAft>
              <a:buSzPts val="2800"/>
              <a:buNone/>
              <a:defRPr sz="2000"/>
            </a:lvl7pPr>
            <a:lvl8pPr lvl="7" algn="l" rtl="0">
              <a:lnSpc>
                <a:spcPct val="100000"/>
              </a:lnSpc>
              <a:spcBef>
                <a:spcPts val="0"/>
              </a:spcBef>
              <a:spcAft>
                <a:spcPts val="0"/>
              </a:spcAft>
              <a:buSzPts val="2800"/>
              <a:buNone/>
              <a:defRPr sz="2000"/>
            </a:lvl8pPr>
            <a:lvl9pPr lvl="8" algn="l" rtl="0">
              <a:lnSpc>
                <a:spcPct val="100000"/>
              </a:lnSpc>
              <a:spcBef>
                <a:spcPts val="0"/>
              </a:spcBef>
              <a:spcAft>
                <a:spcPts val="0"/>
              </a:spcAft>
              <a:buSzPts val="2800"/>
              <a:buNone/>
              <a:defRPr sz="2000"/>
            </a:lvl9pPr>
          </a:lstStyle>
          <a:p>
            <a:endParaRPr/>
          </a:p>
        </p:txBody>
      </p:sp>
      <p:sp>
        <p:nvSpPr>
          <p:cNvPr id="3073" name="Google Shape;3073;g27b3a2978f5_0_6739"/>
          <p:cNvSpPr txBox="1">
            <a:spLocks noGrp="1"/>
          </p:cNvSpPr>
          <p:nvPr>
            <p:ph type="title" idx="9"/>
          </p:nvPr>
        </p:nvSpPr>
        <p:spPr>
          <a:xfrm>
            <a:off x="720000" y="3030747"/>
            <a:ext cx="3842100" cy="2949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sz="2000"/>
            </a:lvl1pPr>
            <a:lvl2pPr lvl="1" algn="l" rtl="0">
              <a:lnSpc>
                <a:spcPct val="100000"/>
              </a:lnSpc>
              <a:spcBef>
                <a:spcPts val="0"/>
              </a:spcBef>
              <a:spcAft>
                <a:spcPts val="0"/>
              </a:spcAft>
              <a:buSzPts val="2800"/>
              <a:buNone/>
              <a:defRPr sz="2000"/>
            </a:lvl2pPr>
            <a:lvl3pPr lvl="2" algn="l" rtl="0">
              <a:lnSpc>
                <a:spcPct val="100000"/>
              </a:lnSpc>
              <a:spcBef>
                <a:spcPts val="0"/>
              </a:spcBef>
              <a:spcAft>
                <a:spcPts val="0"/>
              </a:spcAft>
              <a:buSzPts val="2800"/>
              <a:buNone/>
              <a:defRPr sz="2000"/>
            </a:lvl3pPr>
            <a:lvl4pPr lvl="3" algn="l" rtl="0">
              <a:lnSpc>
                <a:spcPct val="100000"/>
              </a:lnSpc>
              <a:spcBef>
                <a:spcPts val="0"/>
              </a:spcBef>
              <a:spcAft>
                <a:spcPts val="0"/>
              </a:spcAft>
              <a:buSzPts val="2800"/>
              <a:buNone/>
              <a:defRPr sz="2000"/>
            </a:lvl4pPr>
            <a:lvl5pPr lvl="4" algn="l" rtl="0">
              <a:lnSpc>
                <a:spcPct val="100000"/>
              </a:lnSpc>
              <a:spcBef>
                <a:spcPts val="0"/>
              </a:spcBef>
              <a:spcAft>
                <a:spcPts val="0"/>
              </a:spcAft>
              <a:buSzPts val="2800"/>
              <a:buNone/>
              <a:defRPr sz="2000"/>
            </a:lvl5pPr>
            <a:lvl6pPr lvl="5" algn="l" rtl="0">
              <a:lnSpc>
                <a:spcPct val="100000"/>
              </a:lnSpc>
              <a:spcBef>
                <a:spcPts val="0"/>
              </a:spcBef>
              <a:spcAft>
                <a:spcPts val="0"/>
              </a:spcAft>
              <a:buSzPts val="2800"/>
              <a:buNone/>
              <a:defRPr sz="2000"/>
            </a:lvl6pPr>
            <a:lvl7pPr lvl="6" algn="l" rtl="0">
              <a:lnSpc>
                <a:spcPct val="100000"/>
              </a:lnSpc>
              <a:spcBef>
                <a:spcPts val="0"/>
              </a:spcBef>
              <a:spcAft>
                <a:spcPts val="0"/>
              </a:spcAft>
              <a:buSzPts val="2800"/>
              <a:buNone/>
              <a:defRPr sz="2000"/>
            </a:lvl7pPr>
            <a:lvl8pPr lvl="7" algn="l" rtl="0">
              <a:lnSpc>
                <a:spcPct val="100000"/>
              </a:lnSpc>
              <a:spcBef>
                <a:spcPts val="0"/>
              </a:spcBef>
              <a:spcAft>
                <a:spcPts val="0"/>
              </a:spcAft>
              <a:buSzPts val="2800"/>
              <a:buNone/>
              <a:defRPr sz="2000"/>
            </a:lvl8pPr>
            <a:lvl9pPr lvl="8" algn="l" rtl="0">
              <a:lnSpc>
                <a:spcPct val="100000"/>
              </a:lnSpc>
              <a:spcBef>
                <a:spcPts val="0"/>
              </a:spcBef>
              <a:spcAft>
                <a:spcPts val="0"/>
              </a:spcAft>
              <a:buSzPts val="2800"/>
              <a:buNone/>
              <a:defRPr sz="2000"/>
            </a:lvl9pPr>
          </a:lstStyle>
          <a:p>
            <a:endParaRPr/>
          </a:p>
        </p:txBody>
      </p:sp>
      <p:sp>
        <p:nvSpPr>
          <p:cNvPr id="3074" name="Google Shape;3074;g27b3a2978f5_0_6739"/>
          <p:cNvSpPr txBox="1">
            <a:spLocks noGrp="1"/>
          </p:cNvSpPr>
          <p:nvPr>
            <p:ph type="body" idx="13"/>
          </p:nvPr>
        </p:nvSpPr>
        <p:spPr>
          <a:xfrm>
            <a:off x="720000" y="3495942"/>
            <a:ext cx="3842100" cy="8796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3075" name="Google Shape;3075;g27b3a2978f5_0_6739"/>
          <p:cNvSpPr txBox="1">
            <a:spLocks noGrp="1"/>
          </p:cNvSpPr>
          <p:nvPr>
            <p:ph type="body" idx="14"/>
          </p:nvPr>
        </p:nvSpPr>
        <p:spPr>
          <a:xfrm>
            <a:off x="4815601" y="3495942"/>
            <a:ext cx="3842100" cy="8796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3076" name="Google Shape;3076;g27b3a2978f5_0_6739"/>
          <p:cNvSpPr txBox="1">
            <a:spLocks noGrp="1"/>
          </p:cNvSpPr>
          <p:nvPr>
            <p:ph type="title" idx="15"/>
          </p:nvPr>
        </p:nvSpPr>
        <p:spPr>
          <a:xfrm>
            <a:off x="4815653" y="3030747"/>
            <a:ext cx="3842100" cy="2949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sz="2000"/>
            </a:lvl1pPr>
            <a:lvl2pPr lvl="1" algn="l" rtl="0">
              <a:lnSpc>
                <a:spcPct val="100000"/>
              </a:lnSpc>
              <a:spcBef>
                <a:spcPts val="0"/>
              </a:spcBef>
              <a:spcAft>
                <a:spcPts val="0"/>
              </a:spcAft>
              <a:buSzPts val="2800"/>
              <a:buNone/>
              <a:defRPr sz="2000"/>
            </a:lvl2pPr>
            <a:lvl3pPr lvl="2" algn="l" rtl="0">
              <a:lnSpc>
                <a:spcPct val="100000"/>
              </a:lnSpc>
              <a:spcBef>
                <a:spcPts val="0"/>
              </a:spcBef>
              <a:spcAft>
                <a:spcPts val="0"/>
              </a:spcAft>
              <a:buSzPts val="2800"/>
              <a:buNone/>
              <a:defRPr sz="2000"/>
            </a:lvl3pPr>
            <a:lvl4pPr lvl="3" algn="l" rtl="0">
              <a:lnSpc>
                <a:spcPct val="100000"/>
              </a:lnSpc>
              <a:spcBef>
                <a:spcPts val="0"/>
              </a:spcBef>
              <a:spcAft>
                <a:spcPts val="0"/>
              </a:spcAft>
              <a:buSzPts val="2800"/>
              <a:buNone/>
              <a:defRPr sz="2000"/>
            </a:lvl4pPr>
            <a:lvl5pPr lvl="4" algn="l" rtl="0">
              <a:lnSpc>
                <a:spcPct val="100000"/>
              </a:lnSpc>
              <a:spcBef>
                <a:spcPts val="0"/>
              </a:spcBef>
              <a:spcAft>
                <a:spcPts val="0"/>
              </a:spcAft>
              <a:buSzPts val="2800"/>
              <a:buNone/>
              <a:defRPr sz="2000"/>
            </a:lvl5pPr>
            <a:lvl6pPr lvl="5" algn="l" rtl="0">
              <a:lnSpc>
                <a:spcPct val="100000"/>
              </a:lnSpc>
              <a:spcBef>
                <a:spcPts val="0"/>
              </a:spcBef>
              <a:spcAft>
                <a:spcPts val="0"/>
              </a:spcAft>
              <a:buSzPts val="2800"/>
              <a:buNone/>
              <a:defRPr sz="2000"/>
            </a:lvl6pPr>
            <a:lvl7pPr lvl="6" algn="l" rtl="0">
              <a:lnSpc>
                <a:spcPct val="100000"/>
              </a:lnSpc>
              <a:spcBef>
                <a:spcPts val="0"/>
              </a:spcBef>
              <a:spcAft>
                <a:spcPts val="0"/>
              </a:spcAft>
              <a:buSzPts val="2800"/>
              <a:buNone/>
              <a:defRPr sz="2000"/>
            </a:lvl7pPr>
            <a:lvl8pPr lvl="7" algn="l" rtl="0">
              <a:lnSpc>
                <a:spcPct val="100000"/>
              </a:lnSpc>
              <a:spcBef>
                <a:spcPts val="0"/>
              </a:spcBef>
              <a:spcAft>
                <a:spcPts val="0"/>
              </a:spcAft>
              <a:buSzPts val="2800"/>
              <a:buNone/>
              <a:defRPr sz="2000"/>
            </a:lvl8pPr>
            <a:lvl9pPr lvl="8" algn="l" rtl="0">
              <a:lnSpc>
                <a:spcPct val="100000"/>
              </a:lnSpc>
              <a:spcBef>
                <a:spcPts val="0"/>
              </a:spcBef>
              <a:spcAft>
                <a:spcPts val="0"/>
              </a:spcAft>
              <a:buSzPts val="2800"/>
              <a:buNone/>
              <a:defRPr sz="2000"/>
            </a:lvl9pPr>
          </a:lstStyle>
          <a:p>
            <a:endParaRPr/>
          </a:p>
        </p:txBody>
      </p:sp>
      <p:sp>
        <p:nvSpPr>
          <p:cNvPr id="3077" name="Google Shape;3077;g27b3a2978f5_0_6739"/>
          <p:cNvSpPr txBox="1"/>
          <p:nvPr/>
        </p:nvSpPr>
        <p:spPr>
          <a:xfrm>
            <a:off x="4497875" y="4764100"/>
            <a:ext cx="43326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600"/>
              <a:buFont typeface="Arial"/>
              <a:buNone/>
            </a:pPr>
            <a:r>
              <a:rPr lang="en" sz="600" b="0" i="0" u="none" strike="noStrike" cap="none">
                <a:solidFill>
                  <a:srgbClr val="CCCCF4"/>
                </a:solidFill>
                <a:latin typeface="Roboto Light"/>
                <a:ea typeface="Roboto Light"/>
                <a:cs typeface="Roboto Light"/>
                <a:sym typeface="Roboto Light"/>
              </a:rPr>
              <a:t>© </a:t>
            </a:r>
            <a:r>
              <a:rPr lang="en" sz="600">
                <a:solidFill>
                  <a:srgbClr val="CCCCF4"/>
                </a:solidFill>
                <a:latin typeface="Roboto Light"/>
                <a:ea typeface="Roboto Light"/>
                <a:cs typeface="Roboto Light"/>
                <a:sym typeface="Roboto Light"/>
              </a:rPr>
              <a:t>2022</a:t>
            </a:r>
            <a:r>
              <a:rPr lang="en" sz="600" b="0" i="0" u="none" strike="noStrike" cap="none">
                <a:solidFill>
                  <a:srgbClr val="CCCCF4"/>
                </a:solidFill>
                <a:latin typeface="Roboto Light"/>
                <a:ea typeface="Roboto Light"/>
                <a:cs typeface="Roboto Light"/>
                <a:sym typeface="Roboto Light"/>
              </a:rPr>
              <a:t>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CCCCF4"/>
              </a:solidFill>
              <a:latin typeface="Roboto Light"/>
              <a:ea typeface="Roboto Light"/>
              <a:cs typeface="Roboto Light"/>
              <a:sym typeface="Roboto Light"/>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227">
          <p15:clr>
            <a:srgbClr val="FA7B17"/>
          </p15:clr>
        </p15:guide>
        <p15:guide id="5" orient="horz" pos="341">
          <p15:clr>
            <a:srgbClr val="FA7B17"/>
          </p15:clr>
        </p15:guide>
        <p15:guide id="6" orient="horz" pos="567">
          <p15:clr>
            <a:srgbClr val="FA7B17"/>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Omilia - Text 4 Columns + Titles + Paragraph + Icons">
  <p:cSld name="TITLE_ONLY_1_1_2_1_1_1_1">
    <p:spTree>
      <p:nvGrpSpPr>
        <p:cNvPr id="1" name="Shape 3078"/>
        <p:cNvGrpSpPr/>
        <p:nvPr/>
      </p:nvGrpSpPr>
      <p:grpSpPr>
        <a:xfrm>
          <a:off x="0" y="0"/>
          <a:ext cx="0" cy="0"/>
          <a:chOff x="0" y="0"/>
          <a:chExt cx="0" cy="0"/>
        </a:xfrm>
      </p:grpSpPr>
      <p:sp>
        <p:nvSpPr>
          <p:cNvPr id="3079" name="Google Shape;3079;g27b3a2978f5_0_6808"/>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3080" name="Google Shape;3080;g27b3a2978f5_0_6808"/>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3081" name="Google Shape;3081;g27b3a2978f5_0_6808"/>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3082" name="Google Shape;3082;g27b3a2978f5_0_6808"/>
          <p:cNvSpPr/>
          <p:nvPr/>
        </p:nvSpPr>
        <p:spPr>
          <a:xfrm>
            <a:off x="-104"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3083" name="Google Shape;3083;g27b3a2978f5_0_6808"/>
          <p:cNvGrpSpPr/>
          <p:nvPr/>
        </p:nvGrpSpPr>
        <p:grpSpPr>
          <a:xfrm>
            <a:off x="262788" y="4847368"/>
            <a:ext cx="1443457" cy="217780"/>
            <a:chOff x="238125" y="2326100"/>
            <a:chExt cx="7110625" cy="1050050"/>
          </a:xfrm>
        </p:grpSpPr>
        <p:sp>
          <p:nvSpPr>
            <p:cNvPr id="3084" name="Google Shape;3084;g27b3a2978f5_0_6808"/>
            <p:cNvSpPr/>
            <p:nvPr/>
          </p:nvSpPr>
          <p:spPr>
            <a:xfrm>
              <a:off x="1957575" y="2333750"/>
              <a:ext cx="202225" cy="884400"/>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85" name="Google Shape;3085;g27b3a2978f5_0_6808"/>
            <p:cNvSpPr/>
            <p:nvPr/>
          </p:nvSpPr>
          <p:spPr>
            <a:xfrm>
              <a:off x="2248975" y="2333750"/>
              <a:ext cx="203050" cy="884400"/>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86" name="Google Shape;3086;g27b3a2978f5_0_6808"/>
            <p:cNvSpPr/>
            <p:nvPr/>
          </p:nvSpPr>
          <p:spPr>
            <a:xfrm>
              <a:off x="1677225" y="2333750"/>
              <a:ext cx="202225" cy="884400"/>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87" name="Google Shape;3087;g27b3a2978f5_0_6808"/>
            <p:cNvSpPr/>
            <p:nvPr/>
          </p:nvSpPr>
          <p:spPr>
            <a:xfrm>
              <a:off x="238125" y="2326100"/>
              <a:ext cx="513125" cy="900525"/>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88" name="Google Shape;3088;g27b3a2978f5_0_6808"/>
            <p:cNvSpPr/>
            <p:nvPr/>
          </p:nvSpPr>
          <p:spPr>
            <a:xfrm>
              <a:off x="835325" y="2496850"/>
              <a:ext cx="756125" cy="721300"/>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89" name="Google Shape;3089;g27b3a2978f5_0_6808"/>
            <p:cNvSpPr/>
            <p:nvPr/>
          </p:nvSpPr>
          <p:spPr>
            <a:xfrm>
              <a:off x="2526775" y="2492625"/>
              <a:ext cx="485100" cy="734850"/>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90" name="Google Shape;3090;g27b3a2978f5_0_6808"/>
            <p:cNvSpPr/>
            <p:nvPr/>
          </p:nvSpPr>
          <p:spPr>
            <a:xfrm>
              <a:off x="3233575" y="2329500"/>
              <a:ext cx="28050" cy="1046650"/>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91" name="Google Shape;3091;g27b3a2978f5_0_6808"/>
            <p:cNvSpPr/>
            <p:nvPr/>
          </p:nvSpPr>
          <p:spPr>
            <a:xfrm>
              <a:off x="3424725" y="2507050"/>
              <a:ext cx="203900" cy="265925"/>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92" name="Google Shape;3092;g27b3a2978f5_0_6808"/>
            <p:cNvSpPr/>
            <p:nvPr/>
          </p:nvSpPr>
          <p:spPr>
            <a:xfrm>
              <a:off x="3636250" y="2571625"/>
              <a:ext cx="162300" cy="204750"/>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93" name="Google Shape;3093;g27b3a2978f5_0_6808"/>
            <p:cNvSpPr/>
            <p:nvPr/>
          </p:nvSpPr>
          <p:spPr>
            <a:xfrm>
              <a:off x="3829950" y="2571625"/>
              <a:ext cx="159750" cy="204750"/>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94" name="Google Shape;3094;g27b3a2978f5_0_6808"/>
            <p:cNvSpPr/>
            <p:nvPr/>
          </p:nvSpPr>
          <p:spPr>
            <a:xfrm>
              <a:off x="4033000" y="2492625"/>
              <a:ext cx="148675" cy="280350"/>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95" name="Google Shape;3095;g27b3a2978f5_0_6808"/>
            <p:cNvSpPr/>
            <p:nvPr/>
          </p:nvSpPr>
          <p:spPr>
            <a:xfrm>
              <a:off x="4237725"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96" name="Google Shape;3096;g27b3a2978f5_0_6808"/>
            <p:cNvSpPr/>
            <p:nvPr/>
          </p:nvSpPr>
          <p:spPr>
            <a:xfrm>
              <a:off x="4430575" y="2571625"/>
              <a:ext cx="175875" cy="204750"/>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97" name="Google Shape;3097;g27b3a2978f5_0_6808"/>
            <p:cNvSpPr/>
            <p:nvPr/>
          </p:nvSpPr>
          <p:spPr>
            <a:xfrm>
              <a:off x="4654000" y="2492625"/>
              <a:ext cx="22125" cy="280350"/>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98" name="Google Shape;3098;g27b3a2978f5_0_6808"/>
            <p:cNvSpPr/>
            <p:nvPr/>
          </p:nvSpPr>
          <p:spPr>
            <a:xfrm>
              <a:off x="4722825" y="2571625"/>
              <a:ext cx="175875" cy="204750"/>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099" name="Google Shape;3099;g27b3a2978f5_0_6808"/>
            <p:cNvSpPr/>
            <p:nvPr/>
          </p:nvSpPr>
          <p:spPr>
            <a:xfrm>
              <a:off x="4935200" y="2571625"/>
              <a:ext cx="158875" cy="280375"/>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00" name="Google Shape;3100;g27b3a2978f5_0_6808"/>
            <p:cNvSpPr/>
            <p:nvPr/>
          </p:nvSpPr>
          <p:spPr>
            <a:xfrm>
              <a:off x="5128050" y="2575875"/>
              <a:ext cx="165675" cy="27697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01" name="Google Shape;3101;g27b3a2978f5_0_6808"/>
            <p:cNvSpPr/>
            <p:nvPr/>
          </p:nvSpPr>
          <p:spPr>
            <a:xfrm>
              <a:off x="5393950" y="2524900"/>
              <a:ext cx="102825" cy="251475"/>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02" name="Google Shape;3102;g27b3a2978f5_0_6808"/>
            <p:cNvSpPr/>
            <p:nvPr/>
          </p:nvSpPr>
          <p:spPr>
            <a:xfrm>
              <a:off x="5538375" y="2492625"/>
              <a:ext cx="148700" cy="280350"/>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03" name="Google Shape;3103;g27b3a2978f5_0_6808"/>
            <p:cNvSpPr/>
            <p:nvPr/>
          </p:nvSpPr>
          <p:spPr>
            <a:xfrm>
              <a:off x="5732925" y="2571625"/>
              <a:ext cx="157175" cy="204750"/>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04" name="Google Shape;3104;g27b3a2978f5_0_6808"/>
            <p:cNvSpPr/>
            <p:nvPr/>
          </p:nvSpPr>
          <p:spPr>
            <a:xfrm>
              <a:off x="5918100" y="2524900"/>
              <a:ext cx="102825" cy="251475"/>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05" name="Google Shape;3105;g27b3a2978f5_0_6808"/>
            <p:cNvSpPr/>
            <p:nvPr/>
          </p:nvSpPr>
          <p:spPr>
            <a:xfrm>
              <a:off x="6157675" y="2507050"/>
              <a:ext cx="153800" cy="265925"/>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06" name="Google Shape;3106;g27b3a2978f5_0_6808"/>
            <p:cNvSpPr/>
            <p:nvPr/>
          </p:nvSpPr>
          <p:spPr>
            <a:xfrm>
              <a:off x="6347975" y="2503650"/>
              <a:ext cx="30600" cy="269325"/>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07" name="Google Shape;3107;g27b3a2978f5_0_6808"/>
            <p:cNvSpPr/>
            <p:nvPr/>
          </p:nvSpPr>
          <p:spPr>
            <a:xfrm>
              <a:off x="6422725" y="2571625"/>
              <a:ext cx="150400" cy="204750"/>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08" name="Google Shape;3108;g27b3a2978f5_0_6808"/>
            <p:cNvSpPr/>
            <p:nvPr/>
          </p:nvSpPr>
          <p:spPr>
            <a:xfrm>
              <a:off x="6597750" y="2524900"/>
              <a:ext cx="101950" cy="251475"/>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09" name="Google Shape;3109;g27b3a2978f5_0_6808"/>
            <p:cNvSpPr/>
            <p:nvPr/>
          </p:nvSpPr>
          <p:spPr>
            <a:xfrm>
              <a:off x="6729425" y="2571625"/>
              <a:ext cx="162275" cy="204750"/>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10" name="Google Shape;3110;g27b3a2978f5_0_6808"/>
            <p:cNvSpPr/>
            <p:nvPr/>
          </p:nvSpPr>
          <p:spPr>
            <a:xfrm>
              <a:off x="6934150"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11" name="Google Shape;3111;g27b3a2978f5_0_6808"/>
            <p:cNvSpPr/>
            <p:nvPr/>
          </p:nvSpPr>
          <p:spPr>
            <a:xfrm>
              <a:off x="7128700" y="2571625"/>
              <a:ext cx="150400" cy="204750"/>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12" name="Google Shape;3112;g27b3a2978f5_0_6808"/>
            <p:cNvSpPr/>
            <p:nvPr/>
          </p:nvSpPr>
          <p:spPr>
            <a:xfrm>
              <a:off x="7310500" y="2738975"/>
              <a:ext cx="38250" cy="84125"/>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13" name="Google Shape;3113;g27b3a2978f5_0_6808"/>
            <p:cNvSpPr/>
            <p:nvPr/>
          </p:nvSpPr>
          <p:spPr>
            <a:xfrm>
              <a:off x="3445100" y="2955600"/>
              <a:ext cx="186075" cy="270175"/>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14" name="Google Shape;3114;g27b3a2978f5_0_6808"/>
            <p:cNvSpPr/>
            <p:nvPr/>
          </p:nvSpPr>
          <p:spPr>
            <a:xfrm>
              <a:off x="3692325" y="3021025"/>
              <a:ext cx="148700" cy="200500"/>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15" name="Google Shape;3115;g27b3a2978f5_0_6808"/>
            <p:cNvSpPr/>
            <p:nvPr/>
          </p:nvSpPr>
          <p:spPr>
            <a:xfrm>
              <a:off x="3892825" y="2941175"/>
              <a:ext cx="158025" cy="284600"/>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16" name="Google Shape;3116;g27b3a2978f5_0_6808"/>
            <p:cNvSpPr/>
            <p:nvPr/>
          </p:nvSpPr>
          <p:spPr>
            <a:xfrm>
              <a:off x="4100100" y="3021025"/>
              <a:ext cx="162300" cy="204750"/>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17" name="Google Shape;3117;g27b3a2978f5_0_6808"/>
            <p:cNvSpPr/>
            <p:nvPr/>
          </p:nvSpPr>
          <p:spPr>
            <a:xfrm>
              <a:off x="4308250" y="3021025"/>
              <a:ext cx="91775" cy="200500"/>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18" name="Google Shape;3118;g27b3a2978f5_0_6808"/>
            <p:cNvSpPr/>
            <p:nvPr/>
          </p:nvSpPr>
          <p:spPr>
            <a:xfrm>
              <a:off x="4427175" y="3021025"/>
              <a:ext cx="150400" cy="204750"/>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19" name="Google Shape;3119;g27b3a2978f5_0_6808"/>
            <p:cNvSpPr/>
            <p:nvPr/>
          </p:nvSpPr>
          <p:spPr>
            <a:xfrm>
              <a:off x="4605575" y="2973450"/>
              <a:ext cx="102825" cy="252325"/>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20" name="Google Shape;3120;g27b3a2978f5_0_6808"/>
            <p:cNvSpPr/>
            <p:nvPr/>
          </p:nvSpPr>
          <p:spPr>
            <a:xfrm>
              <a:off x="474320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21" name="Google Shape;3121;g27b3a2978f5_0_6808"/>
            <p:cNvSpPr/>
            <p:nvPr/>
          </p:nvSpPr>
          <p:spPr>
            <a:xfrm>
              <a:off x="4957275" y="3021025"/>
              <a:ext cx="148700" cy="200500"/>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22" name="Google Shape;3122;g27b3a2978f5_0_6808"/>
            <p:cNvSpPr/>
            <p:nvPr/>
          </p:nvSpPr>
          <p:spPr>
            <a:xfrm>
              <a:off x="5156925" y="2941175"/>
              <a:ext cx="158900" cy="284600"/>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23" name="Google Shape;3123;g27b3a2978f5_0_6808"/>
            <p:cNvSpPr/>
            <p:nvPr/>
          </p:nvSpPr>
          <p:spPr>
            <a:xfrm>
              <a:off x="5366775" y="3021025"/>
              <a:ext cx="149525" cy="204750"/>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24" name="Google Shape;3124;g27b3a2978f5_0_6808"/>
            <p:cNvSpPr/>
            <p:nvPr/>
          </p:nvSpPr>
          <p:spPr>
            <a:xfrm>
              <a:off x="565305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25" name="Google Shape;3125;g27b3a2978f5_0_6808"/>
            <p:cNvSpPr/>
            <p:nvPr/>
          </p:nvSpPr>
          <p:spPr>
            <a:xfrm>
              <a:off x="5867150" y="3021025"/>
              <a:ext cx="148675" cy="200500"/>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26" name="Google Shape;3126;g27b3a2978f5_0_6808"/>
            <p:cNvSpPr/>
            <p:nvPr/>
          </p:nvSpPr>
          <p:spPr>
            <a:xfrm>
              <a:off x="6066775" y="2941175"/>
              <a:ext cx="158050" cy="284600"/>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27" name="Google Shape;3127;g27b3a2978f5_0_6808"/>
            <p:cNvSpPr/>
            <p:nvPr/>
          </p:nvSpPr>
          <p:spPr>
            <a:xfrm>
              <a:off x="6376000" y="2952200"/>
              <a:ext cx="197125" cy="273575"/>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28" name="Google Shape;3128;g27b3a2978f5_0_6808"/>
            <p:cNvSpPr/>
            <p:nvPr/>
          </p:nvSpPr>
          <p:spPr>
            <a:xfrm>
              <a:off x="6616425"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29" name="Google Shape;3129;g27b3a2978f5_0_6808"/>
            <p:cNvSpPr/>
            <p:nvPr/>
          </p:nvSpPr>
          <p:spPr>
            <a:xfrm>
              <a:off x="6829675" y="3021025"/>
              <a:ext cx="91775" cy="200500"/>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30" name="Google Shape;3130;g27b3a2978f5_0_6808"/>
            <p:cNvSpPr/>
            <p:nvPr/>
          </p:nvSpPr>
          <p:spPr>
            <a:xfrm>
              <a:off x="6943500" y="3021025"/>
              <a:ext cx="162300" cy="204750"/>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31" name="Google Shape;3131;g27b3a2978f5_0_6808"/>
            <p:cNvSpPr/>
            <p:nvPr/>
          </p:nvSpPr>
          <p:spPr>
            <a:xfrm>
              <a:off x="7142300" y="3021025"/>
              <a:ext cx="149525" cy="204750"/>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3132" name="Google Shape;3132;g27b3a2978f5_0_6808"/>
          <p:cNvSpPr txBox="1">
            <a:spLocks noGrp="1"/>
          </p:cNvSpPr>
          <p:nvPr>
            <p:ph type="sldNum" idx="1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3133" name="Google Shape;3133;g27b3a2978f5_0_6808"/>
          <p:cNvSpPr txBox="1">
            <a:spLocks noGrp="1"/>
          </p:cNvSpPr>
          <p:nvPr>
            <p:ph type="title"/>
          </p:nvPr>
        </p:nvSpPr>
        <p:spPr>
          <a:xfrm>
            <a:off x="720000" y="1052400"/>
            <a:ext cx="3842100" cy="2958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sz="2000"/>
            </a:lvl1pPr>
            <a:lvl2pPr lvl="1" algn="l" rtl="0">
              <a:lnSpc>
                <a:spcPct val="100000"/>
              </a:lnSpc>
              <a:spcBef>
                <a:spcPts val="0"/>
              </a:spcBef>
              <a:spcAft>
                <a:spcPts val="0"/>
              </a:spcAft>
              <a:buSzPts val="2800"/>
              <a:buNone/>
              <a:defRPr sz="2000"/>
            </a:lvl2pPr>
            <a:lvl3pPr lvl="2" algn="l" rtl="0">
              <a:lnSpc>
                <a:spcPct val="100000"/>
              </a:lnSpc>
              <a:spcBef>
                <a:spcPts val="0"/>
              </a:spcBef>
              <a:spcAft>
                <a:spcPts val="0"/>
              </a:spcAft>
              <a:buSzPts val="2800"/>
              <a:buNone/>
              <a:defRPr sz="2000"/>
            </a:lvl3pPr>
            <a:lvl4pPr lvl="3" algn="l" rtl="0">
              <a:lnSpc>
                <a:spcPct val="100000"/>
              </a:lnSpc>
              <a:spcBef>
                <a:spcPts val="0"/>
              </a:spcBef>
              <a:spcAft>
                <a:spcPts val="0"/>
              </a:spcAft>
              <a:buSzPts val="2800"/>
              <a:buNone/>
              <a:defRPr sz="2000"/>
            </a:lvl4pPr>
            <a:lvl5pPr lvl="4" algn="l" rtl="0">
              <a:lnSpc>
                <a:spcPct val="100000"/>
              </a:lnSpc>
              <a:spcBef>
                <a:spcPts val="0"/>
              </a:spcBef>
              <a:spcAft>
                <a:spcPts val="0"/>
              </a:spcAft>
              <a:buSzPts val="2800"/>
              <a:buNone/>
              <a:defRPr sz="2000"/>
            </a:lvl5pPr>
            <a:lvl6pPr lvl="5" algn="l" rtl="0">
              <a:lnSpc>
                <a:spcPct val="100000"/>
              </a:lnSpc>
              <a:spcBef>
                <a:spcPts val="0"/>
              </a:spcBef>
              <a:spcAft>
                <a:spcPts val="0"/>
              </a:spcAft>
              <a:buSzPts val="2800"/>
              <a:buNone/>
              <a:defRPr sz="2000"/>
            </a:lvl6pPr>
            <a:lvl7pPr lvl="6" algn="l" rtl="0">
              <a:lnSpc>
                <a:spcPct val="100000"/>
              </a:lnSpc>
              <a:spcBef>
                <a:spcPts val="0"/>
              </a:spcBef>
              <a:spcAft>
                <a:spcPts val="0"/>
              </a:spcAft>
              <a:buSzPts val="2800"/>
              <a:buNone/>
              <a:defRPr sz="2000"/>
            </a:lvl7pPr>
            <a:lvl8pPr lvl="7" algn="l" rtl="0">
              <a:lnSpc>
                <a:spcPct val="100000"/>
              </a:lnSpc>
              <a:spcBef>
                <a:spcPts val="0"/>
              </a:spcBef>
              <a:spcAft>
                <a:spcPts val="0"/>
              </a:spcAft>
              <a:buSzPts val="2800"/>
              <a:buNone/>
              <a:defRPr sz="2000"/>
            </a:lvl8pPr>
            <a:lvl9pPr lvl="8" algn="l" rtl="0">
              <a:lnSpc>
                <a:spcPct val="100000"/>
              </a:lnSpc>
              <a:spcBef>
                <a:spcPts val="0"/>
              </a:spcBef>
              <a:spcAft>
                <a:spcPts val="0"/>
              </a:spcAft>
              <a:buSzPts val="2800"/>
              <a:buNone/>
              <a:defRPr sz="2000"/>
            </a:lvl9pPr>
          </a:lstStyle>
          <a:p>
            <a:endParaRPr/>
          </a:p>
        </p:txBody>
      </p:sp>
      <p:sp>
        <p:nvSpPr>
          <p:cNvPr id="3134" name="Google Shape;3134;g27b3a2978f5_0_6808"/>
          <p:cNvSpPr txBox="1">
            <a:spLocks noGrp="1"/>
          </p:cNvSpPr>
          <p:nvPr>
            <p:ph type="body" idx="1"/>
          </p:nvPr>
        </p:nvSpPr>
        <p:spPr>
          <a:xfrm>
            <a:off x="720000" y="1517600"/>
            <a:ext cx="3842100" cy="8796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3135" name="Google Shape;3135;g27b3a2978f5_0_6808"/>
          <p:cNvSpPr txBox="1">
            <a:spLocks noGrp="1"/>
          </p:cNvSpPr>
          <p:nvPr>
            <p:ph type="body" idx="2"/>
          </p:nvPr>
        </p:nvSpPr>
        <p:spPr>
          <a:xfrm>
            <a:off x="4815601" y="1517600"/>
            <a:ext cx="3842100" cy="8796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3136" name="Google Shape;3136;g27b3a2978f5_0_6808"/>
          <p:cNvSpPr txBox="1">
            <a:spLocks noGrp="1"/>
          </p:cNvSpPr>
          <p:nvPr>
            <p:ph type="title" idx="3"/>
          </p:nvPr>
        </p:nvSpPr>
        <p:spPr>
          <a:xfrm>
            <a:off x="4815653" y="1052400"/>
            <a:ext cx="3842100" cy="2958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sz="2000"/>
            </a:lvl1pPr>
            <a:lvl2pPr lvl="1" algn="l" rtl="0">
              <a:lnSpc>
                <a:spcPct val="100000"/>
              </a:lnSpc>
              <a:spcBef>
                <a:spcPts val="0"/>
              </a:spcBef>
              <a:spcAft>
                <a:spcPts val="0"/>
              </a:spcAft>
              <a:buSzPts val="2800"/>
              <a:buNone/>
              <a:defRPr sz="2000"/>
            </a:lvl2pPr>
            <a:lvl3pPr lvl="2" algn="l" rtl="0">
              <a:lnSpc>
                <a:spcPct val="100000"/>
              </a:lnSpc>
              <a:spcBef>
                <a:spcPts val="0"/>
              </a:spcBef>
              <a:spcAft>
                <a:spcPts val="0"/>
              </a:spcAft>
              <a:buSzPts val="2800"/>
              <a:buNone/>
              <a:defRPr sz="2000"/>
            </a:lvl3pPr>
            <a:lvl4pPr lvl="3" algn="l" rtl="0">
              <a:lnSpc>
                <a:spcPct val="100000"/>
              </a:lnSpc>
              <a:spcBef>
                <a:spcPts val="0"/>
              </a:spcBef>
              <a:spcAft>
                <a:spcPts val="0"/>
              </a:spcAft>
              <a:buSzPts val="2800"/>
              <a:buNone/>
              <a:defRPr sz="2000"/>
            </a:lvl4pPr>
            <a:lvl5pPr lvl="4" algn="l" rtl="0">
              <a:lnSpc>
                <a:spcPct val="100000"/>
              </a:lnSpc>
              <a:spcBef>
                <a:spcPts val="0"/>
              </a:spcBef>
              <a:spcAft>
                <a:spcPts val="0"/>
              </a:spcAft>
              <a:buSzPts val="2800"/>
              <a:buNone/>
              <a:defRPr sz="2000"/>
            </a:lvl5pPr>
            <a:lvl6pPr lvl="5" algn="l" rtl="0">
              <a:lnSpc>
                <a:spcPct val="100000"/>
              </a:lnSpc>
              <a:spcBef>
                <a:spcPts val="0"/>
              </a:spcBef>
              <a:spcAft>
                <a:spcPts val="0"/>
              </a:spcAft>
              <a:buSzPts val="2800"/>
              <a:buNone/>
              <a:defRPr sz="2000"/>
            </a:lvl6pPr>
            <a:lvl7pPr lvl="6" algn="l" rtl="0">
              <a:lnSpc>
                <a:spcPct val="100000"/>
              </a:lnSpc>
              <a:spcBef>
                <a:spcPts val="0"/>
              </a:spcBef>
              <a:spcAft>
                <a:spcPts val="0"/>
              </a:spcAft>
              <a:buSzPts val="2800"/>
              <a:buNone/>
              <a:defRPr sz="2000"/>
            </a:lvl7pPr>
            <a:lvl8pPr lvl="7" algn="l" rtl="0">
              <a:lnSpc>
                <a:spcPct val="100000"/>
              </a:lnSpc>
              <a:spcBef>
                <a:spcPts val="0"/>
              </a:spcBef>
              <a:spcAft>
                <a:spcPts val="0"/>
              </a:spcAft>
              <a:buSzPts val="2800"/>
              <a:buNone/>
              <a:defRPr sz="2000"/>
            </a:lvl8pPr>
            <a:lvl9pPr lvl="8" algn="l" rtl="0">
              <a:lnSpc>
                <a:spcPct val="100000"/>
              </a:lnSpc>
              <a:spcBef>
                <a:spcPts val="0"/>
              </a:spcBef>
              <a:spcAft>
                <a:spcPts val="0"/>
              </a:spcAft>
              <a:buSzPts val="2800"/>
              <a:buNone/>
              <a:defRPr sz="2000"/>
            </a:lvl9pPr>
          </a:lstStyle>
          <a:p>
            <a:endParaRPr/>
          </a:p>
        </p:txBody>
      </p:sp>
      <p:sp>
        <p:nvSpPr>
          <p:cNvPr id="3137" name="Google Shape;3137;g27b3a2978f5_0_6808"/>
          <p:cNvSpPr txBox="1">
            <a:spLocks noGrp="1"/>
          </p:cNvSpPr>
          <p:nvPr>
            <p:ph type="title" idx="4"/>
          </p:nvPr>
        </p:nvSpPr>
        <p:spPr>
          <a:xfrm>
            <a:off x="720000" y="3030746"/>
            <a:ext cx="3842100" cy="2958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sz="2000"/>
            </a:lvl1pPr>
            <a:lvl2pPr lvl="1" algn="l" rtl="0">
              <a:lnSpc>
                <a:spcPct val="100000"/>
              </a:lnSpc>
              <a:spcBef>
                <a:spcPts val="0"/>
              </a:spcBef>
              <a:spcAft>
                <a:spcPts val="0"/>
              </a:spcAft>
              <a:buSzPts val="2800"/>
              <a:buNone/>
              <a:defRPr sz="2000"/>
            </a:lvl2pPr>
            <a:lvl3pPr lvl="2" algn="l" rtl="0">
              <a:lnSpc>
                <a:spcPct val="100000"/>
              </a:lnSpc>
              <a:spcBef>
                <a:spcPts val="0"/>
              </a:spcBef>
              <a:spcAft>
                <a:spcPts val="0"/>
              </a:spcAft>
              <a:buSzPts val="2800"/>
              <a:buNone/>
              <a:defRPr sz="2000"/>
            </a:lvl3pPr>
            <a:lvl4pPr lvl="3" algn="l" rtl="0">
              <a:lnSpc>
                <a:spcPct val="100000"/>
              </a:lnSpc>
              <a:spcBef>
                <a:spcPts val="0"/>
              </a:spcBef>
              <a:spcAft>
                <a:spcPts val="0"/>
              </a:spcAft>
              <a:buSzPts val="2800"/>
              <a:buNone/>
              <a:defRPr sz="2000"/>
            </a:lvl4pPr>
            <a:lvl5pPr lvl="4" algn="l" rtl="0">
              <a:lnSpc>
                <a:spcPct val="100000"/>
              </a:lnSpc>
              <a:spcBef>
                <a:spcPts val="0"/>
              </a:spcBef>
              <a:spcAft>
                <a:spcPts val="0"/>
              </a:spcAft>
              <a:buSzPts val="2800"/>
              <a:buNone/>
              <a:defRPr sz="2000"/>
            </a:lvl5pPr>
            <a:lvl6pPr lvl="5" algn="l" rtl="0">
              <a:lnSpc>
                <a:spcPct val="100000"/>
              </a:lnSpc>
              <a:spcBef>
                <a:spcPts val="0"/>
              </a:spcBef>
              <a:spcAft>
                <a:spcPts val="0"/>
              </a:spcAft>
              <a:buSzPts val="2800"/>
              <a:buNone/>
              <a:defRPr sz="2000"/>
            </a:lvl6pPr>
            <a:lvl7pPr lvl="6" algn="l" rtl="0">
              <a:lnSpc>
                <a:spcPct val="100000"/>
              </a:lnSpc>
              <a:spcBef>
                <a:spcPts val="0"/>
              </a:spcBef>
              <a:spcAft>
                <a:spcPts val="0"/>
              </a:spcAft>
              <a:buSzPts val="2800"/>
              <a:buNone/>
              <a:defRPr sz="2000"/>
            </a:lvl7pPr>
            <a:lvl8pPr lvl="7" algn="l" rtl="0">
              <a:lnSpc>
                <a:spcPct val="100000"/>
              </a:lnSpc>
              <a:spcBef>
                <a:spcPts val="0"/>
              </a:spcBef>
              <a:spcAft>
                <a:spcPts val="0"/>
              </a:spcAft>
              <a:buSzPts val="2800"/>
              <a:buNone/>
              <a:defRPr sz="2000"/>
            </a:lvl8pPr>
            <a:lvl9pPr lvl="8" algn="l" rtl="0">
              <a:lnSpc>
                <a:spcPct val="100000"/>
              </a:lnSpc>
              <a:spcBef>
                <a:spcPts val="0"/>
              </a:spcBef>
              <a:spcAft>
                <a:spcPts val="0"/>
              </a:spcAft>
              <a:buSzPts val="2800"/>
              <a:buNone/>
              <a:defRPr sz="2000"/>
            </a:lvl9pPr>
          </a:lstStyle>
          <a:p>
            <a:endParaRPr/>
          </a:p>
        </p:txBody>
      </p:sp>
      <p:sp>
        <p:nvSpPr>
          <p:cNvPr id="3138" name="Google Shape;3138;g27b3a2978f5_0_6808"/>
          <p:cNvSpPr txBox="1">
            <a:spLocks noGrp="1"/>
          </p:cNvSpPr>
          <p:nvPr>
            <p:ph type="body" idx="5"/>
          </p:nvPr>
        </p:nvSpPr>
        <p:spPr>
          <a:xfrm>
            <a:off x="720000" y="3495942"/>
            <a:ext cx="3842100" cy="8796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3139" name="Google Shape;3139;g27b3a2978f5_0_6808"/>
          <p:cNvSpPr txBox="1">
            <a:spLocks noGrp="1"/>
          </p:cNvSpPr>
          <p:nvPr>
            <p:ph type="body" idx="6"/>
          </p:nvPr>
        </p:nvSpPr>
        <p:spPr>
          <a:xfrm>
            <a:off x="4815601" y="3495942"/>
            <a:ext cx="3842100" cy="8796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3140" name="Google Shape;3140;g27b3a2978f5_0_6808"/>
          <p:cNvSpPr txBox="1">
            <a:spLocks noGrp="1"/>
          </p:cNvSpPr>
          <p:nvPr>
            <p:ph type="title" idx="7"/>
          </p:nvPr>
        </p:nvSpPr>
        <p:spPr>
          <a:xfrm>
            <a:off x="4815653" y="3030746"/>
            <a:ext cx="3842100" cy="2958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sz="2000"/>
            </a:lvl1pPr>
            <a:lvl2pPr lvl="1" algn="l" rtl="0">
              <a:lnSpc>
                <a:spcPct val="100000"/>
              </a:lnSpc>
              <a:spcBef>
                <a:spcPts val="0"/>
              </a:spcBef>
              <a:spcAft>
                <a:spcPts val="0"/>
              </a:spcAft>
              <a:buSzPts val="2800"/>
              <a:buNone/>
              <a:defRPr sz="2000"/>
            </a:lvl2pPr>
            <a:lvl3pPr lvl="2" algn="l" rtl="0">
              <a:lnSpc>
                <a:spcPct val="100000"/>
              </a:lnSpc>
              <a:spcBef>
                <a:spcPts val="0"/>
              </a:spcBef>
              <a:spcAft>
                <a:spcPts val="0"/>
              </a:spcAft>
              <a:buSzPts val="2800"/>
              <a:buNone/>
              <a:defRPr sz="2000"/>
            </a:lvl3pPr>
            <a:lvl4pPr lvl="3" algn="l" rtl="0">
              <a:lnSpc>
                <a:spcPct val="100000"/>
              </a:lnSpc>
              <a:spcBef>
                <a:spcPts val="0"/>
              </a:spcBef>
              <a:spcAft>
                <a:spcPts val="0"/>
              </a:spcAft>
              <a:buSzPts val="2800"/>
              <a:buNone/>
              <a:defRPr sz="2000"/>
            </a:lvl4pPr>
            <a:lvl5pPr lvl="4" algn="l" rtl="0">
              <a:lnSpc>
                <a:spcPct val="100000"/>
              </a:lnSpc>
              <a:spcBef>
                <a:spcPts val="0"/>
              </a:spcBef>
              <a:spcAft>
                <a:spcPts val="0"/>
              </a:spcAft>
              <a:buSzPts val="2800"/>
              <a:buNone/>
              <a:defRPr sz="2000"/>
            </a:lvl5pPr>
            <a:lvl6pPr lvl="5" algn="l" rtl="0">
              <a:lnSpc>
                <a:spcPct val="100000"/>
              </a:lnSpc>
              <a:spcBef>
                <a:spcPts val="0"/>
              </a:spcBef>
              <a:spcAft>
                <a:spcPts val="0"/>
              </a:spcAft>
              <a:buSzPts val="2800"/>
              <a:buNone/>
              <a:defRPr sz="2000"/>
            </a:lvl6pPr>
            <a:lvl7pPr lvl="6" algn="l" rtl="0">
              <a:lnSpc>
                <a:spcPct val="100000"/>
              </a:lnSpc>
              <a:spcBef>
                <a:spcPts val="0"/>
              </a:spcBef>
              <a:spcAft>
                <a:spcPts val="0"/>
              </a:spcAft>
              <a:buSzPts val="2800"/>
              <a:buNone/>
              <a:defRPr sz="2000"/>
            </a:lvl7pPr>
            <a:lvl8pPr lvl="7" algn="l" rtl="0">
              <a:lnSpc>
                <a:spcPct val="100000"/>
              </a:lnSpc>
              <a:spcBef>
                <a:spcPts val="0"/>
              </a:spcBef>
              <a:spcAft>
                <a:spcPts val="0"/>
              </a:spcAft>
              <a:buSzPts val="2800"/>
              <a:buNone/>
              <a:defRPr sz="2000"/>
            </a:lvl8pPr>
            <a:lvl9pPr lvl="8" algn="l" rtl="0">
              <a:lnSpc>
                <a:spcPct val="100000"/>
              </a:lnSpc>
              <a:spcBef>
                <a:spcPts val="0"/>
              </a:spcBef>
              <a:spcAft>
                <a:spcPts val="0"/>
              </a:spcAft>
              <a:buSzPts val="2800"/>
              <a:buNone/>
              <a:defRPr sz="2000"/>
            </a:lvl9pPr>
          </a:lstStyle>
          <a:p>
            <a:endParaRPr/>
          </a:p>
        </p:txBody>
      </p:sp>
      <p:sp>
        <p:nvSpPr>
          <p:cNvPr id="3141" name="Google Shape;3141;g27b3a2978f5_0_6808"/>
          <p:cNvSpPr txBox="1">
            <a:spLocks noGrp="1"/>
          </p:cNvSpPr>
          <p:nvPr>
            <p:ph type="subTitle" idx="8"/>
          </p:nvPr>
        </p:nvSpPr>
        <p:spPr>
          <a:xfrm>
            <a:off x="255985"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
        <p:nvSpPr>
          <p:cNvPr id="3142" name="Google Shape;3142;g27b3a2978f5_0_6808"/>
          <p:cNvSpPr txBox="1"/>
          <p:nvPr/>
        </p:nvSpPr>
        <p:spPr>
          <a:xfrm>
            <a:off x="4497875" y="4764100"/>
            <a:ext cx="43326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600"/>
              <a:buFont typeface="Arial"/>
              <a:buNone/>
            </a:pPr>
            <a:r>
              <a:rPr lang="en" sz="600" b="0" i="0" u="none" strike="noStrike" cap="none">
                <a:solidFill>
                  <a:srgbClr val="CCCCF4"/>
                </a:solidFill>
                <a:latin typeface="Roboto Light"/>
                <a:ea typeface="Roboto Light"/>
                <a:cs typeface="Roboto Light"/>
                <a:sym typeface="Roboto Light"/>
              </a:rPr>
              <a:t>© </a:t>
            </a:r>
            <a:r>
              <a:rPr lang="en" sz="600">
                <a:solidFill>
                  <a:srgbClr val="CCCCF4"/>
                </a:solidFill>
                <a:latin typeface="Roboto Light"/>
                <a:ea typeface="Roboto Light"/>
                <a:cs typeface="Roboto Light"/>
                <a:sym typeface="Roboto Light"/>
              </a:rPr>
              <a:t>2022</a:t>
            </a:r>
            <a:r>
              <a:rPr lang="en" sz="600" b="0" i="0" u="none" strike="noStrike" cap="none">
                <a:solidFill>
                  <a:srgbClr val="CCCCF4"/>
                </a:solidFill>
                <a:latin typeface="Roboto Light"/>
                <a:ea typeface="Roboto Light"/>
                <a:cs typeface="Roboto Light"/>
                <a:sym typeface="Roboto Light"/>
              </a:rPr>
              <a:t>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CCCCF4"/>
              </a:solidFill>
              <a:latin typeface="Roboto Light"/>
              <a:ea typeface="Roboto Light"/>
              <a:cs typeface="Roboto Light"/>
              <a:sym typeface="Roboto Light"/>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227">
          <p15:clr>
            <a:srgbClr val="FA7B17"/>
          </p15:clr>
        </p15:guide>
        <p15:guide id="5" orient="horz" pos="341">
          <p15:clr>
            <a:srgbClr val="FA7B17"/>
          </p15:clr>
        </p15:guide>
        <p15:guide id="6" orient="horz" pos="567">
          <p15:clr>
            <a:srgbClr val="FA7B17"/>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Icons Purple BG">
  <p:cSld name="BLANK_1_1">
    <p:bg>
      <p:bgPr>
        <a:solidFill>
          <a:srgbClr val="7877B8"/>
        </a:solidFill>
        <a:effectLst/>
      </p:bgPr>
    </p:bg>
    <p:spTree>
      <p:nvGrpSpPr>
        <p:cNvPr id="1" name="Shape 3143"/>
        <p:cNvGrpSpPr/>
        <p:nvPr/>
      </p:nvGrpSpPr>
      <p:grpSpPr>
        <a:xfrm>
          <a:off x="0" y="0"/>
          <a:ext cx="0" cy="0"/>
          <a:chOff x="0" y="0"/>
          <a:chExt cx="0" cy="0"/>
        </a:xfrm>
      </p:grpSpPr>
      <p:sp>
        <p:nvSpPr>
          <p:cNvPr id="3144" name="Google Shape;3144;g27b3a2978f5_0_6873"/>
          <p:cNvSpPr/>
          <p:nvPr/>
        </p:nvSpPr>
        <p:spPr>
          <a:xfrm>
            <a:off x="274875" y="876194"/>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5" name="Google Shape;3145;g27b3a2978f5_0_6873"/>
          <p:cNvSpPr/>
          <p:nvPr/>
        </p:nvSpPr>
        <p:spPr>
          <a:xfrm>
            <a:off x="1244217" y="876194"/>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6" name="Google Shape;3146;g27b3a2978f5_0_6873"/>
          <p:cNvSpPr/>
          <p:nvPr/>
        </p:nvSpPr>
        <p:spPr>
          <a:xfrm>
            <a:off x="2213559" y="876194"/>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7" name="Google Shape;3147;g27b3a2978f5_0_6873"/>
          <p:cNvSpPr/>
          <p:nvPr/>
        </p:nvSpPr>
        <p:spPr>
          <a:xfrm>
            <a:off x="3182901" y="876194"/>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8" name="Google Shape;3148;g27b3a2978f5_0_6873"/>
          <p:cNvSpPr/>
          <p:nvPr/>
        </p:nvSpPr>
        <p:spPr>
          <a:xfrm>
            <a:off x="4152243" y="876194"/>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9" name="Google Shape;3149;g27b3a2978f5_0_6873"/>
          <p:cNvSpPr/>
          <p:nvPr/>
        </p:nvSpPr>
        <p:spPr>
          <a:xfrm>
            <a:off x="5121585" y="876194"/>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0" name="Google Shape;3150;g27b3a2978f5_0_6873"/>
          <p:cNvSpPr/>
          <p:nvPr/>
        </p:nvSpPr>
        <p:spPr>
          <a:xfrm>
            <a:off x="6090927" y="876194"/>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1" name="Google Shape;3151;g27b3a2978f5_0_6873"/>
          <p:cNvSpPr/>
          <p:nvPr/>
        </p:nvSpPr>
        <p:spPr>
          <a:xfrm>
            <a:off x="7060269" y="876194"/>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2" name="Google Shape;3152;g27b3a2978f5_0_6873"/>
          <p:cNvSpPr/>
          <p:nvPr/>
        </p:nvSpPr>
        <p:spPr>
          <a:xfrm>
            <a:off x="8029611" y="876194"/>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3" name="Google Shape;3153;g27b3a2978f5_0_6873"/>
          <p:cNvSpPr/>
          <p:nvPr/>
        </p:nvSpPr>
        <p:spPr>
          <a:xfrm>
            <a:off x="274875" y="1842450"/>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4" name="Google Shape;3154;g27b3a2978f5_0_6873"/>
          <p:cNvSpPr/>
          <p:nvPr/>
        </p:nvSpPr>
        <p:spPr>
          <a:xfrm>
            <a:off x="1244217" y="1842463"/>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5" name="Google Shape;3155;g27b3a2978f5_0_6873"/>
          <p:cNvSpPr/>
          <p:nvPr/>
        </p:nvSpPr>
        <p:spPr>
          <a:xfrm>
            <a:off x="2213559" y="1842463"/>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6" name="Google Shape;3156;g27b3a2978f5_0_6873"/>
          <p:cNvSpPr/>
          <p:nvPr/>
        </p:nvSpPr>
        <p:spPr>
          <a:xfrm>
            <a:off x="3182901" y="1842463"/>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7" name="Google Shape;3157;g27b3a2978f5_0_6873"/>
          <p:cNvSpPr/>
          <p:nvPr/>
        </p:nvSpPr>
        <p:spPr>
          <a:xfrm>
            <a:off x="4152243" y="1842463"/>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8" name="Google Shape;3158;g27b3a2978f5_0_6873"/>
          <p:cNvSpPr/>
          <p:nvPr/>
        </p:nvSpPr>
        <p:spPr>
          <a:xfrm>
            <a:off x="5121585" y="1842463"/>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9" name="Google Shape;3159;g27b3a2978f5_0_6873"/>
          <p:cNvSpPr/>
          <p:nvPr/>
        </p:nvSpPr>
        <p:spPr>
          <a:xfrm>
            <a:off x="6090927" y="1842463"/>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0" name="Google Shape;3160;g27b3a2978f5_0_6873"/>
          <p:cNvSpPr/>
          <p:nvPr/>
        </p:nvSpPr>
        <p:spPr>
          <a:xfrm>
            <a:off x="7060269" y="1842463"/>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1" name="Google Shape;3161;g27b3a2978f5_0_6873"/>
          <p:cNvSpPr/>
          <p:nvPr/>
        </p:nvSpPr>
        <p:spPr>
          <a:xfrm>
            <a:off x="8029611" y="1842463"/>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2" name="Google Shape;3162;g27b3a2978f5_0_6873"/>
          <p:cNvSpPr/>
          <p:nvPr/>
        </p:nvSpPr>
        <p:spPr>
          <a:xfrm>
            <a:off x="274875" y="2808731"/>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3" name="Google Shape;3163;g27b3a2978f5_0_6873"/>
          <p:cNvSpPr/>
          <p:nvPr/>
        </p:nvSpPr>
        <p:spPr>
          <a:xfrm>
            <a:off x="1244217" y="2808731"/>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4" name="Google Shape;3164;g27b3a2978f5_0_6873"/>
          <p:cNvSpPr/>
          <p:nvPr/>
        </p:nvSpPr>
        <p:spPr>
          <a:xfrm>
            <a:off x="2213559" y="2808731"/>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5" name="Google Shape;3165;g27b3a2978f5_0_6873"/>
          <p:cNvSpPr/>
          <p:nvPr/>
        </p:nvSpPr>
        <p:spPr>
          <a:xfrm>
            <a:off x="3182901" y="2808731"/>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6" name="Google Shape;3166;g27b3a2978f5_0_6873"/>
          <p:cNvSpPr/>
          <p:nvPr/>
        </p:nvSpPr>
        <p:spPr>
          <a:xfrm>
            <a:off x="4152243" y="2808731"/>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7" name="Google Shape;3167;g27b3a2978f5_0_6873"/>
          <p:cNvSpPr/>
          <p:nvPr/>
        </p:nvSpPr>
        <p:spPr>
          <a:xfrm>
            <a:off x="5121585" y="2808731"/>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8" name="Google Shape;3168;g27b3a2978f5_0_6873"/>
          <p:cNvSpPr/>
          <p:nvPr/>
        </p:nvSpPr>
        <p:spPr>
          <a:xfrm>
            <a:off x="6090927" y="2808731"/>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9" name="Google Shape;3169;g27b3a2978f5_0_6873"/>
          <p:cNvSpPr/>
          <p:nvPr/>
        </p:nvSpPr>
        <p:spPr>
          <a:xfrm>
            <a:off x="7060269" y="2808731"/>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0" name="Google Shape;3170;g27b3a2978f5_0_6873"/>
          <p:cNvSpPr/>
          <p:nvPr/>
        </p:nvSpPr>
        <p:spPr>
          <a:xfrm>
            <a:off x="8029611" y="2808731"/>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1" name="Google Shape;3171;g27b3a2978f5_0_6873"/>
          <p:cNvSpPr/>
          <p:nvPr/>
        </p:nvSpPr>
        <p:spPr>
          <a:xfrm>
            <a:off x="274875" y="3775000"/>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2" name="Google Shape;3172;g27b3a2978f5_0_6873"/>
          <p:cNvSpPr/>
          <p:nvPr/>
        </p:nvSpPr>
        <p:spPr>
          <a:xfrm>
            <a:off x="1244217" y="3775000"/>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3" name="Google Shape;3173;g27b3a2978f5_0_6873"/>
          <p:cNvSpPr/>
          <p:nvPr/>
        </p:nvSpPr>
        <p:spPr>
          <a:xfrm>
            <a:off x="2213559" y="3775000"/>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4" name="Google Shape;3174;g27b3a2978f5_0_6873"/>
          <p:cNvSpPr/>
          <p:nvPr/>
        </p:nvSpPr>
        <p:spPr>
          <a:xfrm>
            <a:off x="3182901" y="3775000"/>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5" name="Google Shape;3175;g27b3a2978f5_0_6873"/>
          <p:cNvSpPr/>
          <p:nvPr/>
        </p:nvSpPr>
        <p:spPr>
          <a:xfrm>
            <a:off x="4152243" y="3775000"/>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6" name="Google Shape;3176;g27b3a2978f5_0_6873"/>
          <p:cNvSpPr/>
          <p:nvPr/>
        </p:nvSpPr>
        <p:spPr>
          <a:xfrm>
            <a:off x="5121585" y="3775000"/>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7" name="Google Shape;3177;g27b3a2978f5_0_6873"/>
          <p:cNvSpPr/>
          <p:nvPr/>
        </p:nvSpPr>
        <p:spPr>
          <a:xfrm>
            <a:off x="6090927" y="3775000"/>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8" name="Google Shape;3178;g27b3a2978f5_0_6873"/>
          <p:cNvSpPr/>
          <p:nvPr/>
        </p:nvSpPr>
        <p:spPr>
          <a:xfrm>
            <a:off x="7060269" y="3775000"/>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9" name="Google Shape;3179;g27b3a2978f5_0_6873"/>
          <p:cNvSpPr/>
          <p:nvPr/>
        </p:nvSpPr>
        <p:spPr>
          <a:xfrm>
            <a:off x="8029611" y="3775000"/>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0" name="Google Shape;3180;g27b3a2978f5_0_6873"/>
          <p:cNvSpPr txBox="1">
            <a:spLocks noGrp="1"/>
          </p:cNvSpPr>
          <p:nvPr>
            <p:ph type="title"/>
          </p:nvPr>
        </p:nvSpPr>
        <p:spPr>
          <a:xfrm>
            <a:off x="188750" y="76206"/>
            <a:ext cx="8520600" cy="3936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1800"/>
              <a:buFont typeface="Roboto"/>
              <a:buNone/>
              <a:defRPr sz="1800">
                <a:solidFill>
                  <a:srgbClr val="FFFFFF"/>
                </a:solidFill>
                <a:latin typeface="Roboto"/>
                <a:ea typeface="Roboto"/>
                <a:cs typeface="Roboto"/>
                <a:sym typeface="Roboto"/>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cxnSp>
        <p:nvCxnSpPr>
          <p:cNvPr id="3181" name="Google Shape;3181;g27b3a2978f5_0_6873"/>
          <p:cNvCxnSpPr/>
          <p:nvPr/>
        </p:nvCxnSpPr>
        <p:spPr>
          <a:xfrm>
            <a:off x="313500" y="527105"/>
            <a:ext cx="8517000" cy="0"/>
          </a:xfrm>
          <a:prstGeom prst="straightConnector1">
            <a:avLst/>
          </a:prstGeom>
          <a:noFill/>
          <a:ln w="9525" cap="flat" cmpd="sng">
            <a:solidFill>
              <a:srgbClr val="A2A2BA"/>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milia - Content">
  <p:cSld name="TITLE_ONLY_1_1_4">
    <p:spTree>
      <p:nvGrpSpPr>
        <p:cNvPr id="1" name="Shape 147"/>
        <p:cNvGrpSpPr/>
        <p:nvPr/>
      </p:nvGrpSpPr>
      <p:grpSpPr>
        <a:xfrm>
          <a:off x="0" y="0"/>
          <a:ext cx="0" cy="0"/>
          <a:chOff x="0" y="0"/>
          <a:chExt cx="0" cy="0"/>
        </a:xfrm>
      </p:grpSpPr>
      <p:sp>
        <p:nvSpPr>
          <p:cNvPr id="148" name="Google Shape;148;g27b3a2978f5_0_2366"/>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149" name="Google Shape;149;g27b3a2978f5_0_2366"/>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150" name="Google Shape;150;g27b3a2978f5_0_2366"/>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151" name="Google Shape;151;g27b3a2978f5_0_2366"/>
          <p:cNvSpPr txBox="1">
            <a:spLocks noGrp="1"/>
          </p:cNvSpPr>
          <p:nvPr>
            <p:ph type="title"/>
          </p:nvPr>
        </p:nvSpPr>
        <p:spPr>
          <a:xfrm>
            <a:off x="720000" y="1061125"/>
            <a:ext cx="3852000" cy="510600"/>
          </a:xfrm>
          <a:prstGeom prst="rect">
            <a:avLst/>
          </a:prstGeom>
        </p:spPr>
        <p:txBody>
          <a:bodyPr spcFirstLastPara="1" wrap="square" lIns="0" tIns="0" rIns="0" bIns="0" anchor="t" anchorCtr="0">
            <a:noAutofit/>
          </a:bodyPr>
          <a:lstStyle>
            <a:lvl1pPr lvl="0" rtl="0">
              <a:spcBef>
                <a:spcPts val="0"/>
              </a:spcBef>
              <a:spcAft>
                <a:spcPts val="0"/>
              </a:spcAft>
              <a:buNone/>
              <a:defRPr>
                <a:latin typeface="Roboto"/>
                <a:ea typeface="Roboto"/>
                <a:cs typeface="Roboto"/>
                <a:sym typeface="Roboto"/>
              </a:defRPr>
            </a:lvl1pPr>
            <a:lvl2pPr lvl="1" rtl="0">
              <a:spcBef>
                <a:spcPts val="0"/>
              </a:spcBef>
              <a:spcAft>
                <a:spcPts val="0"/>
              </a:spcAft>
              <a:buNone/>
              <a:defRPr sz="3000">
                <a:latin typeface="Arial"/>
                <a:ea typeface="Arial"/>
                <a:cs typeface="Arial"/>
                <a:sym typeface="Arial"/>
              </a:defRPr>
            </a:lvl2pPr>
            <a:lvl3pPr lvl="2" rtl="0">
              <a:spcBef>
                <a:spcPts val="0"/>
              </a:spcBef>
              <a:spcAft>
                <a:spcPts val="0"/>
              </a:spcAft>
              <a:buNone/>
              <a:defRPr sz="3000">
                <a:latin typeface="Arial"/>
                <a:ea typeface="Arial"/>
                <a:cs typeface="Arial"/>
                <a:sym typeface="Arial"/>
              </a:defRPr>
            </a:lvl3pPr>
            <a:lvl4pPr lvl="3" rtl="0">
              <a:spcBef>
                <a:spcPts val="0"/>
              </a:spcBef>
              <a:spcAft>
                <a:spcPts val="0"/>
              </a:spcAft>
              <a:buNone/>
              <a:defRPr sz="3000">
                <a:latin typeface="Arial"/>
                <a:ea typeface="Arial"/>
                <a:cs typeface="Arial"/>
                <a:sym typeface="Arial"/>
              </a:defRPr>
            </a:lvl4pPr>
            <a:lvl5pPr lvl="4" rtl="0">
              <a:spcBef>
                <a:spcPts val="0"/>
              </a:spcBef>
              <a:spcAft>
                <a:spcPts val="0"/>
              </a:spcAft>
              <a:buNone/>
              <a:defRPr sz="3000">
                <a:latin typeface="Arial"/>
                <a:ea typeface="Arial"/>
                <a:cs typeface="Arial"/>
                <a:sym typeface="Arial"/>
              </a:defRPr>
            </a:lvl5pPr>
            <a:lvl6pPr lvl="5" rtl="0">
              <a:spcBef>
                <a:spcPts val="0"/>
              </a:spcBef>
              <a:spcAft>
                <a:spcPts val="0"/>
              </a:spcAft>
              <a:buNone/>
              <a:defRPr sz="3000">
                <a:latin typeface="Arial"/>
                <a:ea typeface="Arial"/>
                <a:cs typeface="Arial"/>
                <a:sym typeface="Arial"/>
              </a:defRPr>
            </a:lvl6pPr>
            <a:lvl7pPr lvl="6" rtl="0">
              <a:spcBef>
                <a:spcPts val="0"/>
              </a:spcBef>
              <a:spcAft>
                <a:spcPts val="0"/>
              </a:spcAft>
              <a:buNone/>
              <a:defRPr sz="3000">
                <a:latin typeface="Arial"/>
                <a:ea typeface="Arial"/>
                <a:cs typeface="Arial"/>
                <a:sym typeface="Arial"/>
              </a:defRPr>
            </a:lvl7pPr>
            <a:lvl8pPr lvl="7" rtl="0">
              <a:spcBef>
                <a:spcPts val="0"/>
              </a:spcBef>
              <a:spcAft>
                <a:spcPts val="0"/>
              </a:spcAft>
              <a:buNone/>
              <a:defRPr sz="3000">
                <a:latin typeface="Arial"/>
                <a:ea typeface="Arial"/>
                <a:cs typeface="Arial"/>
                <a:sym typeface="Arial"/>
              </a:defRPr>
            </a:lvl8pPr>
            <a:lvl9pPr lvl="8" rtl="0">
              <a:spcBef>
                <a:spcPts val="0"/>
              </a:spcBef>
              <a:spcAft>
                <a:spcPts val="0"/>
              </a:spcAft>
              <a:buNone/>
              <a:defRPr sz="3000">
                <a:latin typeface="Arial"/>
                <a:ea typeface="Arial"/>
                <a:cs typeface="Arial"/>
                <a:sym typeface="Arial"/>
              </a:defRPr>
            </a:lvl9pPr>
          </a:lstStyle>
          <a:p>
            <a:endParaRPr/>
          </a:p>
        </p:txBody>
      </p:sp>
      <p:sp>
        <p:nvSpPr>
          <p:cNvPr id="152" name="Google Shape;152;g27b3a2978f5_0_2366"/>
          <p:cNvSpPr txBox="1">
            <a:spLocks noGrp="1"/>
          </p:cNvSpPr>
          <p:nvPr>
            <p:ph type="body" idx="1"/>
          </p:nvPr>
        </p:nvSpPr>
        <p:spPr>
          <a:xfrm>
            <a:off x="720000" y="1853400"/>
            <a:ext cx="3852000" cy="2534400"/>
          </a:xfrm>
          <a:prstGeom prst="rect">
            <a:avLst/>
          </a:prstGeom>
        </p:spPr>
        <p:txBody>
          <a:bodyPr spcFirstLastPara="1" wrap="square" lIns="0" tIns="0" rIns="0" bIns="0" anchor="t" anchorCtr="0">
            <a:noAutofit/>
          </a:bodyPr>
          <a:lstStyle>
            <a:lvl1pPr marL="457200" lvl="0" indent="-285750" rtl="0">
              <a:lnSpc>
                <a:spcPct val="150000"/>
              </a:lnSpc>
              <a:spcBef>
                <a:spcPts val="0"/>
              </a:spcBef>
              <a:spcAft>
                <a:spcPts val="0"/>
              </a:spcAft>
              <a:buSzPts val="900"/>
              <a:buFont typeface="Roboto Light"/>
              <a:buChar char="●"/>
              <a:defRPr sz="900">
                <a:latin typeface="Roboto Light"/>
                <a:ea typeface="Roboto Light"/>
                <a:cs typeface="Roboto Light"/>
                <a:sym typeface="Roboto Light"/>
              </a:defRPr>
            </a:lvl1pPr>
            <a:lvl2pPr marL="914400" lvl="1" indent="-285750" rtl="0">
              <a:lnSpc>
                <a:spcPct val="150000"/>
              </a:lnSpc>
              <a:spcBef>
                <a:spcPts val="0"/>
              </a:spcBef>
              <a:spcAft>
                <a:spcPts val="0"/>
              </a:spcAft>
              <a:buSzPts val="900"/>
              <a:buFont typeface="Roboto Light"/>
              <a:buChar char="○"/>
              <a:defRPr sz="900">
                <a:latin typeface="Roboto Light"/>
                <a:ea typeface="Roboto Light"/>
                <a:cs typeface="Roboto Light"/>
                <a:sym typeface="Roboto Light"/>
              </a:defRPr>
            </a:lvl2pPr>
            <a:lvl3pPr marL="1371600" lvl="2" indent="-285750" rtl="0">
              <a:lnSpc>
                <a:spcPct val="150000"/>
              </a:lnSpc>
              <a:spcBef>
                <a:spcPts val="0"/>
              </a:spcBef>
              <a:spcAft>
                <a:spcPts val="0"/>
              </a:spcAft>
              <a:buSzPts val="900"/>
              <a:buFont typeface="Roboto Light"/>
              <a:buChar char="■"/>
              <a:defRPr sz="900">
                <a:latin typeface="Roboto Light"/>
                <a:ea typeface="Roboto Light"/>
                <a:cs typeface="Roboto Light"/>
                <a:sym typeface="Roboto Light"/>
              </a:defRPr>
            </a:lvl3pPr>
            <a:lvl4pPr marL="1828800" lvl="3" indent="-285750" rtl="0">
              <a:lnSpc>
                <a:spcPct val="150000"/>
              </a:lnSpc>
              <a:spcBef>
                <a:spcPts val="0"/>
              </a:spcBef>
              <a:spcAft>
                <a:spcPts val="0"/>
              </a:spcAft>
              <a:buSzPts val="900"/>
              <a:buFont typeface="Roboto Light"/>
              <a:buChar char="●"/>
              <a:defRPr sz="900">
                <a:latin typeface="Roboto Light"/>
                <a:ea typeface="Roboto Light"/>
                <a:cs typeface="Roboto Light"/>
                <a:sym typeface="Roboto Light"/>
              </a:defRPr>
            </a:lvl4pPr>
            <a:lvl5pPr marL="2286000" lvl="4" indent="-285750" rtl="0">
              <a:lnSpc>
                <a:spcPct val="150000"/>
              </a:lnSpc>
              <a:spcBef>
                <a:spcPts val="0"/>
              </a:spcBef>
              <a:spcAft>
                <a:spcPts val="0"/>
              </a:spcAft>
              <a:buSzPts val="900"/>
              <a:buFont typeface="Roboto Light"/>
              <a:buChar char="○"/>
              <a:defRPr sz="900">
                <a:latin typeface="Roboto Light"/>
                <a:ea typeface="Roboto Light"/>
                <a:cs typeface="Roboto Light"/>
                <a:sym typeface="Roboto Light"/>
              </a:defRPr>
            </a:lvl5pPr>
            <a:lvl6pPr marL="2743200" lvl="5" indent="-285750" rtl="0">
              <a:lnSpc>
                <a:spcPct val="150000"/>
              </a:lnSpc>
              <a:spcBef>
                <a:spcPts val="0"/>
              </a:spcBef>
              <a:spcAft>
                <a:spcPts val="0"/>
              </a:spcAft>
              <a:buSzPts val="900"/>
              <a:buFont typeface="Roboto Light"/>
              <a:buChar char="■"/>
              <a:defRPr sz="900">
                <a:latin typeface="Roboto Light"/>
                <a:ea typeface="Roboto Light"/>
                <a:cs typeface="Roboto Light"/>
                <a:sym typeface="Roboto Light"/>
              </a:defRPr>
            </a:lvl6pPr>
            <a:lvl7pPr marL="3200400" lvl="6" indent="-285750" rtl="0">
              <a:lnSpc>
                <a:spcPct val="150000"/>
              </a:lnSpc>
              <a:spcBef>
                <a:spcPts val="0"/>
              </a:spcBef>
              <a:spcAft>
                <a:spcPts val="0"/>
              </a:spcAft>
              <a:buSzPts val="900"/>
              <a:buFont typeface="Roboto Light"/>
              <a:buChar char="●"/>
              <a:defRPr sz="900">
                <a:latin typeface="Roboto Light"/>
                <a:ea typeface="Roboto Light"/>
                <a:cs typeface="Roboto Light"/>
                <a:sym typeface="Roboto Light"/>
              </a:defRPr>
            </a:lvl7pPr>
            <a:lvl8pPr marL="3657600" lvl="7" indent="-285750" rtl="0">
              <a:lnSpc>
                <a:spcPct val="150000"/>
              </a:lnSpc>
              <a:spcBef>
                <a:spcPts val="0"/>
              </a:spcBef>
              <a:spcAft>
                <a:spcPts val="0"/>
              </a:spcAft>
              <a:buSzPts val="900"/>
              <a:buFont typeface="Roboto Light"/>
              <a:buChar char="○"/>
              <a:defRPr sz="900">
                <a:latin typeface="Roboto Light"/>
                <a:ea typeface="Roboto Light"/>
                <a:cs typeface="Roboto Light"/>
                <a:sym typeface="Roboto Light"/>
              </a:defRPr>
            </a:lvl8pPr>
            <a:lvl9pPr marL="4114800" lvl="8" indent="-285750" rtl="0">
              <a:lnSpc>
                <a:spcPct val="150000"/>
              </a:lnSpc>
              <a:spcBef>
                <a:spcPts val="0"/>
              </a:spcBef>
              <a:spcAft>
                <a:spcPts val="0"/>
              </a:spcAft>
              <a:buSzPts val="900"/>
              <a:buFont typeface="Roboto Light"/>
              <a:buChar char="■"/>
              <a:defRPr sz="900">
                <a:latin typeface="Roboto Light"/>
                <a:ea typeface="Roboto Light"/>
                <a:cs typeface="Roboto Light"/>
                <a:sym typeface="Roboto Light"/>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227">
          <p15:clr>
            <a:srgbClr val="FA7B17"/>
          </p15:clr>
        </p15:guide>
        <p15:guide id="4" pos="340">
          <p15:clr>
            <a:srgbClr val="FA7B17"/>
          </p15:clr>
        </p15:guide>
        <p15:guide id="5" pos="454">
          <p15:clr>
            <a:srgbClr val="FA7B17"/>
          </p15:clr>
        </p15:guide>
        <p15:guide id="6" orient="horz" pos="227">
          <p15:clr>
            <a:srgbClr val="FA7B17"/>
          </p15:clr>
        </p15:guide>
        <p15:guide id="7" orient="horz" pos="340">
          <p15:clr>
            <a:srgbClr val="FA7B17"/>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1 1 1">
  <p:cSld name="BLANK_1_1_1">
    <p:bg>
      <p:bgPr>
        <a:solidFill>
          <a:srgbClr val="7877B8"/>
        </a:solidFill>
        <a:effectLst/>
      </p:bgPr>
    </p:bg>
    <p:spTree>
      <p:nvGrpSpPr>
        <p:cNvPr id="1" name="Shape 3182"/>
        <p:cNvGrpSpPr/>
        <p:nvPr/>
      </p:nvGrpSpPr>
      <p:grpSpPr>
        <a:xfrm>
          <a:off x="0" y="0"/>
          <a:ext cx="0" cy="0"/>
          <a:chOff x="0" y="0"/>
          <a:chExt cx="0" cy="0"/>
        </a:xfrm>
      </p:grpSpPr>
      <p:sp>
        <p:nvSpPr>
          <p:cNvPr id="3183" name="Google Shape;3183;g27b3a2978f5_0_6912"/>
          <p:cNvSpPr txBox="1">
            <a:spLocks noGrp="1"/>
          </p:cNvSpPr>
          <p:nvPr>
            <p:ph type="title"/>
          </p:nvPr>
        </p:nvSpPr>
        <p:spPr>
          <a:xfrm>
            <a:off x="1473825" y="2334050"/>
            <a:ext cx="6062400" cy="39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3000"/>
              <a:buFont typeface="Roboto Light"/>
              <a:buNone/>
              <a:defRPr sz="3000">
                <a:solidFill>
                  <a:srgbClr val="FFFFFF"/>
                </a:solidFill>
                <a:latin typeface="Roboto Light"/>
                <a:ea typeface="Roboto Light"/>
                <a:cs typeface="Roboto Light"/>
                <a:sym typeface="Roboto Light"/>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Omilia - Title + Left Column 1">
  <p:cSld name="TITLE_ONLY_1_1_2_5">
    <p:spTree>
      <p:nvGrpSpPr>
        <p:cNvPr id="1" name="Shape 3184"/>
        <p:cNvGrpSpPr/>
        <p:nvPr/>
      </p:nvGrpSpPr>
      <p:grpSpPr>
        <a:xfrm>
          <a:off x="0" y="0"/>
          <a:ext cx="0" cy="0"/>
          <a:chOff x="0" y="0"/>
          <a:chExt cx="0" cy="0"/>
        </a:xfrm>
      </p:grpSpPr>
      <p:sp>
        <p:nvSpPr>
          <p:cNvPr id="3185" name="Google Shape;3185;g27b3a2978f5_0_6914"/>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3186" name="Google Shape;3186;g27b3a2978f5_0_6914"/>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3187" name="Google Shape;3187;g27b3a2978f5_0_6914"/>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3188" name="Google Shape;3188;g27b3a2978f5_0_6914"/>
          <p:cNvSpPr txBox="1">
            <a:spLocks noGrp="1"/>
          </p:cNvSpPr>
          <p:nvPr>
            <p:ph type="title"/>
          </p:nvPr>
        </p:nvSpPr>
        <p:spPr>
          <a:xfrm>
            <a:off x="255984" y="582467"/>
            <a:ext cx="3852000" cy="510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a:latin typeface="Roboto"/>
                <a:ea typeface="Roboto"/>
                <a:cs typeface="Roboto"/>
                <a:sym typeface="Roboto"/>
              </a:defRPr>
            </a:lvl1pPr>
            <a:lvl2pPr lvl="1" algn="l" rtl="0">
              <a:lnSpc>
                <a:spcPct val="100000"/>
              </a:lnSpc>
              <a:spcBef>
                <a:spcPts val="0"/>
              </a:spcBef>
              <a:spcAft>
                <a:spcPts val="0"/>
              </a:spcAft>
              <a:buSzPts val="2800"/>
              <a:buNone/>
              <a:defRPr sz="3000">
                <a:latin typeface="Arial"/>
                <a:ea typeface="Arial"/>
                <a:cs typeface="Arial"/>
                <a:sym typeface="Arial"/>
              </a:defRPr>
            </a:lvl2pPr>
            <a:lvl3pPr lvl="2" algn="l" rtl="0">
              <a:lnSpc>
                <a:spcPct val="100000"/>
              </a:lnSpc>
              <a:spcBef>
                <a:spcPts val="0"/>
              </a:spcBef>
              <a:spcAft>
                <a:spcPts val="0"/>
              </a:spcAft>
              <a:buSzPts val="2800"/>
              <a:buNone/>
              <a:defRPr sz="3000">
                <a:latin typeface="Arial"/>
                <a:ea typeface="Arial"/>
                <a:cs typeface="Arial"/>
                <a:sym typeface="Arial"/>
              </a:defRPr>
            </a:lvl3pPr>
            <a:lvl4pPr lvl="3" algn="l" rtl="0">
              <a:lnSpc>
                <a:spcPct val="100000"/>
              </a:lnSpc>
              <a:spcBef>
                <a:spcPts val="0"/>
              </a:spcBef>
              <a:spcAft>
                <a:spcPts val="0"/>
              </a:spcAft>
              <a:buSzPts val="2800"/>
              <a:buNone/>
              <a:defRPr sz="3000">
                <a:latin typeface="Arial"/>
                <a:ea typeface="Arial"/>
                <a:cs typeface="Arial"/>
                <a:sym typeface="Arial"/>
              </a:defRPr>
            </a:lvl4pPr>
            <a:lvl5pPr lvl="4" algn="l" rtl="0">
              <a:lnSpc>
                <a:spcPct val="100000"/>
              </a:lnSpc>
              <a:spcBef>
                <a:spcPts val="0"/>
              </a:spcBef>
              <a:spcAft>
                <a:spcPts val="0"/>
              </a:spcAft>
              <a:buSzPts val="2800"/>
              <a:buNone/>
              <a:defRPr sz="3000">
                <a:latin typeface="Arial"/>
                <a:ea typeface="Arial"/>
                <a:cs typeface="Arial"/>
                <a:sym typeface="Arial"/>
              </a:defRPr>
            </a:lvl5pPr>
            <a:lvl6pPr lvl="5" algn="l" rtl="0">
              <a:lnSpc>
                <a:spcPct val="100000"/>
              </a:lnSpc>
              <a:spcBef>
                <a:spcPts val="0"/>
              </a:spcBef>
              <a:spcAft>
                <a:spcPts val="0"/>
              </a:spcAft>
              <a:buSzPts val="2800"/>
              <a:buNone/>
              <a:defRPr sz="3000">
                <a:latin typeface="Arial"/>
                <a:ea typeface="Arial"/>
                <a:cs typeface="Arial"/>
                <a:sym typeface="Arial"/>
              </a:defRPr>
            </a:lvl6pPr>
            <a:lvl7pPr lvl="6" algn="l" rtl="0">
              <a:lnSpc>
                <a:spcPct val="100000"/>
              </a:lnSpc>
              <a:spcBef>
                <a:spcPts val="0"/>
              </a:spcBef>
              <a:spcAft>
                <a:spcPts val="0"/>
              </a:spcAft>
              <a:buSzPts val="2800"/>
              <a:buNone/>
              <a:defRPr sz="3000">
                <a:latin typeface="Arial"/>
                <a:ea typeface="Arial"/>
                <a:cs typeface="Arial"/>
                <a:sym typeface="Arial"/>
              </a:defRPr>
            </a:lvl7pPr>
            <a:lvl8pPr lvl="7" algn="l" rtl="0">
              <a:lnSpc>
                <a:spcPct val="100000"/>
              </a:lnSpc>
              <a:spcBef>
                <a:spcPts val="0"/>
              </a:spcBef>
              <a:spcAft>
                <a:spcPts val="0"/>
              </a:spcAft>
              <a:buSzPts val="2800"/>
              <a:buNone/>
              <a:defRPr sz="3000">
                <a:latin typeface="Arial"/>
                <a:ea typeface="Arial"/>
                <a:cs typeface="Arial"/>
                <a:sym typeface="Arial"/>
              </a:defRPr>
            </a:lvl8pPr>
            <a:lvl9pPr lvl="8" algn="l" rtl="0">
              <a:lnSpc>
                <a:spcPct val="100000"/>
              </a:lnSpc>
              <a:spcBef>
                <a:spcPts val="0"/>
              </a:spcBef>
              <a:spcAft>
                <a:spcPts val="0"/>
              </a:spcAft>
              <a:buSzPts val="2800"/>
              <a:buNone/>
              <a:defRPr sz="3000">
                <a:latin typeface="Arial"/>
                <a:ea typeface="Arial"/>
                <a:cs typeface="Arial"/>
                <a:sym typeface="Arial"/>
              </a:defRPr>
            </a:lvl9pPr>
          </a:lstStyle>
          <a:p>
            <a:endParaRPr/>
          </a:p>
        </p:txBody>
      </p:sp>
      <p:sp>
        <p:nvSpPr>
          <p:cNvPr id="3189" name="Google Shape;3189;g27b3a2978f5_0_6914"/>
          <p:cNvSpPr txBox="1">
            <a:spLocks noGrp="1"/>
          </p:cNvSpPr>
          <p:nvPr>
            <p:ph type="body" idx="1"/>
          </p:nvPr>
        </p:nvSpPr>
        <p:spPr>
          <a:xfrm>
            <a:off x="255984" y="1374742"/>
            <a:ext cx="3852000" cy="1836300"/>
          </a:xfrm>
          <a:prstGeom prst="rect">
            <a:avLst/>
          </a:prstGeom>
          <a:noFill/>
          <a:ln>
            <a:noFill/>
          </a:ln>
        </p:spPr>
        <p:txBody>
          <a:bodyPr spcFirstLastPara="1" wrap="square" lIns="0" tIns="0" rIns="0" bIns="0" anchor="t" anchorCtr="0">
            <a:noAutofit/>
          </a:bodyPr>
          <a:lstStyle>
            <a:lvl1pPr marL="457200" lvl="0" indent="-292100" algn="l" rtl="0">
              <a:lnSpc>
                <a:spcPct val="150000"/>
              </a:lnSpc>
              <a:spcBef>
                <a:spcPts val="0"/>
              </a:spcBef>
              <a:spcAft>
                <a:spcPts val="0"/>
              </a:spcAft>
              <a:buSzPts val="1000"/>
              <a:buFont typeface="Roboto Light"/>
              <a:buChar char="●"/>
              <a:defRPr sz="1000">
                <a:latin typeface="Roboto Light"/>
                <a:ea typeface="Roboto Light"/>
                <a:cs typeface="Roboto Light"/>
                <a:sym typeface="Roboto Light"/>
              </a:defRPr>
            </a:lvl1pPr>
            <a:lvl2pPr marL="914400" lvl="1"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2pPr>
            <a:lvl3pPr marL="1371600" lvl="2"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3pPr>
            <a:lvl4pPr marL="1828800" lvl="3"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4pPr>
            <a:lvl5pPr marL="2286000" lvl="4"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5pPr>
            <a:lvl6pPr marL="2743200" lvl="5"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6pPr>
            <a:lvl7pPr marL="3200400" lvl="6"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7pPr>
            <a:lvl8pPr marL="3657600" lvl="7"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8pPr>
            <a:lvl9pPr marL="4114800" lvl="8" indent="-292100" algn="l" rtl="0">
              <a:lnSpc>
                <a:spcPct val="150000"/>
              </a:lnSpc>
              <a:spcBef>
                <a:spcPts val="1600"/>
              </a:spcBef>
              <a:spcAft>
                <a:spcPts val="1600"/>
              </a:spcAft>
              <a:buSzPts val="1000"/>
              <a:buFont typeface="Roboto Light"/>
              <a:buChar char="■"/>
              <a:defRPr sz="1000">
                <a:latin typeface="Roboto Light"/>
                <a:ea typeface="Roboto Light"/>
                <a:cs typeface="Roboto Light"/>
                <a:sym typeface="Roboto Light"/>
              </a:defRPr>
            </a:lvl9pPr>
          </a:lstStyle>
          <a:p>
            <a:endParaRPr/>
          </a:p>
        </p:txBody>
      </p:sp>
      <p:sp>
        <p:nvSpPr>
          <p:cNvPr id="3190" name="Google Shape;3190;g27b3a2978f5_0_6914"/>
          <p:cNvSpPr txBox="1">
            <a:spLocks noGrp="1"/>
          </p:cNvSpPr>
          <p:nvPr>
            <p:ph type="sldNum" idx="1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3191" name="Google Shape;3191;g27b3a2978f5_0_6914"/>
          <p:cNvSpPr txBox="1">
            <a:spLocks noGrp="1"/>
          </p:cNvSpPr>
          <p:nvPr>
            <p:ph type="subTitle" idx="2"/>
          </p:nvPr>
        </p:nvSpPr>
        <p:spPr>
          <a:xfrm>
            <a:off x="255984"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
        <p:nvSpPr>
          <p:cNvPr id="3192" name="Google Shape;3192;g27b3a2978f5_0_6914"/>
          <p:cNvSpPr txBox="1">
            <a:spLocks noGrp="1"/>
          </p:cNvSpPr>
          <p:nvPr>
            <p:ph type="subTitle" idx="3"/>
          </p:nvPr>
        </p:nvSpPr>
        <p:spPr>
          <a:xfrm>
            <a:off x="4572000" y="4860000"/>
            <a:ext cx="4129200" cy="180000"/>
          </a:xfrm>
          <a:prstGeom prst="rect">
            <a:avLst/>
          </a:prstGeom>
          <a:noFill/>
          <a:ln>
            <a:noFill/>
          </a:ln>
        </p:spPr>
        <p:txBody>
          <a:bodyPr spcFirstLastPara="1" wrap="square" lIns="0" tIns="0" rIns="0" bIns="0" anchor="t" anchorCtr="0">
            <a:noAutofit/>
          </a:bodyPr>
          <a:lstStyle>
            <a:lvl1pPr lvl="0" algn="r" rtl="0">
              <a:lnSpc>
                <a:spcPct val="115000"/>
              </a:lnSpc>
              <a:spcBef>
                <a:spcPts val="0"/>
              </a:spcBef>
              <a:spcAft>
                <a:spcPts val="0"/>
              </a:spcAft>
              <a:buSzPts val="1800"/>
              <a:buNone/>
              <a:defRPr sz="600">
                <a:solidFill>
                  <a:srgbClr val="CCCCF4"/>
                </a:solidFill>
                <a:latin typeface="Roboto Light"/>
                <a:ea typeface="Roboto Light"/>
                <a:cs typeface="Roboto Light"/>
                <a:sym typeface="Roboto Light"/>
              </a:defRPr>
            </a:lvl1pPr>
            <a:lvl2pPr lvl="1" algn="r" rtl="0">
              <a:lnSpc>
                <a:spcPct val="115000"/>
              </a:lnSpc>
              <a:spcBef>
                <a:spcPts val="0"/>
              </a:spcBef>
              <a:spcAft>
                <a:spcPts val="0"/>
              </a:spcAft>
              <a:buSzPts val="1400"/>
              <a:buNone/>
              <a:defRPr sz="600">
                <a:latin typeface="Roboto Light"/>
                <a:ea typeface="Roboto Light"/>
                <a:cs typeface="Roboto Light"/>
                <a:sym typeface="Roboto Light"/>
              </a:defRPr>
            </a:lvl2pPr>
            <a:lvl3pPr lvl="2" algn="r" rtl="0">
              <a:lnSpc>
                <a:spcPct val="115000"/>
              </a:lnSpc>
              <a:spcBef>
                <a:spcPts val="0"/>
              </a:spcBef>
              <a:spcAft>
                <a:spcPts val="0"/>
              </a:spcAft>
              <a:buSzPts val="1400"/>
              <a:buNone/>
              <a:defRPr sz="600">
                <a:latin typeface="Roboto Light"/>
                <a:ea typeface="Roboto Light"/>
                <a:cs typeface="Roboto Light"/>
                <a:sym typeface="Roboto Light"/>
              </a:defRPr>
            </a:lvl3pPr>
            <a:lvl4pPr lvl="3" algn="r" rtl="0">
              <a:lnSpc>
                <a:spcPct val="115000"/>
              </a:lnSpc>
              <a:spcBef>
                <a:spcPts val="0"/>
              </a:spcBef>
              <a:spcAft>
                <a:spcPts val="0"/>
              </a:spcAft>
              <a:buSzPts val="1400"/>
              <a:buNone/>
              <a:defRPr sz="600">
                <a:latin typeface="Roboto Light"/>
                <a:ea typeface="Roboto Light"/>
                <a:cs typeface="Roboto Light"/>
                <a:sym typeface="Roboto Light"/>
              </a:defRPr>
            </a:lvl4pPr>
            <a:lvl5pPr lvl="4" algn="r" rtl="0">
              <a:lnSpc>
                <a:spcPct val="115000"/>
              </a:lnSpc>
              <a:spcBef>
                <a:spcPts val="0"/>
              </a:spcBef>
              <a:spcAft>
                <a:spcPts val="0"/>
              </a:spcAft>
              <a:buSzPts val="1400"/>
              <a:buNone/>
              <a:defRPr sz="600">
                <a:latin typeface="Roboto Light"/>
                <a:ea typeface="Roboto Light"/>
                <a:cs typeface="Roboto Light"/>
                <a:sym typeface="Roboto Light"/>
              </a:defRPr>
            </a:lvl5pPr>
            <a:lvl6pPr lvl="5" algn="r" rtl="0">
              <a:lnSpc>
                <a:spcPct val="115000"/>
              </a:lnSpc>
              <a:spcBef>
                <a:spcPts val="0"/>
              </a:spcBef>
              <a:spcAft>
                <a:spcPts val="0"/>
              </a:spcAft>
              <a:buSzPts val="1400"/>
              <a:buNone/>
              <a:defRPr sz="600">
                <a:latin typeface="Roboto Light"/>
                <a:ea typeface="Roboto Light"/>
                <a:cs typeface="Roboto Light"/>
                <a:sym typeface="Roboto Light"/>
              </a:defRPr>
            </a:lvl6pPr>
            <a:lvl7pPr lvl="6" algn="r" rtl="0">
              <a:lnSpc>
                <a:spcPct val="115000"/>
              </a:lnSpc>
              <a:spcBef>
                <a:spcPts val="0"/>
              </a:spcBef>
              <a:spcAft>
                <a:spcPts val="0"/>
              </a:spcAft>
              <a:buSzPts val="1400"/>
              <a:buNone/>
              <a:defRPr sz="600">
                <a:latin typeface="Roboto Light"/>
                <a:ea typeface="Roboto Light"/>
                <a:cs typeface="Roboto Light"/>
                <a:sym typeface="Roboto Light"/>
              </a:defRPr>
            </a:lvl7pPr>
            <a:lvl8pPr lvl="7" algn="r" rtl="0">
              <a:lnSpc>
                <a:spcPct val="115000"/>
              </a:lnSpc>
              <a:spcBef>
                <a:spcPts val="0"/>
              </a:spcBef>
              <a:spcAft>
                <a:spcPts val="0"/>
              </a:spcAft>
              <a:buSzPts val="1400"/>
              <a:buNone/>
              <a:defRPr sz="600">
                <a:latin typeface="Roboto Light"/>
                <a:ea typeface="Roboto Light"/>
                <a:cs typeface="Roboto Light"/>
                <a:sym typeface="Roboto Light"/>
              </a:defRPr>
            </a:lvl8pPr>
            <a:lvl9pPr lvl="8" algn="r" rtl="0">
              <a:lnSpc>
                <a:spcPct val="115000"/>
              </a:lnSpc>
              <a:spcBef>
                <a:spcPts val="0"/>
              </a:spcBef>
              <a:spcAft>
                <a:spcPts val="0"/>
              </a:spcAft>
              <a:buSzPts val="1400"/>
              <a:buNone/>
              <a:defRPr sz="600">
                <a:latin typeface="Roboto Light"/>
                <a:ea typeface="Roboto Light"/>
                <a:cs typeface="Roboto Light"/>
                <a:sym typeface="Roboto Light"/>
              </a:defRPr>
            </a:lvl9pPr>
          </a:lstStyle>
          <a:p>
            <a:endParaRPr/>
          </a:p>
        </p:txBody>
      </p:sp>
      <p:sp>
        <p:nvSpPr>
          <p:cNvPr id="3193" name="Google Shape;3193;g27b3a2978f5_0_6914"/>
          <p:cNvSpPr/>
          <p:nvPr/>
        </p:nvSpPr>
        <p:spPr>
          <a:xfrm>
            <a:off x="-104"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3194" name="Google Shape;3194;g27b3a2978f5_0_6914"/>
          <p:cNvGrpSpPr/>
          <p:nvPr/>
        </p:nvGrpSpPr>
        <p:grpSpPr>
          <a:xfrm>
            <a:off x="262788" y="4847368"/>
            <a:ext cx="1443457" cy="217780"/>
            <a:chOff x="238125" y="2326100"/>
            <a:chExt cx="7110625" cy="1050050"/>
          </a:xfrm>
        </p:grpSpPr>
        <p:sp>
          <p:nvSpPr>
            <p:cNvPr id="3195" name="Google Shape;3195;g27b3a2978f5_0_6914"/>
            <p:cNvSpPr/>
            <p:nvPr/>
          </p:nvSpPr>
          <p:spPr>
            <a:xfrm>
              <a:off x="1957575" y="2333750"/>
              <a:ext cx="202225" cy="884400"/>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96" name="Google Shape;3196;g27b3a2978f5_0_6914"/>
            <p:cNvSpPr/>
            <p:nvPr/>
          </p:nvSpPr>
          <p:spPr>
            <a:xfrm>
              <a:off x="2248975" y="2333750"/>
              <a:ext cx="203050" cy="884400"/>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97" name="Google Shape;3197;g27b3a2978f5_0_6914"/>
            <p:cNvSpPr/>
            <p:nvPr/>
          </p:nvSpPr>
          <p:spPr>
            <a:xfrm>
              <a:off x="1677225" y="2333750"/>
              <a:ext cx="202225" cy="884400"/>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98" name="Google Shape;3198;g27b3a2978f5_0_6914"/>
            <p:cNvSpPr/>
            <p:nvPr/>
          </p:nvSpPr>
          <p:spPr>
            <a:xfrm>
              <a:off x="238125" y="2326100"/>
              <a:ext cx="513125" cy="900525"/>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199" name="Google Shape;3199;g27b3a2978f5_0_6914"/>
            <p:cNvSpPr/>
            <p:nvPr/>
          </p:nvSpPr>
          <p:spPr>
            <a:xfrm>
              <a:off x="835325" y="2496850"/>
              <a:ext cx="756125" cy="721300"/>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00" name="Google Shape;3200;g27b3a2978f5_0_6914"/>
            <p:cNvSpPr/>
            <p:nvPr/>
          </p:nvSpPr>
          <p:spPr>
            <a:xfrm>
              <a:off x="2526775" y="2492625"/>
              <a:ext cx="485100" cy="734850"/>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01" name="Google Shape;3201;g27b3a2978f5_0_6914"/>
            <p:cNvSpPr/>
            <p:nvPr/>
          </p:nvSpPr>
          <p:spPr>
            <a:xfrm>
              <a:off x="3233575" y="2329500"/>
              <a:ext cx="28050" cy="1046650"/>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02" name="Google Shape;3202;g27b3a2978f5_0_6914"/>
            <p:cNvSpPr/>
            <p:nvPr/>
          </p:nvSpPr>
          <p:spPr>
            <a:xfrm>
              <a:off x="3424725" y="2507050"/>
              <a:ext cx="203900" cy="265925"/>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03" name="Google Shape;3203;g27b3a2978f5_0_6914"/>
            <p:cNvSpPr/>
            <p:nvPr/>
          </p:nvSpPr>
          <p:spPr>
            <a:xfrm>
              <a:off x="3636250" y="2571625"/>
              <a:ext cx="162300" cy="204750"/>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04" name="Google Shape;3204;g27b3a2978f5_0_6914"/>
            <p:cNvSpPr/>
            <p:nvPr/>
          </p:nvSpPr>
          <p:spPr>
            <a:xfrm>
              <a:off x="3829950" y="2571625"/>
              <a:ext cx="159750" cy="204750"/>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05" name="Google Shape;3205;g27b3a2978f5_0_6914"/>
            <p:cNvSpPr/>
            <p:nvPr/>
          </p:nvSpPr>
          <p:spPr>
            <a:xfrm>
              <a:off x="4033000" y="2492625"/>
              <a:ext cx="148675" cy="280350"/>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06" name="Google Shape;3206;g27b3a2978f5_0_6914"/>
            <p:cNvSpPr/>
            <p:nvPr/>
          </p:nvSpPr>
          <p:spPr>
            <a:xfrm>
              <a:off x="4237725"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07" name="Google Shape;3207;g27b3a2978f5_0_6914"/>
            <p:cNvSpPr/>
            <p:nvPr/>
          </p:nvSpPr>
          <p:spPr>
            <a:xfrm>
              <a:off x="4430575" y="2571625"/>
              <a:ext cx="175875" cy="204750"/>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08" name="Google Shape;3208;g27b3a2978f5_0_6914"/>
            <p:cNvSpPr/>
            <p:nvPr/>
          </p:nvSpPr>
          <p:spPr>
            <a:xfrm>
              <a:off x="4654000" y="2492625"/>
              <a:ext cx="22125" cy="280350"/>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09" name="Google Shape;3209;g27b3a2978f5_0_6914"/>
            <p:cNvSpPr/>
            <p:nvPr/>
          </p:nvSpPr>
          <p:spPr>
            <a:xfrm>
              <a:off x="4722825" y="2571625"/>
              <a:ext cx="175875" cy="204750"/>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10" name="Google Shape;3210;g27b3a2978f5_0_6914"/>
            <p:cNvSpPr/>
            <p:nvPr/>
          </p:nvSpPr>
          <p:spPr>
            <a:xfrm>
              <a:off x="4935200" y="2571625"/>
              <a:ext cx="158875" cy="280375"/>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11" name="Google Shape;3211;g27b3a2978f5_0_6914"/>
            <p:cNvSpPr/>
            <p:nvPr/>
          </p:nvSpPr>
          <p:spPr>
            <a:xfrm>
              <a:off x="5128050" y="2575875"/>
              <a:ext cx="165675" cy="27697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12" name="Google Shape;3212;g27b3a2978f5_0_6914"/>
            <p:cNvSpPr/>
            <p:nvPr/>
          </p:nvSpPr>
          <p:spPr>
            <a:xfrm>
              <a:off x="5393950" y="2524900"/>
              <a:ext cx="102825" cy="251475"/>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13" name="Google Shape;3213;g27b3a2978f5_0_6914"/>
            <p:cNvSpPr/>
            <p:nvPr/>
          </p:nvSpPr>
          <p:spPr>
            <a:xfrm>
              <a:off x="5538375" y="2492625"/>
              <a:ext cx="148700" cy="280350"/>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14" name="Google Shape;3214;g27b3a2978f5_0_6914"/>
            <p:cNvSpPr/>
            <p:nvPr/>
          </p:nvSpPr>
          <p:spPr>
            <a:xfrm>
              <a:off x="5732925" y="2571625"/>
              <a:ext cx="157175" cy="204750"/>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15" name="Google Shape;3215;g27b3a2978f5_0_6914"/>
            <p:cNvSpPr/>
            <p:nvPr/>
          </p:nvSpPr>
          <p:spPr>
            <a:xfrm>
              <a:off x="5918100" y="2524900"/>
              <a:ext cx="102825" cy="251475"/>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16" name="Google Shape;3216;g27b3a2978f5_0_6914"/>
            <p:cNvSpPr/>
            <p:nvPr/>
          </p:nvSpPr>
          <p:spPr>
            <a:xfrm>
              <a:off x="6157675" y="2507050"/>
              <a:ext cx="153800" cy="265925"/>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17" name="Google Shape;3217;g27b3a2978f5_0_6914"/>
            <p:cNvSpPr/>
            <p:nvPr/>
          </p:nvSpPr>
          <p:spPr>
            <a:xfrm>
              <a:off x="6347975" y="2503650"/>
              <a:ext cx="30600" cy="269325"/>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18" name="Google Shape;3218;g27b3a2978f5_0_6914"/>
            <p:cNvSpPr/>
            <p:nvPr/>
          </p:nvSpPr>
          <p:spPr>
            <a:xfrm>
              <a:off x="6422725" y="2571625"/>
              <a:ext cx="150400" cy="204750"/>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19" name="Google Shape;3219;g27b3a2978f5_0_6914"/>
            <p:cNvSpPr/>
            <p:nvPr/>
          </p:nvSpPr>
          <p:spPr>
            <a:xfrm>
              <a:off x="6597750" y="2524900"/>
              <a:ext cx="101950" cy="251475"/>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20" name="Google Shape;3220;g27b3a2978f5_0_6914"/>
            <p:cNvSpPr/>
            <p:nvPr/>
          </p:nvSpPr>
          <p:spPr>
            <a:xfrm>
              <a:off x="6729425" y="2571625"/>
              <a:ext cx="162275" cy="204750"/>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21" name="Google Shape;3221;g27b3a2978f5_0_6914"/>
            <p:cNvSpPr/>
            <p:nvPr/>
          </p:nvSpPr>
          <p:spPr>
            <a:xfrm>
              <a:off x="6934150"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22" name="Google Shape;3222;g27b3a2978f5_0_6914"/>
            <p:cNvSpPr/>
            <p:nvPr/>
          </p:nvSpPr>
          <p:spPr>
            <a:xfrm>
              <a:off x="7128700" y="2571625"/>
              <a:ext cx="150400" cy="204750"/>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23" name="Google Shape;3223;g27b3a2978f5_0_6914"/>
            <p:cNvSpPr/>
            <p:nvPr/>
          </p:nvSpPr>
          <p:spPr>
            <a:xfrm>
              <a:off x="7310500" y="2738975"/>
              <a:ext cx="38250" cy="84125"/>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24" name="Google Shape;3224;g27b3a2978f5_0_6914"/>
            <p:cNvSpPr/>
            <p:nvPr/>
          </p:nvSpPr>
          <p:spPr>
            <a:xfrm>
              <a:off x="3445100" y="2955600"/>
              <a:ext cx="186075" cy="270175"/>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25" name="Google Shape;3225;g27b3a2978f5_0_6914"/>
            <p:cNvSpPr/>
            <p:nvPr/>
          </p:nvSpPr>
          <p:spPr>
            <a:xfrm>
              <a:off x="3692325" y="3021025"/>
              <a:ext cx="148700" cy="200500"/>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26" name="Google Shape;3226;g27b3a2978f5_0_6914"/>
            <p:cNvSpPr/>
            <p:nvPr/>
          </p:nvSpPr>
          <p:spPr>
            <a:xfrm>
              <a:off x="3892825" y="2941175"/>
              <a:ext cx="158025" cy="284600"/>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27" name="Google Shape;3227;g27b3a2978f5_0_6914"/>
            <p:cNvSpPr/>
            <p:nvPr/>
          </p:nvSpPr>
          <p:spPr>
            <a:xfrm>
              <a:off x="4100100" y="3021025"/>
              <a:ext cx="162300" cy="204750"/>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28" name="Google Shape;3228;g27b3a2978f5_0_6914"/>
            <p:cNvSpPr/>
            <p:nvPr/>
          </p:nvSpPr>
          <p:spPr>
            <a:xfrm>
              <a:off x="4308250" y="3021025"/>
              <a:ext cx="91775" cy="200500"/>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29" name="Google Shape;3229;g27b3a2978f5_0_6914"/>
            <p:cNvSpPr/>
            <p:nvPr/>
          </p:nvSpPr>
          <p:spPr>
            <a:xfrm>
              <a:off x="4427175" y="3021025"/>
              <a:ext cx="150400" cy="204750"/>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30" name="Google Shape;3230;g27b3a2978f5_0_6914"/>
            <p:cNvSpPr/>
            <p:nvPr/>
          </p:nvSpPr>
          <p:spPr>
            <a:xfrm>
              <a:off x="4605575" y="2973450"/>
              <a:ext cx="102825" cy="252325"/>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31" name="Google Shape;3231;g27b3a2978f5_0_6914"/>
            <p:cNvSpPr/>
            <p:nvPr/>
          </p:nvSpPr>
          <p:spPr>
            <a:xfrm>
              <a:off x="474320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32" name="Google Shape;3232;g27b3a2978f5_0_6914"/>
            <p:cNvSpPr/>
            <p:nvPr/>
          </p:nvSpPr>
          <p:spPr>
            <a:xfrm>
              <a:off x="4957275" y="3021025"/>
              <a:ext cx="148700" cy="200500"/>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33" name="Google Shape;3233;g27b3a2978f5_0_6914"/>
            <p:cNvSpPr/>
            <p:nvPr/>
          </p:nvSpPr>
          <p:spPr>
            <a:xfrm>
              <a:off x="5156925" y="2941175"/>
              <a:ext cx="158900" cy="284600"/>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34" name="Google Shape;3234;g27b3a2978f5_0_6914"/>
            <p:cNvSpPr/>
            <p:nvPr/>
          </p:nvSpPr>
          <p:spPr>
            <a:xfrm>
              <a:off x="5366775" y="3021025"/>
              <a:ext cx="149525" cy="204750"/>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35" name="Google Shape;3235;g27b3a2978f5_0_6914"/>
            <p:cNvSpPr/>
            <p:nvPr/>
          </p:nvSpPr>
          <p:spPr>
            <a:xfrm>
              <a:off x="565305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36" name="Google Shape;3236;g27b3a2978f5_0_6914"/>
            <p:cNvSpPr/>
            <p:nvPr/>
          </p:nvSpPr>
          <p:spPr>
            <a:xfrm>
              <a:off x="5867150" y="3021025"/>
              <a:ext cx="148675" cy="200500"/>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37" name="Google Shape;3237;g27b3a2978f5_0_6914"/>
            <p:cNvSpPr/>
            <p:nvPr/>
          </p:nvSpPr>
          <p:spPr>
            <a:xfrm>
              <a:off x="6066775" y="2941175"/>
              <a:ext cx="158050" cy="284600"/>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38" name="Google Shape;3238;g27b3a2978f5_0_6914"/>
            <p:cNvSpPr/>
            <p:nvPr/>
          </p:nvSpPr>
          <p:spPr>
            <a:xfrm>
              <a:off x="6376000" y="2952200"/>
              <a:ext cx="197125" cy="273575"/>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39" name="Google Shape;3239;g27b3a2978f5_0_6914"/>
            <p:cNvSpPr/>
            <p:nvPr/>
          </p:nvSpPr>
          <p:spPr>
            <a:xfrm>
              <a:off x="6616425"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40" name="Google Shape;3240;g27b3a2978f5_0_6914"/>
            <p:cNvSpPr/>
            <p:nvPr/>
          </p:nvSpPr>
          <p:spPr>
            <a:xfrm>
              <a:off x="6829675" y="3021025"/>
              <a:ext cx="91775" cy="200500"/>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41" name="Google Shape;3241;g27b3a2978f5_0_6914"/>
            <p:cNvSpPr/>
            <p:nvPr/>
          </p:nvSpPr>
          <p:spPr>
            <a:xfrm>
              <a:off x="6943500" y="3021025"/>
              <a:ext cx="162300" cy="204750"/>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242" name="Google Shape;3242;g27b3a2978f5_0_6914"/>
            <p:cNvSpPr/>
            <p:nvPr/>
          </p:nvSpPr>
          <p:spPr>
            <a:xfrm>
              <a:off x="7142300" y="3021025"/>
              <a:ext cx="149525" cy="204750"/>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3243" name="Google Shape;3243;g27b3a2978f5_0_6914"/>
          <p:cNvSpPr txBox="1">
            <a:spLocks noGrp="1"/>
          </p:cNvSpPr>
          <p:nvPr>
            <p:ph type="sldNum" idx="4"/>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3244" name="Google Shape;3244;g27b3a2978f5_0_6914"/>
          <p:cNvSpPr txBox="1"/>
          <p:nvPr/>
        </p:nvSpPr>
        <p:spPr>
          <a:xfrm>
            <a:off x="4497875" y="4764100"/>
            <a:ext cx="43326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600"/>
              <a:buFont typeface="Arial"/>
              <a:buNone/>
            </a:pPr>
            <a:r>
              <a:rPr lang="en" sz="600" b="0" i="0" u="none" strike="noStrike" cap="none">
                <a:solidFill>
                  <a:srgbClr val="CCCCF4"/>
                </a:solidFill>
                <a:latin typeface="Roboto Light"/>
                <a:ea typeface="Roboto Light"/>
                <a:cs typeface="Roboto Light"/>
                <a:sym typeface="Roboto Light"/>
              </a:rPr>
              <a:t>© </a:t>
            </a:r>
            <a:r>
              <a:rPr lang="en" sz="600">
                <a:solidFill>
                  <a:srgbClr val="CCCCF4"/>
                </a:solidFill>
                <a:latin typeface="Roboto Light"/>
                <a:ea typeface="Roboto Light"/>
                <a:cs typeface="Roboto Light"/>
                <a:sym typeface="Roboto Light"/>
              </a:rPr>
              <a:t>2022</a:t>
            </a:r>
            <a:r>
              <a:rPr lang="en" sz="600" b="0" i="0" u="none" strike="noStrike" cap="none">
                <a:solidFill>
                  <a:srgbClr val="CCCCF4"/>
                </a:solidFill>
                <a:latin typeface="Roboto Light"/>
                <a:ea typeface="Roboto Light"/>
                <a:cs typeface="Roboto Light"/>
                <a:sym typeface="Roboto Light"/>
              </a:rPr>
              <a:t>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CCCCF4"/>
              </a:solidFill>
              <a:latin typeface="Roboto Light"/>
              <a:ea typeface="Roboto Light"/>
              <a:cs typeface="Roboto Light"/>
              <a:sym typeface="Roboto Light"/>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227">
          <p15:clr>
            <a:srgbClr val="FA7B17"/>
          </p15:clr>
        </p15:guide>
        <p15:guide id="5" orient="horz" pos="340">
          <p15:clr>
            <a:srgbClr val="FA7B17"/>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Omilia - Closing Slide 2">
  <p:cSld name="Omilia - Closing Slide">
    <p:spTree>
      <p:nvGrpSpPr>
        <p:cNvPr id="1" name="Shape 3245"/>
        <p:cNvGrpSpPr/>
        <p:nvPr/>
      </p:nvGrpSpPr>
      <p:grpSpPr>
        <a:xfrm>
          <a:off x="0" y="0"/>
          <a:ext cx="0" cy="0"/>
          <a:chOff x="0" y="0"/>
          <a:chExt cx="0" cy="0"/>
        </a:xfrm>
      </p:grpSpPr>
      <p:sp>
        <p:nvSpPr>
          <p:cNvPr id="3246" name="Google Shape;3246;g27b3a2978f5_0_6975"/>
          <p:cNvSpPr txBox="1">
            <a:spLocks noGrp="1"/>
          </p:cNvSpPr>
          <p:nvPr>
            <p:ph type="title"/>
          </p:nvPr>
        </p:nvSpPr>
        <p:spPr>
          <a:xfrm>
            <a:off x="1170000" y="1551025"/>
            <a:ext cx="4818000" cy="542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FFFFFF"/>
              </a:buClr>
              <a:buSzPts val="3600"/>
              <a:buFont typeface="Roboto"/>
              <a:buNone/>
              <a:defRPr sz="3600" b="1">
                <a:solidFill>
                  <a:srgbClr val="FFFFFF"/>
                </a:solidFill>
                <a:latin typeface="Roboto"/>
                <a:ea typeface="Roboto"/>
                <a:cs typeface="Roboto"/>
                <a:sym typeface="Roboto"/>
              </a:defRPr>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3247" name="Google Shape;3247;g27b3a2978f5_0_6975"/>
          <p:cNvSpPr txBox="1">
            <a:spLocks noGrp="1"/>
          </p:cNvSpPr>
          <p:nvPr>
            <p:ph type="subTitle" idx="1"/>
          </p:nvPr>
        </p:nvSpPr>
        <p:spPr>
          <a:xfrm>
            <a:off x="1170000" y="2468175"/>
            <a:ext cx="4984800" cy="4437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1600">
                <a:solidFill>
                  <a:srgbClr val="FFFFFF"/>
                </a:solidFill>
                <a:latin typeface="Roboto Medium"/>
                <a:ea typeface="Roboto Medium"/>
                <a:cs typeface="Roboto Medium"/>
                <a:sym typeface="Roboto Medium"/>
              </a:defRPr>
            </a:lvl1pPr>
            <a:lvl2pPr lvl="1" algn="l" rtl="0">
              <a:lnSpc>
                <a:spcPct val="115000"/>
              </a:lnSpc>
              <a:spcBef>
                <a:spcPts val="160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3248" name="Google Shape;3248;g27b3a2978f5_0_6975"/>
          <p:cNvSpPr txBox="1">
            <a:spLocks noGrp="1"/>
          </p:cNvSpPr>
          <p:nvPr>
            <p:ph type="subTitle" idx="2"/>
          </p:nvPr>
        </p:nvSpPr>
        <p:spPr>
          <a:xfrm>
            <a:off x="1170000" y="2719182"/>
            <a:ext cx="4984800" cy="2409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1000">
                <a:solidFill>
                  <a:srgbClr val="FFFFFF"/>
                </a:solidFill>
                <a:latin typeface="Roboto"/>
                <a:ea typeface="Roboto"/>
                <a:cs typeface="Roboto"/>
                <a:sym typeface="Roboto"/>
              </a:defRPr>
            </a:lvl1pPr>
            <a:lvl2pPr lvl="1" algn="l" rtl="0">
              <a:lnSpc>
                <a:spcPct val="115000"/>
              </a:lnSpc>
              <a:spcBef>
                <a:spcPts val="160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3249" name="Google Shape;3249;g27b3a2978f5_0_6975"/>
          <p:cNvSpPr txBox="1">
            <a:spLocks noGrp="1"/>
          </p:cNvSpPr>
          <p:nvPr>
            <p:ph type="subTitle" idx="3"/>
          </p:nvPr>
        </p:nvSpPr>
        <p:spPr>
          <a:xfrm>
            <a:off x="1492544" y="3154575"/>
            <a:ext cx="3652800" cy="129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900">
                <a:solidFill>
                  <a:srgbClr val="FFFFFF"/>
                </a:solidFill>
                <a:latin typeface="Roboto"/>
                <a:ea typeface="Roboto"/>
                <a:cs typeface="Roboto"/>
                <a:sym typeface="Roboto"/>
              </a:defRPr>
            </a:lvl1pPr>
            <a:lvl2pPr lvl="1" algn="l" rtl="0">
              <a:lnSpc>
                <a:spcPct val="115000"/>
              </a:lnSpc>
              <a:spcBef>
                <a:spcPts val="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3250" name="Google Shape;3250;g27b3a2978f5_0_6975"/>
          <p:cNvSpPr txBox="1">
            <a:spLocks noGrp="1"/>
          </p:cNvSpPr>
          <p:nvPr>
            <p:ph type="subTitle" idx="4"/>
          </p:nvPr>
        </p:nvSpPr>
        <p:spPr>
          <a:xfrm>
            <a:off x="1492544" y="3462875"/>
            <a:ext cx="3652800" cy="129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900">
                <a:solidFill>
                  <a:srgbClr val="FFFFFF"/>
                </a:solidFill>
                <a:latin typeface="Roboto"/>
                <a:ea typeface="Roboto"/>
                <a:cs typeface="Roboto"/>
                <a:sym typeface="Roboto"/>
              </a:defRPr>
            </a:lvl1pPr>
            <a:lvl2pPr lvl="1" algn="l" rtl="0">
              <a:lnSpc>
                <a:spcPct val="115000"/>
              </a:lnSpc>
              <a:spcBef>
                <a:spcPts val="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737">
          <p15:clr>
            <a:srgbClr val="FA7B17"/>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51"/>
        <p:cNvGrpSpPr/>
        <p:nvPr/>
      </p:nvGrpSpPr>
      <p:grpSpPr>
        <a:xfrm>
          <a:off x="0" y="0"/>
          <a:ext cx="0" cy="0"/>
          <a:chOff x="0" y="0"/>
          <a:chExt cx="0" cy="0"/>
        </a:xfrm>
      </p:grpSpPr>
      <p:sp>
        <p:nvSpPr>
          <p:cNvPr id="3252" name="Google Shape;3252;g27b3a2978f5_0_698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400"/>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3253" name="Google Shape;3253;g27b3a2978f5_0_698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400"/>
            </a:lvl1pPr>
            <a:lvl2pPr lvl="1" algn="l" rtl="0">
              <a:lnSpc>
                <a:spcPct val="100000"/>
              </a:lnSpc>
              <a:spcBef>
                <a:spcPts val="0"/>
              </a:spcBef>
              <a:spcAft>
                <a:spcPts val="0"/>
              </a:spcAft>
              <a:buSzPts val="1100"/>
              <a:buNone/>
              <a:defRPr sz="1400"/>
            </a:lvl2pPr>
            <a:lvl3pPr lvl="2" algn="l" rtl="0">
              <a:lnSpc>
                <a:spcPct val="100000"/>
              </a:lnSpc>
              <a:spcBef>
                <a:spcPts val="0"/>
              </a:spcBef>
              <a:spcAft>
                <a:spcPts val="0"/>
              </a:spcAft>
              <a:buSzPts val="1100"/>
              <a:buNone/>
              <a:defRPr sz="1400"/>
            </a:lvl3pPr>
            <a:lvl4pPr lvl="3" algn="l" rtl="0">
              <a:lnSpc>
                <a:spcPct val="100000"/>
              </a:lnSpc>
              <a:spcBef>
                <a:spcPts val="0"/>
              </a:spcBef>
              <a:spcAft>
                <a:spcPts val="0"/>
              </a:spcAft>
              <a:buSzPts val="1100"/>
              <a:buNone/>
              <a:defRPr sz="1400"/>
            </a:lvl4pPr>
            <a:lvl5pPr lvl="4" algn="l" rtl="0">
              <a:lnSpc>
                <a:spcPct val="100000"/>
              </a:lnSpc>
              <a:spcBef>
                <a:spcPts val="0"/>
              </a:spcBef>
              <a:spcAft>
                <a:spcPts val="0"/>
              </a:spcAft>
              <a:buSzPts val="1100"/>
              <a:buNone/>
              <a:defRPr sz="1400"/>
            </a:lvl5pPr>
            <a:lvl6pPr lvl="5" algn="l" rtl="0">
              <a:lnSpc>
                <a:spcPct val="100000"/>
              </a:lnSpc>
              <a:spcBef>
                <a:spcPts val="0"/>
              </a:spcBef>
              <a:spcAft>
                <a:spcPts val="0"/>
              </a:spcAft>
              <a:buSzPts val="1100"/>
              <a:buNone/>
              <a:defRPr sz="1400"/>
            </a:lvl6pPr>
            <a:lvl7pPr lvl="6" algn="l" rtl="0">
              <a:lnSpc>
                <a:spcPct val="100000"/>
              </a:lnSpc>
              <a:spcBef>
                <a:spcPts val="0"/>
              </a:spcBef>
              <a:spcAft>
                <a:spcPts val="0"/>
              </a:spcAft>
              <a:buSzPts val="1100"/>
              <a:buNone/>
              <a:defRPr sz="1400"/>
            </a:lvl7pPr>
            <a:lvl8pPr lvl="7" algn="l" rtl="0">
              <a:lnSpc>
                <a:spcPct val="100000"/>
              </a:lnSpc>
              <a:spcBef>
                <a:spcPts val="0"/>
              </a:spcBef>
              <a:spcAft>
                <a:spcPts val="0"/>
              </a:spcAft>
              <a:buSzPts val="1100"/>
              <a:buNone/>
              <a:defRPr sz="1400"/>
            </a:lvl8pPr>
            <a:lvl9pPr lvl="8" algn="l" rtl="0">
              <a:lnSpc>
                <a:spcPct val="100000"/>
              </a:lnSpc>
              <a:spcBef>
                <a:spcPts val="0"/>
              </a:spcBef>
              <a:spcAft>
                <a:spcPts val="0"/>
              </a:spcAft>
              <a:buSzPts val="1100"/>
              <a:buNone/>
              <a:defRPr sz="1400"/>
            </a:lvl9pPr>
          </a:lstStyle>
          <a:p>
            <a:endParaRPr/>
          </a:p>
        </p:txBody>
      </p:sp>
      <p:sp>
        <p:nvSpPr>
          <p:cNvPr id="3254" name="Google Shape;3254;g27b3a2978f5_0_698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Omilia - Title + Left Column 2">
  <p:cSld name="Omilia - Title + Left Column">
    <p:spTree>
      <p:nvGrpSpPr>
        <p:cNvPr id="1" name="Shape 3255"/>
        <p:cNvGrpSpPr/>
        <p:nvPr/>
      </p:nvGrpSpPr>
      <p:grpSpPr>
        <a:xfrm>
          <a:off x="0" y="0"/>
          <a:ext cx="0" cy="0"/>
          <a:chOff x="0" y="0"/>
          <a:chExt cx="0" cy="0"/>
        </a:xfrm>
      </p:grpSpPr>
      <p:pic>
        <p:nvPicPr>
          <p:cNvPr id="3256" name="Google Shape;3256;g27b3a2978f5_0_6985"/>
          <p:cNvPicPr preferRelativeResize="0"/>
          <p:nvPr/>
        </p:nvPicPr>
        <p:blipFill rotWithShape="1">
          <a:blip r:embed="rId2">
            <a:alphaModFix/>
          </a:blip>
          <a:srcRect/>
          <a:stretch/>
        </p:blipFill>
        <p:spPr>
          <a:xfrm>
            <a:off x="0" y="4758403"/>
            <a:ext cx="9144002" cy="385097"/>
          </a:xfrm>
          <a:prstGeom prst="rect">
            <a:avLst/>
          </a:prstGeom>
          <a:noFill/>
          <a:ln>
            <a:noFill/>
          </a:ln>
        </p:spPr>
      </p:pic>
      <p:sp>
        <p:nvSpPr>
          <p:cNvPr id="3257" name="Google Shape;3257;g27b3a2978f5_0_6985"/>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sz="1200" b="0" i="0" u="none" strike="noStrike" cap="none">
                <a:solidFill>
                  <a:srgbClr val="A2A2BA"/>
                </a:solidFill>
                <a:latin typeface="Roboto"/>
                <a:ea typeface="Roboto"/>
                <a:cs typeface="Roboto"/>
                <a:sym typeface="Roboto"/>
              </a:rPr>
              <a:t>© 2020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3258" name="Google Shape;3258;g27b3a2978f5_0_6985"/>
          <p:cNvPicPr preferRelativeResize="0"/>
          <p:nvPr/>
        </p:nvPicPr>
        <p:blipFill rotWithShape="1">
          <a:blip r:embed="rId3">
            <a:alphaModFix/>
          </a:blip>
          <a:srcRect/>
          <a:stretch/>
        </p:blipFill>
        <p:spPr>
          <a:xfrm>
            <a:off x="541700" y="13077151"/>
            <a:ext cx="2936342" cy="434400"/>
          </a:xfrm>
          <a:prstGeom prst="rect">
            <a:avLst/>
          </a:prstGeom>
          <a:noFill/>
          <a:ln>
            <a:noFill/>
          </a:ln>
        </p:spPr>
      </p:pic>
      <p:pic>
        <p:nvPicPr>
          <p:cNvPr id="3259" name="Google Shape;3259;g27b3a2978f5_0_6985"/>
          <p:cNvPicPr preferRelativeResize="0"/>
          <p:nvPr/>
        </p:nvPicPr>
        <p:blipFill rotWithShape="1">
          <a:blip r:embed="rId3">
            <a:alphaModFix/>
          </a:blip>
          <a:srcRect/>
          <a:stretch/>
        </p:blipFill>
        <p:spPr>
          <a:xfrm>
            <a:off x="-13317176" y="4466551"/>
            <a:ext cx="2936342" cy="434400"/>
          </a:xfrm>
          <a:prstGeom prst="rect">
            <a:avLst/>
          </a:prstGeom>
          <a:noFill/>
          <a:ln>
            <a:noFill/>
          </a:ln>
        </p:spPr>
      </p:pic>
      <p:sp>
        <p:nvSpPr>
          <p:cNvPr id="3260" name="Google Shape;3260;g27b3a2978f5_0_6985"/>
          <p:cNvSpPr txBox="1">
            <a:spLocks noGrp="1"/>
          </p:cNvSpPr>
          <p:nvPr>
            <p:ph type="title"/>
          </p:nvPr>
        </p:nvSpPr>
        <p:spPr>
          <a:xfrm>
            <a:off x="255984" y="582467"/>
            <a:ext cx="3852000" cy="5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dk1"/>
              </a:buClr>
              <a:buSzPts val="3300"/>
              <a:buFont typeface="Roboto"/>
              <a:buNone/>
              <a:defRPr>
                <a:latin typeface="Roboto"/>
                <a:ea typeface="Roboto"/>
                <a:cs typeface="Roboto"/>
                <a:sym typeface="Roboto"/>
              </a:defRPr>
            </a:lvl1pPr>
            <a:lvl2pPr lvl="1" algn="l" rtl="0">
              <a:lnSpc>
                <a:spcPct val="100000"/>
              </a:lnSpc>
              <a:spcBef>
                <a:spcPts val="0"/>
              </a:spcBef>
              <a:spcAft>
                <a:spcPts val="0"/>
              </a:spcAft>
              <a:buSzPts val="3000"/>
              <a:buFont typeface="Arial"/>
              <a:buNone/>
              <a:defRPr sz="3000">
                <a:latin typeface="Arial"/>
                <a:ea typeface="Arial"/>
                <a:cs typeface="Arial"/>
                <a:sym typeface="Arial"/>
              </a:defRPr>
            </a:lvl2pPr>
            <a:lvl3pPr lvl="2" algn="l" rtl="0">
              <a:lnSpc>
                <a:spcPct val="100000"/>
              </a:lnSpc>
              <a:spcBef>
                <a:spcPts val="0"/>
              </a:spcBef>
              <a:spcAft>
                <a:spcPts val="0"/>
              </a:spcAft>
              <a:buSzPts val="3000"/>
              <a:buFont typeface="Arial"/>
              <a:buNone/>
              <a:defRPr sz="3000">
                <a:latin typeface="Arial"/>
                <a:ea typeface="Arial"/>
                <a:cs typeface="Arial"/>
                <a:sym typeface="Arial"/>
              </a:defRPr>
            </a:lvl3pPr>
            <a:lvl4pPr lvl="3" algn="l" rtl="0">
              <a:lnSpc>
                <a:spcPct val="100000"/>
              </a:lnSpc>
              <a:spcBef>
                <a:spcPts val="0"/>
              </a:spcBef>
              <a:spcAft>
                <a:spcPts val="0"/>
              </a:spcAft>
              <a:buSzPts val="3000"/>
              <a:buFont typeface="Arial"/>
              <a:buNone/>
              <a:defRPr sz="3000">
                <a:latin typeface="Arial"/>
                <a:ea typeface="Arial"/>
                <a:cs typeface="Arial"/>
                <a:sym typeface="Arial"/>
              </a:defRPr>
            </a:lvl4pPr>
            <a:lvl5pPr lvl="4" algn="l" rtl="0">
              <a:lnSpc>
                <a:spcPct val="100000"/>
              </a:lnSpc>
              <a:spcBef>
                <a:spcPts val="0"/>
              </a:spcBef>
              <a:spcAft>
                <a:spcPts val="0"/>
              </a:spcAft>
              <a:buSzPts val="3000"/>
              <a:buFont typeface="Arial"/>
              <a:buNone/>
              <a:defRPr sz="3000">
                <a:latin typeface="Arial"/>
                <a:ea typeface="Arial"/>
                <a:cs typeface="Arial"/>
                <a:sym typeface="Arial"/>
              </a:defRPr>
            </a:lvl5pPr>
            <a:lvl6pPr lvl="5" algn="l" rtl="0">
              <a:lnSpc>
                <a:spcPct val="100000"/>
              </a:lnSpc>
              <a:spcBef>
                <a:spcPts val="0"/>
              </a:spcBef>
              <a:spcAft>
                <a:spcPts val="0"/>
              </a:spcAft>
              <a:buSzPts val="3000"/>
              <a:buFont typeface="Arial"/>
              <a:buNone/>
              <a:defRPr sz="3000">
                <a:latin typeface="Arial"/>
                <a:ea typeface="Arial"/>
                <a:cs typeface="Arial"/>
                <a:sym typeface="Arial"/>
              </a:defRPr>
            </a:lvl6pPr>
            <a:lvl7pPr lvl="6" algn="l" rtl="0">
              <a:lnSpc>
                <a:spcPct val="100000"/>
              </a:lnSpc>
              <a:spcBef>
                <a:spcPts val="0"/>
              </a:spcBef>
              <a:spcAft>
                <a:spcPts val="0"/>
              </a:spcAft>
              <a:buSzPts val="3000"/>
              <a:buFont typeface="Arial"/>
              <a:buNone/>
              <a:defRPr sz="3000">
                <a:latin typeface="Arial"/>
                <a:ea typeface="Arial"/>
                <a:cs typeface="Arial"/>
                <a:sym typeface="Arial"/>
              </a:defRPr>
            </a:lvl7pPr>
            <a:lvl8pPr lvl="7" algn="l" rtl="0">
              <a:lnSpc>
                <a:spcPct val="100000"/>
              </a:lnSpc>
              <a:spcBef>
                <a:spcPts val="0"/>
              </a:spcBef>
              <a:spcAft>
                <a:spcPts val="0"/>
              </a:spcAft>
              <a:buSzPts val="3000"/>
              <a:buFont typeface="Arial"/>
              <a:buNone/>
              <a:defRPr sz="3000">
                <a:latin typeface="Arial"/>
                <a:ea typeface="Arial"/>
                <a:cs typeface="Arial"/>
                <a:sym typeface="Arial"/>
              </a:defRPr>
            </a:lvl8pPr>
            <a:lvl9pPr lvl="8" algn="l" rtl="0">
              <a:lnSpc>
                <a:spcPct val="100000"/>
              </a:lnSpc>
              <a:spcBef>
                <a:spcPts val="0"/>
              </a:spcBef>
              <a:spcAft>
                <a:spcPts val="0"/>
              </a:spcAft>
              <a:buSzPts val="3000"/>
              <a:buFont typeface="Arial"/>
              <a:buNone/>
              <a:defRPr sz="3000">
                <a:latin typeface="Arial"/>
                <a:ea typeface="Arial"/>
                <a:cs typeface="Arial"/>
                <a:sym typeface="Arial"/>
              </a:defRPr>
            </a:lvl9pPr>
          </a:lstStyle>
          <a:p>
            <a:endParaRPr/>
          </a:p>
        </p:txBody>
      </p:sp>
      <p:sp>
        <p:nvSpPr>
          <p:cNvPr id="3261" name="Google Shape;3261;g27b3a2978f5_0_6985"/>
          <p:cNvSpPr txBox="1">
            <a:spLocks noGrp="1"/>
          </p:cNvSpPr>
          <p:nvPr>
            <p:ph type="body" idx="1"/>
          </p:nvPr>
        </p:nvSpPr>
        <p:spPr>
          <a:xfrm>
            <a:off x="255984" y="1374742"/>
            <a:ext cx="3852000" cy="1836300"/>
          </a:xfrm>
          <a:prstGeom prst="rect">
            <a:avLst/>
          </a:prstGeom>
          <a:noFill/>
          <a:ln>
            <a:noFill/>
          </a:ln>
        </p:spPr>
        <p:txBody>
          <a:bodyPr spcFirstLastPara="1" wrap="square" lIns="0" tIns="0" rIns="0" bIns="0" anchor="t" anchorCtr="0">
            <a:noAutofit/>
          </a:bodyPr>
          <a:lstStyle>
            <a:lvl1pPr marL="457200" lvl="0" indent="-279400" algn="l" rtl="0">
              <a:lnSpc>
                <a:spcPct val="150000"/>
              </a:lnSpc>
              <a:spcBef>
                <a:spcPts val="0"/>
              </a:spcBef>
              <a:spcAft>
                <a:spcPts val="0"/>
              </a:spcAft>
              <a:buClr>
                <a:schemeClr val="dk1"/>
              </a:buClr>
              <a:buSzPts val="800"/>
              <a:buFont typeface="Roboto Light"/>
              <a:buChar char="●"/>
              <a:defRPr sz="1000">
                <a:latin typeface="Roboto Light"/>
                <a:ea typeface="Roboto Light"/>
                <a:cs typeface="Roboto Light"/>
                <a:sym typeface="Roboto Light"/>
              </a:defRPr>
            </a:lvl1pPr>
            <a:lvl2pPr marL="914400" lvl="1" indent="-279400" algn="l" rtl="0">
              <a:lnSpc>
                <a:spcPct val="150000"/>
              </a:lnSpc>
              <a:spcBef>
                <a:spcPts val="1600"/>
              </a:spcBef>
              <a:spcAft>
                <a:spcPts val="0"/>
              </a:spcAft>
              <a:buClr>
                <a:schemeClr val="dk1"/>
              </a:buClr>
              <a:buSzPts val="800"/>
              <a:buFont typeface="Roboto Light"/>
              <a:buChar char="○"/>
              <a:defRPr sz="1000">
                <a:latin typeface="Roboto Light"/>
                <a:ea typeface="Roboto Light"/>
                <a:cs typeface="Roboto Light"/>
                <a:sym typeface="Roboto Light"/>
              </a:defRPr>
            </a:lvl2pPr>
            <a:lvl3pPr marL="1371600" lvl="2" indent="-279400" algn="l" rtl="0">
              <a:lnSpc>
                <a:spcPct val="150000"/>
              </a:lnSpc>
              <a:spcBef>
                <a:spcPts val="1600"/>
              </a:spcBef>
              <a:spcAft>
                <a:spcPts val="0"/>
              </a:spcAft>
              <a:buClr>
                <a:schemeClr val="dk1"/>
              </a:buClr>
              <a:buSzPts val="800"/>
              <a:buFont typeface="Roboto Light"/>
              <a:buChar char="■"/>
              <a:defRPr sz="1000">
                <a:latin typeface="Roboto Light"/>
                <a:ea typeface="Roboto Light"/>
                <a:cs typeface="Roboto Light"/>
                <a:sym typeface="Roboto Light"/>
              </a:defRPr>
            </a:lvl3pPr>
            <a:lvl4pPr marL="1828800" lvl="3" indent="-279400" algn="l" rtl="0">
              <a:lnSpc>
                <a:spcPct val="150000"/>
              </a:lnSpc>
              <a:spcBef>
                <a:spcPts val="1600"/>
              </a:spcBef>
              <a:spcAft>
                <a:spcPts val="0"/>
              </a:spcAft>
              <a:buClr>
                <a:schemeClr val="dk1"/>
              </a:buClr>
              <a:buSzPts val="800"/>
              <a:buFont typeface="Roboto Light"/>
              <a:buChar char="●"/>
              <a:defRPr sz="1000">
                <a:latin typeface="Roboto Light"/>
                <a:ea typeface="Roboto Light"/>
                <a:cs typeface="Roboto Light"/>
                <a:sym typeface="Roboto Light"/>
              </a:defRPr>
            </a:lvl4pPr>
            <a:lvl5pPr marL="2286000" lvl="4" indent="-279400" algn="l" rtl="0">
              <a:lnSpc>
                <a:spcPct val="150000"/>
              </a:lnSpc>
              <a:spcBef>
                <a:spcPts val="1600"/>
              </a:spcBef>
              <a:spcAft>
                <a:spcPts val="0"/>
              </a:spcAft>
              <a:buClr>
                <a:schemeClr val="dk1"/>
              </a:buClr>
              <a:buSzPts val="800"/>
              <a:buFont typeface="Roboto Light"/>
              <a:buChar char="○"/>
              <a:defRPr sz="1000">
                <a:latin typeface="Roboto Light"/>
                <a:ea typeface="Roboto Light"/>
                <a:cs typeface="Roboto Light"/>
                <a:sym typeface="Roboto Light"/>
              </a:defRPr>
            </a:lvl5pPr>
            <a:lvl6pPr marL="2743200" lvl="5" indent="-279400" algn="l" rtl="0">
              <a:lnSpc>
                <a:spcPct val="150000"/>
              </a:lnSpc>
              <a:spcBef>
                <a:spcPts val="1600"/>
              </a:spcBef>
              <a:spcAft>
                <a:spcPts val="0"/>
              </a:spcAft>
              <a:buClr>
                <a:schemeClr val="dk1"/>
              </a:buClr>
              <a:buSzPts val="800"/>
              <a:buFont typeface="Roboto Light"/>
              <a:buChar char="■"/>
              <a:defRPr sz="1000">
                <a:latin typeface="Roboto Light"/>
                <a:ea typeface="Roboto Light"/>
                <a:cs typeface="Roboto Light"/>
                <a:sym typeface="Roboto Light"/>
              </a:defRPr>
            </a:lvl6pPr>
            <a:lvl7pPr marL="3200400" lvl="6" indent="-279400" algn="l" rtl="0">
              <a:lnSpc>
                <a:spcPct val="150000"/>
              </a:lnSpc>
              <a:spcBef>
                <a:spcPts val="1600"/>
              </a:spcBef>
              <a:spcAft>
                <a:spcPts val="0"/>
              </a:spcAft>
              <a:buClr>
                <a:schemeClr val="dk1"/>
              </a:buClr>
              <a:buSzPts val="800"/>
              <a:buFont typeface="Roboto Light"/>
              <a:buChar char="●"/>
              <a:defRPr sz="1000">
                <a:latin typeface="Roboto Light"/>
                <a:ea typeface="Roboto Light"/>
                <a:cs typeface="Roboto Light"/>
                <a:sym typeface="Roboto Light"/>
              </a:defRPr>
            </a:lvl7pPr>
            <a:lvl8pPr marL="3657600" lvl="7" indent="-279400" algn="l" rtl="0">
              <a:lnSpc>
                <a:spcPct val="150000"/>
              </a:lnSpc>
              <a:spcBef>
                <a:spcPts val="1600"/>
              </a:spcBef>
              <a:spcAft>
                <a:spcPts val="0"/>
              </a:spcAft>
              <a:buClr>
                <a:schemeClr val="dk1"/>
              </a:buClr>
              <a:buSzPts val="800"/>
              <a:buFont typeface="Roboto Light"/>
              <a:buChar char="○"/>
              <a:defRPr sz="1000">
                <a:latin typeface="Roboto Light"/>
                <a:ea typeface="Roboto Light"/>
                <a:cs typeface="Roboto Light"/>
                <a:sym typeface="Roboto Light"/>
              </a:defRPr>
            </a:lvl8pPr>
            <a:lvl9pPr marL="4114800" lvl="8" indent="-279400" algn="l" rtl="0">
              <a:lnSpc>
                <a:spcPct val="150000"/>
              </a:lnSpc>
              <a:spcBef>
                <a:spcPts val="1600"/>
              </a:spcBef>
              <a:spcAft>
                <a:spcPts val="1600"/>
              </a:spcAft>
              <a:buClr>
                <a:schemeClr val="dk1"/>
              </a:buClr>
              <a:buSzPts val="800"/>
              <a:buFont typeface="Roboto Light"/>
              <a:buChar char="■"/>
              <a:defRPr sz="1000">
                <a:latin typeface="Roboto Light"/>
                <a:ea typeface="Roboto Light"/>
                <a:cs typeface="Roboto Light"/>
                <a:sym typeface="Roboto Light"/>
              </a:defRPr>
            </a:lvl9pPr>
          </a:lstStyle>
          <a:p>
            <a:endParaRPr/>
          </a:p>
        </p:txBody>
      </p:sp>
      <p:sp>
        <p:nvSpPr>
          <p:cNvPr id="3262" name="Google Shape;3262;g27b3a2978f5_0_6985"/>
          <p:cNvSpPr txBox="1">
            <a:spLocks noGrp="1"/>
          </p:cNvSpPr>
          <p:nvPr>
            <p:ph type="sldNum" idx="1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FFFFFF"/>
              </a:buClr>
              <a:buSzPts val="800"/>
              <a:buFont typeface="Roboto Light"/>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FFFFFF"/>
              </a:buClr>
              <a:buSzPts val="800"/>
              <a:buFont typeface="Roboto Light"/>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FFFFFF"/>
              </a:buClr>
              <a:buSzPts val="800"/>
              <a:buFont typeface="Roboto Light"/>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FFFFFF"/>
              </a:buClr>
              <a:buSzPts val="800"/>
              <a:buFont typeface="Roboto Light"/>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FFFFFF"/>
              </a:buClr>
              <a:buSzPts val="800"/>
              <a:buFont typeface="Roboto Light"/>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FFFFFF"/>
              </a:buClr>
              <a:buSzPts val="800"/>
              <a:buFont typeface="Roboto Light"/>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FFFFFF"/>
              </a:buClr>
              <a:buSzPts val="800"/>
              <a:buFont typeface="Roboto Light"/>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FFFFFF"/>
              </a:buClr>
              <a:buSzPts val="800"/>
              <a:buFont typeface="Roboto Light"/>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FFFFFF"/>
              </a:buClr>
              <a:buSzPts val="800"/>
              <a:buFont typeface="Roboto Light"/>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3263" name="Google Shape;3263;g27b3a2978f5_0_6985"/>
          <p:cNvSpPr txBox="1">
            <a:spLocks noGrp="1"/>
          </p:cNvSpPr>
          <p:nvPr>
            <p:ph type="subTitle" idx="2"/>
          </p:nvPr>
        </p:nvSpPr>
        <p:spPr>
          <a:xfrm>
            <a:off x="255984" y="188550"/>
            <a:ext cx="2058300" cy="171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rgbClr val="B7B7B7"/>
              </a:buClr>
              <a:buSzPts val="800"/>
              <a:buNone/>
              <a:defRPr sz="800">
                <a:solidFill>
                  <a:srgbClr val="B7B7B7"/>
                </a:solidFill>
                <a:latin typeface="Roboto"/>
                <a:ea typeface="Roboto"/>
                <a:cs typeface="Roboto"/>
                <a:sym typeface="Roboto"/>
              </a:defRPr>
            </a:lvl1pPr>
            <a:lvl2pPr lvl="1" algn="l" rtl="0">
              <a:lnSpc>
                <a:spcPct val="90000"/>
              </a:lnSpc>
              <a:spcBef>
                <a:spcPts val="1600"/>
              </a:spcBef>
              <a:spcAft>
                <a:spcPts val="0"/>
              </a:spcAft>
              <a:buClr>
                <a:srgbClr val="B7B7B7"/>
              </a:buClr>
              <a:buSzPts val="1800"/>
              <a:buNone/>
              <a:defRPr>
                <a:solidFill>
                  <a:srgbClr val="B7B7B7"/>
                </a:solidFill>
                <a:latin typeface="Roboto Light"/>
                <a:ea typeface="Roboto Light"/>
                <a:cs typeface="Roboto Light"/>
                <a:sym typeface="Roboto Light"/>
              </a:defRPr>
            </a:lvl2pPr>
            <a:lvl3pPr lvl="2" algn="l" rtl="0">
              <a:lnSpc>
                <a:spcPct val="90000"/>
              </a:lnSpc>
              <a:spcBef>
                <a:spcPts val="1600"/>
              </a:spcBef>
              <a:spcAft>
                <a:spcPts val="0"/>
              </a:spcAft>
              <a:buClr>
                <a:srgbClr val="B7B7B7"/>
              </a:buClr>
              <a:buSzPts val="1500"/>
              <a:buNone/>
              <a:defRPr>
                <a:solidFill>
                  <a:srgbClr val="B7B7B7"/>
                </a:solidFill>
                <a:latin typeface="Roboto Light"/>
                <a:ea typeface="Roboto Light"/>
                <a:cs typeface="Roboto Light"/>
                <a:sym typeface="Roboto Light"/>
              </a:defRPr>
            </a:lvl3pPr>
            <a:lvl4pPr lvl="3" algn="l" rtl="0">
              <a:lnSpc>
                <a:spcPct val="90000"/>
              </a:lnSpc>
              <a:spcBef>
                <a:spcPts val="1600"/>
              </a:spcBef>
              <a:spcAft>
                <a:spcPts val="0"/>
              </a:spcAft>
              <a:buClr>
                <a:srgbClr val="B7B7B7"/>
              </a:buClr>
              <a:buSzPts val="1400"/>
              <a:buNone/>
              <a:defRPr>
                <a:solidFill>
                  <a:srgbClr val="B7B7B7"/>
                </a:solidFill>
                <a:latin typeface="Roboto Light"/>
                <a:ea typeface="Roboto Light"/>
                <a:cs typeface="Roboto Light"/>
                <a:sym typeface="Roboto Light"/>
              </a:defRPr>
            </a:lvl4pPr>
            <a:lvl5pPr lvl="4" algn="l" rtl="0">
              <a:lnSpc>
                <a:spcPct val="90000"/>
              </a:lnSpc>
              <a:spcBef>
                <a:spcPts val="1600"/>
              </a:spcBef>
              <a:spcAft>
                <a:spcPts val="0"/>
              </a:spcAft>
              <a:buClr>
                <a:srgbClr val="B7B7B7"/>
              </a:buClr>
              <a:buSzPts val="1400"/>
              <a:buNone/>
              <a:defRPr>
                <a:solidFill>
                  <a:srgbClr val="B7B7B7"/>
                </a:solidFill>
                <a:latin typeface="Roboto Light"/>
                <a:ea typeface="Roboto Light"/>
                <a:cs typeface="Roboto Light"/>
                <a:sym typeface="Roboto Light"/>
              </a:defRPr>
            </a:lvl5pPr>
            <a:lvl6pPr lvl="5" algn="l" rtl="0">
              <a:lnSpc>
                <a:spcPct val="90000"/>
              </a:lnSpc>
              <a:spcBef>
                <a:spcPts val="1600"/>
              </a:spcBef>
              <a:spcAft>
                <a:spcPts val="0"/>
              </a:spcAft>
              <a:buClr>
                <a:srgbClr val="B7B7B7"/>
              </a:buClr>
              <a:buSzPts val="1400"/>
              <a:buNone/>
              <a:defRPr>
                <a:solidFill>
                  <a:srgbClr val="B7B7B7"/>
                </a:solidFill>
                <a:latin typeface="Roboto Light"/>
                <a:ea typeface="Roboto Light"/>
                <a:cs typeface="Roboto Light"/>
                <a:sym typeface="Roboto Light"/>
              </a:defRPr>
            </a:lvl6pPr>
            <a:lvl7pPr lvl="6" algn="l" rtl="0">
              <a:lnSpc>
                <a:spcPct val="90000"/>
              </a:lnSpc>
              <a:spcBef>
                <a:spcPts val="1600"/>
              </a:spcBef>
              <a:spcAft>
                <a:spcPts val="0"/>
              </a:spcAft>
              <a:buClr>
                <a:srgbClr val="B7B7B7"/>
              </a:buClr>
              <a:buSzPts val="1400"/>
              <a:buNone/>
              <a:defRPr>
                <a:solidFill>
                  <a:srgbClr val="B7B7B7"/>
                </a:solidFill>
                <a:latin typeface="Roboto Light"/>
                <a:ea typeface="Roboto Light"/>
                <a:cs typeface="Roboto Light"/>
                <a:sym typeface="Roboto Light"/>
              </a:defRPr>
            </a:lvl7pPr>
            <a:lvl8pPr lvl="7" algn="l" rtl="0">
              <a:lnSpc>
                <a:spcPct val="90000"/>
              </a:lnSpc>
              <a:spcBef>
                <a:spcPts val="1600"/>
              </a:spcBef>
              <a:spcAft>
                <a:spcPts val="0"/>
              </a:spcAft>
              <a:buClr>
                <a:srgbClr val="B7B7B7"/>
              </a:buClr>
              <a:buSzPts val="1400"/>
              <a:buNone/>
              <a:defRPr>
                <a:solidFill>
                  <a:srgbClr val="B7B7B7"/>
                </a:solidFill>
                <a:latin typeface="Roboto Light"/>
                <a:ea typeface="Roboto Light"/>
                <a:cs typeface="Roboto Light"/>
                <a:sym typeface="Roboto Light"/>
              </a:defRPr>
            </a:lvl8pPr>
            <a:lvl9pPr lvl="8" algn="l" rtl="0">
              <a:lnSpc>
                <a:spcPct val="90000"/>
              </a:lnSpc>
              <a:spcBef>
                <a:spcPts val="1600"/>
              </a:spcBef>
              <a:spcAft>
                <a:spcPts val="1600"/>
              </a:spcAft>
              <a:buClr>
                <a:srgbClr val="B7B7B7"/>
              </a:buClr>
              <a:buSzPts val="1400"/>
              <a:buNone/>
              <a:defRPr>
                <a:solidFill>
                  <a:srgbClr val="B7B7B7"/>
                </a:solidFill>
                <a:latin typeface="Roboto Light"/>
                <a:ea typeface="Roboto Light"/>
                <a:cs typeface="Roboto Light"/>
                <a:sym typeface="Roboto Light"/>
              </a:defRPr>
            </a:lvl9pPr>
          </a:lstStyle>
          <a:p>
            <a:endParaRPr/>
          </a:p>
        </p:txBody>
      </p:sp>
      <p:sp>
        <p:nvSpPr>
          <p:cNvPr id="3264" name="Google Shape;3264;g27b3a2978f5_0_6985"/>
          <p:cNvSpPr txBox="1">
            <a:spLocks noGrp="1"/>
          </p:cNvSpPr>
          <p:nvPr>
            <p:ph type="subTitle" idx="3"/>
          </p:nvPr>
        </p:nvSpPr>
        <p:spPr>
          <a:xfrm>
            <a:off x="4572000" y="4860000"/>
            <a:ext cx="4129200" cy="180000"/>
          </a:xfrm>
          <a:prstGeom prst="rect">
            <a:avLst/>
          </a:prstGeom>
          <a:noFill/>
          <a:ln>
            <a:noFill/>
          </a:ln>
        </p:spPr>
        <p:txBody>
          <a:bodyPr spcFirstLastPara="1" wrap="square" lIns="0" tIns="0" rIns="0" bIns="0" anchor="t" anchorCtr="0">
            <a:noAutofit/>
          </a:bodyPr>
          <a:lstStyle>
            <a:lvl1pPr lvl="0" algn="r" rtl="0">
              <a:lnSpc>
                <a:spcPct val="90000"/>
              </a:lnSpc>
              <a:spcBef>
                <a:spcPts val="0"/>
              </a:spcBef>
              <a:spcAft>
                <a:spcPts val="0"/>
              </a:spcAft>
              <a:buClr>
                <a:srgbClr val="CCCCF4"/>
              </a:buClr>
              <a:buSzPts val="600"/>
              <a:buNone/>
              <a:defRPr sz="600">
                <a:solidFill>
                  <a:srgbClr val="CCCCF4"/>
                </a:solidFill>
                <a:latin typeface="Roboto Light"/>
                <a:ea typeface="Roboto Light"/>
                <a:cs typeface="Roboto Light"/>
                <a:sym typeface="Roboto Light"/>
              </a:defRPr>
            </a:lvl1pPr>
            <a:lvl2pPr lvl="1" algn="r" rtl="0">
              <a:lnSpc>
                <a:spcPct val="90000"/>
              </a:lnSpc>
              <a:spcBef>
                <a:spcPts val="0"/>
              </a:spcBef>
              <a:spcAft>
                <a:spcPts val="0"/>
              </a:spcAft>
              <a:buClr>
                <a:schemeClr val="dk1"/>
              </a:buClr>
              <a:buSzPts val="600"/>
              <a:buNone/>
              <a:defRPr sz="600">
                <a:latin typeface="Roboto Light"/>
                <a:ea typeface="Roboto Light"/>
                <a:cs typeface="Roboto Light"/>
                <a:sym typeface="Roboto Light"/>
              </a:defRPr>
            </a:lvl2pPr>
            <a:lvl3pPr lvl="2" algn="r" rtl="0">
              <a:lnSpc>
                <a:spcPct val="90000"/>
              </a:lnSpc>
              <a:spcBef>
                <a:spcPts val="0"/>
              </a:spcBef>
              <a:spcAft>
                <a:spcPts val="0"/>
              </a:spcAft>
              <a:buClr>
                <a:schemeClr val="dk1"/>
              </a:buClr>
              <a:buSzPts val="600"/>
              <a:buNone/>
              <a:defRPr sz="600">
                <a:latin typeface="Roboto Light"/>
                <a:ea typeface="Roboto Light"/>
                <a:cs typeface="Roboto Light"/>
                <a:sym typeface="Roboto Light"/>
              </a:defRPr>
            </a:lvl3pPr>
            <a:lvl4pPr lvl="3" algn="r" rtl="0">
              <a:lnSpc>
                <a:spcPct val="90000"/>
              </a:lnSpc>
              <a:spcBef>
                <a:spcPts val="0"/>
              </a:spcBef>
              <a:spcAft>
                <a:spcPts val="0"/>
              </a:spcAft>
              <a:buClr>
                <a:schemeClr val="dk1"/>
              </a:buClr>
              <a:buSzPts val="600"/>
              <a:buNone/>
              <a:defRPr sz="600">
                <a:latin typeface="Roboto Light"/>
                <a:ea typeface="Roboto Light"/>
                <a:cs typeface="Roboto Light"/>
                <a:sym typeface="Roboto Light"/>
              </a:defRPr>
            </a:lvl4pPr>
            <a:lvl5pPr lvl="4" algn="r" rtl="0">
              <a:lnSpc>
                <a:spcPct val="90000"/>
              </a:lnSpc>
              <a:spcBef>
                <a:spcPts val="0"/>
              </a:spcBef>
              <a:spcAft>
                <a:spcPts val="0"/>
              </a:spcAft>
              <a:buClr>
                <a:schemeClr val="dk1"/>
              </a:buClr>
              <a:buSzPts val="600"/>
              <a:buNone/>
              <a:defRPr sz="600">
                <a:latin typeface="Roboto Light"/>
                <a:ea typeface="Roboto Light"/>
                <a:cs typeface="Roboto Light"/>
                <a:sym typeface="Roboto Light"/>
              </a:defRPr>
            </a:lvl5pPr>
            <a:lvl6pPr lvl="5" algn="r" rtl="0">
              <a:lnSpc>
                <a:spcPct val="90000"/>
              </a:lnSpc>
              <a:spcBef>
                <a:spcPts val="0"/>
              </a:spcBef>
              <a:spcAft>
                <a:spcPts val="0"/>
              </a:spcAft>
              <a:buClr>
                <a:schemeClr val="dk1"/>
              </a:buClr>
              <a:buSzPts val="600"/>
              <a:buNone/>
              <a:defRPr sz="600">
                <a:latin typeface="Roboto Light"/>
                <a:ea typeface="Roboto Light"/>
                <a:cs typeface="Roboto Light"/>
                <a:sym typeface="Roboto Light"/>
              </a:defRPr>
            </a:lvl6pPr>
            <a:lvl7pPr lvl="6" algn="r" rtl="0">
              <a:lnSpc>
                <a:spcPct val="90000"/>
              </a:lnSpc>
              <a:spcBef>
                <a:spcPts val="0"/>
              </a:spcBef>
              <a:spcAft>
                <a:spcPts val="0"/>
              </a:spcAft>
              <a:buClr>
                <a:schemeClr val="dk1"/>
              </a:buClr>
              <a:buSzPts val="600"/>
              <a:buNone/>
              <a:defRPr sz="600">
                <a:latin typeface="Roboto Light"/>
                <a:ea typeface="Roboto Light"/>
                <a:cs typeface="Roboto Light"/>
                <a:sym typeface="Roboto Light"/>
              </a:defRPr>
            </a:lvl7pPr>
            <a:lvl8pPr lvl="7" algn="r" rtl="0">
              <a:lnSpc>
                <a:spcPct val="90000"/>
              </a:lnSpc>
              <a:spcBef>
                <a:spcPts val="0"/>
              </a:spcBef>
              <a:spcAft>
                <a:spcPts val="0"/>
              </a:spcAft>
              <a:buClr>
                <a:schemeClr val="dk1"/>
              </a:buClr>
              <a:buSzPts val="600"/>
              <a:buNone/>
              <a:defRPr sz="600">
                <a:latin typeface="Roboto Light"/>
                <a:ea typeface="Roboto Light"/>
                <a:cs typeface="Roboto Light"/>
                <a:sym typeface="Roboto Light"/>
              </a:defRPr>
            </a:lvl8pPr>
            <a:lvl9pPr lvl="8" algn="r" rtl="0">
              <a:lnSpc>
                <a:spcPct val="90000"/>
              </a:lnSpc>
              <a:spcBef>
                <a:spcPts val="0"/>
              </a:spcBef>
              <a:spcAft>
                <a:spcPts val="0"/>
              </a:spcAft>
              <a:buClr>
                <a:schemeClr val="dk1"/>
              </a:buClr>
              <a:buSzPts val="600"/>
              <a:buNone/>
              <a:defRPr sz="600">
                <a:latin typeface="Roboto Light"/>
                <a:ea typeface="Roboto Light"/>
                <a:cs typeface="Roboto Light"/>
                <a:sym typeface="Roboto Light"/>
              </a:defRPr>
            </a:lvl9pPr>
          </a:lstStyle>
          <a:p>
            <a:endParaRPr/>
          </a:p>
        </p:txBody>
      </p:sp>
      <p:grpSp>
        <p:nvGrpSpPr>
          <p:cNvPr id="3265" name="Google Shape;3265;g27b3a2978f5_0_6985"/>
          <p:cNvGrpSpPr/>
          <p:nvPr/>
        </p:nvGrpSpPr>
        <p:grpSpPr>
          <a:xfrm>
            <a:off x="113556" y="4832596"/>
            <a:ext cx="1602024" cy="236576"/>
            <a:chOff x="238125" y="2326100"/>
            <a:chExt cx="7110625" cy="1050050"/>
          </a:xfrm>
        </p:grpSpPr>
        <p:sp>
          <p:nvSpPr>
            <p:cNvPr id="3266" name="Google Shape;3266;g27b3a2978f5_0_6985"/>
            <p:cNvSpPr/>
            <p:nvPr/>
          </p:nvSpPr>
          <p:spPr>
            <a:xfrm>
              <a:off x="1957575" y="2333750"/>
              <a:ext cx="202225" cy="884400"/>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67" name="Google Shape;3267;g27b3a2978f5_0_6985"/>
            <p:cNvSpPr/>
            <p:nvPr/>
          </p:nvSpPr>
          <p:spPr>
            <a:xfrm>
              <a:off x="2248975" y="2333750"/>
              <a:ext cx="203050" cy="884400"/>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68" name="Google Shape;3268;g27b3a2978f5_0_6985"/>
            <p:cNvSpPr/>
            <p:nvPr/>
          </p:nvSpPr>
          <p:spPr>
            <a:xfrm>
              <a:off x="1677225" y="2333750"/>
              <a:ext cx="202225" cy="884400"/>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69" name="Google Shape;3269;g27b3a2978f5_0_6985"/>
            <p:cNvSpPr/>
            <p:nvPr/>
          </p:nvSpPr>
          <p:spPr>
            <a:xfrm>
              <a:off x="238125" y="2326100"/>
              <a:ext cx="513125" cy="900525"/>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70" name="Google Shape;3270;g27b3a2978f5_0_6985"/>
            <p:cNvSpPr/>
            <p:nvPr/>
          </p:nvSpPr>
          <p:spPr>
            <a:xfrm>
              <a:off x="835325" y="2496850"/>
              <a:ext cx="756125" cy="721300"/>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71" name="Google Shape;3271;g27b3a2978f5_0_6985"/>
            <p:cNvSpPr/>
            <p:nvPr/>
          </p:nvSpPr>
          <p:spPr>
            <a:xfrm>
              <a:off x="2526775" y="2492625"/>
              <a:ext cx="485100" cy="734850"/>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72" name="Google Shape;3272;g27b3a2978f5_0_6985"/>
            <p:cNvSpPr/>
            <p:nvPr/>
          </p:nvSpPr>
          <p:spPr>
            <a:xfrm>
              <a:off x="3233575" y="2329500"/>
              <a:ext cx="28050" cy="1046650"/>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73" name="Google Shape;3273;g27b3a2978f5_0_6985"/>
            <p:cNvSpPr/>
            <p:nvPr/>
          </p:nvSpPr>
          <p:spPr>
            <a:xfrm>
              <a:off x="3424725" y="2507050"/>
              <a:ext cx="203900" cy="265925"/>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74" name="Google Shape;3274;g27b3a2978f5_0_6985"/>
            <p:cNvSpPr/>
            <p:nvPr/>
          </p:nvSpPr>
          <p:spPr>
            <a:xfrm>
              <a:off x="3636250" y="2571625"/>
              <a:ext cx="162300" cy="204750"/>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75" name="Google Shape;3275;g27b3a2978f5_0_6985"/>
            <p:cNvSpPr/>
            <p:nvPr/>
          </p:nvSpPr>
          <p:spPr>
            <a:xfrm>
              <a:off x="3829950" y="2571625"/>
              <a:ext cx="159750" cy="204750"/>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76" name="Google Shape;3276;g27b3a2978f5_0_6985"/>
            <p:cNvSpPr/>
            <p:nvPr/>
          </p:nvSpPr>
          <p:spPr>
            <a:xfrm>
              <a:off x="4033000" y="2492625"/>
              <a:ext cx="148675" cy="280350"/>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77" name="Google Shape;3277;g27b3a2978f5_0_6985"/>
            <p:cNvSpPr/>
            <p:nvPr/>
          </p:nvSpPr>
          <p:spPr>
            <a:xfrm>
              <a:off x="4237725"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78" name="Google Shape;3278;g27b3a2978f5_0_6985"/>
            <p:cNvSpPr/>
            <p:nvPr/>
          </p:nvSpPr>
          <p:spPr>
            <a:xfrm>
              <a:off x="4430575" y="2571625"/>
              <a:ext cx="175875" cy="204750"/>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79" name="Google Shape;3279;g27b3a2978f5_0_6985"/>
            <p:cNvSpPr/>
            <p:nvPr/>
          </p:nvSpPr>
          <p:spPr>
            <a:xfrm>
              <a:off x="4654000" y="2492625"/>
              <a:ext cx="22125" cy="280350"/>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80" name="Google Shape;3280;g27b3a2978f5_0_6985"/>
            <p:cNvSpPr/>
            <p:nvPr/>
          </p:nvSpPr>
          <p:spPr>
            <a:xfrm>
              <a:off x="4722825" y="2571625"/>
              <a:ext cx="175875" cy="204750"/>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81" name="Google Shape;3281;g27b3a2978f5_0_6985"/>
            <p:cNvSpPr/>
            <p:nvPr/>
          </p:nvSpPr>
          <p:spPr>
            <a:xfrm>
              <a:off x="4935200" y="2571625"/>
              <a:ext cx="158875" cy="280375"/>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82" name="Google Shape;3282;g27b3a2978f5_0_6985"/>
            <p:cNvSpPr/>
            <p:nvPr/>
          </p:nvSpPr>
          <p:spPr>
            <a:xfrm>
              <a:off x="5128050" y="2575875"/>
              <a:ext cx="165675" cy="27697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83" name="Google Shape;3283;g27b3a2978f5_0_6985"/>
            <p:cNvSpPr/>
            <p:nvPr/>
          </p:nvSpPr>
          <p:spPr>
            <a:xfrm>
              <a:off x="5393950" y="2524900"/>
              <a:ext cx="102825" cy="251475"/>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84" name="Google Shape;3284;g27b3a2978f5_0_6985"/>
            <p:cNvSpPr/>
            <p:nvPr/>
          </p:nvSpPr>
          <p:spPr>
            <a:xfrm>
              <a:off x="5538375" y="2492625"/>
              <a:ext cx="148700" cy="280350"/>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85" name="Google Shape;3285;g27b3a2978f5_0_6985"/>
            <p:cNvSpPr/>
            <p:nvPr/>
          </p:nvSpPr>
          <p:spPr>
            <a:xfrm>
              <a:off x="5732925" y="2571625"/>
              <a:ext cx="157175" cy="204750"/>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86" name="Google Shape;3286;g27b3a2978f5_0_6985"/>
            <p:cNvSpPr/>
            <p:nvPr/>
          </p:nvSpPr>
          <p:spPr>
            <a:xfrm>
              <a:off x="5918100" y="2524900"/>
              <a:ext cx="102825" cy="251475"/>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87" name="Google Shape;3287;g27b3a2978f5_0_6985"/>
            <p:cNvSpPr/>
            <p:nvPr/>
          </p:nvSpPr>
          <p:spPr>
            <a:xfrm>
              <a:off x="6157675" y="2507050"/>
              <a:ext cx="153800" cy="265925"/>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88" name="Google Shape;3288;g27b3a2978f5_0_6985"/>
            <p:cNvSpPr/>
            <p:nvPr/>
          </p:nvSpPr>
          <p:spPr>
            <a:xfrm>
              <a:off x="6347975" y="2503650"/>
              <a:ext cx="30600" cy="269325"/>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89" name="Google Shape;3289;g27b3a2978f5_0_6985"/>
            <p:cNvSpPr/>
            <p:nvPr/>
          </p:nvSpPr>
          <p:spPr>
            <a:xfrm>
              <a:off x="6422725" y="2571625"/>
              <a:ext cx="150400" cy="204750"/>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90" name="Google Shape;3290;g27b3a2978f5_0_6985"/>
            <p:cNvSpPr/>
            <p:nvPr/>
          </p:nvSpPr>
          <p:spPr>
            <a:xfrm>
              <a:off x="6597750" y="2524900"/>
              <a:ext cx="101950" cy="251475"/>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91" name="Google Shape;3291;g27b3a2978f5_0_6985"/>
            <p:cNvSpPr/>
            <p:nvPr/>
          </p:nvSpPr>
          <p:spPr>
            <a:xfrm>
              <a:off x="6729425" y="2571625"/>
              <a:ext cx="162275" cy="204750"/>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92" name="Google Shape;3292;g27b3a2978f5_0_6985"/>
            <p:cNvSpPr/>
            <p:nvPr/>
          </p:nvSpPr>
          <p:spPr>
            <a:xfrm>
              <a:off x="6934150"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93" name="Google Shape;3293;g27b3a2978f5_0_6985"/>
            <p:cNvSpPr/>
            <p:nvPr/>
          </p:nvSpPr>
          <p:spPr>
            <a:xfrm>
              <a:off x="7128700" y="2571625"/>
              <a:ext cx="150400" cy="204750"/>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94" name="Google Shape;3294;g27b3a2978f5_0_6985"/>
            <p:cNvSpPr/>
            <p:nvPr/>
          </p:nvSpPr>
          <p:spPr>
            <a:xfrm>
              <a:off x="7310500" y="2738975"/>
              <a:ext cx="38250" cy="84125"/>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95" name="Google Shape;3295;g27b3a2978f5_0_6985"/>
            <p:cNvSpPr/>
            <p:nvPr/>
          </p:nvSpPr>
          <p:spPr>
            <a:xfrm>
              <a:off x="3445100" y="2955600"/>
              <a:ext cx="186075" cy="270175"/>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96" name="Google Shape;3296;g27b3a2978f5_0_6985"/>
            <p:cNvSpPr/>
            <p:nvPr/>
          </p:nvSpPr>
          <p:spPr>
            <a:xfrm>
              <a:off x="3692325" y="3021025"/>
              <a:ext cx="148700" cy="200500"/>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97" name="Google Shape;3297;g27b3a2978f5_0_6985"/>
            <p:cNvSpPr/>
            <p:nvPr/>
          </p:nvSpPr>
          <p:spPr>
            <a:xfrm>
              <a:off x="3892825" y="2941175"/>
              <a:ext cx="158025" cy="284600"/>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98" name="Google Shape;3298;g27b3a2978f5_0_6985"/>
            <p:cNvSpPr/>
            <p:nvPr/>
          </p:nvSpPr>
          <p:spPr>
            <a:xfrm>
              <a:off x="4100100" y="3021025"/>
              <a:ext cx="162300" cy="204750"/>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299" name="Google Shape;3299;g27b3a2978f5_0_6985"/>
            <p:cNvSpPr/>
            <p:nvPr/>
          </p:nvSpPr>
          <p:spPr>
            <a:xfrm>
              <a:off x="4308250" y="3021025"/>
              <a:ext cx="91775" cy="200500"/>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300" name="Google Shape;3300;g27b3a2978f5_0_6985"/>
            <p:cNvSpPr/>
            <p:nvPr/>
          </p:nvSpPr>
          <p:spPr>
            <a:xfrm>
              <a:off x="4427175" y="3021025"/>
              <a:ext cx="150400" cy="204750"/>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301" name="Google Shape;3301;g27b3a2978f5_0_6985"/>
            <p:cNvSpPr/>
            <p:nvPr/>
          </p:nvSpPr>
          <p:spPr>
            <a:xfrm>
              <a:off x="4605575" y="2973450"/>
              <a:ext cx="102825" cy="252325"/>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302" name="Google Shape;3302;g27b3a2978f5_0_6985"/>
            <p:cNvSpPr/>
            <p:nvPr/>
          </p:nvSpPr>
          <p:spPr>
            <a:xfrm>
              <a:off x="474320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303" name="Google Shape;3303;g27b3a2978f5_0_6985"/>
            <p:cNvSpPr/>
            <p:nvPr/>
          </p:nvSpPr>
          <p:spPr>
            <a:xfrm>
              <a:off x="4957275" y="3021025"/>
              <a:ext cx="148700" cy="200500"/>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304" name="Google Shape;3304;g27b3a2978f5_0_6985"/>
            <p:cNvSpPr/>
            <p:nvPr/>
          </p:nvSpPr>
          <p:spPr>
            <a:xfrm>
              <a:off x="5156925" y="2941175"/>
              <a:ext cx="158900" cy="284600"/>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305" name="Google Shape;3305;g27b3a2978f5_0_6985"/>
            <p:cNvSpPr/>
            <p:nvPr/>
          </p:nvSpPr>
          <p:spPr>
            <a:xfrm>
              <a:off x="5366775" y="3021025"/>
              <a:ext cx="149525" cy="204750"/>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306" name="Google Shape;3306;g27b3a2978f5_0_6985"/>
            <p:cNvSpPr/>
            <p:nvPr/>
          </p:nvSpPr>
          <p:spPr>
            <a:xfrm>
              <a:off x="565305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307" name="Google Shape;3307;g27b3a2978f5_0_6985"/>
            <p:cNvSpPr/>
            <p:nvPr/>
          </p:nvSpPr>
          <p:spPr>
            <a:xfrm>
              <a:off x="5867150" y="3021025"/>
              <a:ext cx="148675" cy="200500"/>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308" name="Google Shape;3308;g27b3a2978f5_0_6985"/>
            <p:cNvSpPr/>
            <p:nvPr/>
          </p:nvSpPr>
          <p:spPr>
            <a:xfrm>
              <a:off x="6066775" y="2941175"/>
              <a:ext cx="158050" cy="284600"/>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309" name="Google Shape;3309;g27b3a2978f5_0_6985"/>
            <p:cNvSpPr/>
            <p:nvPr/>
          </p:nvSpPr>
          <p:spPr>
            <a:xfrm>
              <a:off x="6376000" y="2952200"/>
              <a:ext cx="197125" cy="273575"/>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310" name="Google Shape;3310;g27b3a2978f5_0_6985"/>
            <p:cNvSpPr/>
            <p:nvPr/>
          </p:nvSpPr>
          <p:spPr>
            <a:xfrm>
              <a:off x="6616425"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311" name="Google Shape;3311;g27b3a2978f5_0_6985"/>
            <p:cNvSpPr/>
            <p:nvPr/>
          </p:nvSpPr>
          <p:spPr>
            <a:xfrm>
              <a:off x="6829675" y="3021025"/>
              <a:ext cx="91775" cy="200500"/>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312" name="Google Shape;3312;g27b3a2978f5_0_6985"/>
            <p:cNvSpPr/>
            <p:nvPr/>
          </p:nvSpPr>
          <p:spPr>
            <a:xfrm>
              <a:off x="6943500" y="3021025"/>
              <a:ext cx="162300" cy="204750"/>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313" name="Google Shape;3313;g27b3a2978f5_0_6985"/>
            <p:cNvSpPr/>
            <p:nvPr/>
          </p:nvSpPr>
          <p:spPr>
            <a:xfrm>
              <a:off x="7142300" y="3021025"/>
              <a:ext cx="149525" cy="204750"/>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extLst>
    <p:ext uri="{DCECCB84-F9BA-43D5-87BE-67443E8EF086}">
      <p15:sldGuideLst xmlns:p15="http://schemas.microsoft.com/office/powerpoint/2012/main">
        <p15:guide id="1" orient="horz" pos="1215">
          <p15:clr>
            <a:srgbClr val="FA7B17"/>
          </p15:clr>
        </p15:guide>
        <p15:guide id="2" pos="2160">
          <p15:clr>
            <a:srgbClr val="FA7B17"/>
          </p15:clr>
        </p15:guide>
        <p15:guide id="3" pos="341">
          <p15:clr>
            <a:srgbClr val="FA7B17"/>
          </p15:clr>
        </p15:guide>
        <p15:guide id="4" orient="horz" pos="170">
          <p15:clr>
            <a:srgbClr val="FA7B17"/>
          </p15:clr>
        </p15:guide>
        <p15:guide id="5" orient="horz" pos="255">
          <p15:clr>
            <a:srgbClr val="FA7B17"/>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Omilia - Closing Slide 1">
  <p:cSld name="SECTION_HEADER_3_1">
    <p:bg>
      <p:bgPr>
        <a:gradFill>
          <a:gsLst>
            <a:gs pos="0">
              <a:srgbClr val="B268D7"/>
            </a:gs>
            <a:gs pos="100000">
              <a:srgbClr val="4C2D9A"/>
            </a:gs>
          </a:gsLst>
          <a:lin ang="8100019" scaled="0"/>
        </a:gradFill>
        <a:effectLst/>
      </p:bgPr>
    </p:bg>
    <p:spTree>
      <p:nvGrpSpPr>
        <p:cNvPr id="1" name="Shape 3318"/>
        <p:cNvGrpSpPr/>
        <p:nvPr/>
      </p:nvGrpSpPr>
      <p:grpSpPr>
        <a:xfrm>
          <a:off x="0" y="0"/>
          <a:ext cx="0" cy="0"/>
          <a:chOff x="0" y="0"/>
          <a:chExt cx="0" cy="0"/>
        </a:xfrm>
      </p:grpSpPr>
      <p:sp>
        <p:nvSpPr>
          <p:cNvPr id="3319" name="Google Shape;3319;g27b3a2978f5_0_8341"/>
          <p:cNvSpPr txBox="1">
            <a:spLocks noGrp="1"/>
          </p:cNvSpPr>
          <p:nvPr>
            <p:ph type="title"/>
          </p:nvPr>
        </p:nvSpPr>
        <p:spPr>
          <a:xfrm>
            <a:off x="1170000" y="1551019"/>
            <a:ext cx="7027200" cy="542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FFFFFF"/>
              </a:buClr>
              <a:buSzPts val="3600"/>
              <a:buFont typeface="Roboto"/>
              <a:buNone/>
              <a:defRPr sz="3600" b="1">
                <a:solidFill>
                  <a:srgbClr val="FFFFFF"/>
                </a:solidFill>
                <a:latin typeface="Roboto"/>
                <a:ea typeface="Roboto"/>
                <a:cs typeface="Roboto"/>
                <a:sym typeface="Roboto"/>
              </a:defRPr>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Tree>
  </p:cSld>
  <p:clrMapOvr>
    <a:masterClrMapping/>
  </p:clrMapOvr>
  <p:extLst>
    <p:ext uri="{DCECCB84-F9BA-43D5-87BE-67443E8EF086}">
      <p15:sldGuideLst xmlns:p15="http://schemas.microsoft.com/office/powerpoint/2012/main">
        <p15:guide id="1" pos="737">
          <p15:clr>
            <a:srgbClr val="FA7B17"/>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Omilia - Project Title" type="secHead">
  <p:cSld name="SECTION_HEADER">
    <p:spTree>
      <p:nvGrpSpPr>
        <p:cNvPr id="1" name="Shape 3320"/>
        <p:cNvGrpSpPr/>
        <p:nvPr/>
      </p:nvGrpSpPr>
      <p:grpSpPr>
        <a:xfrm>
          <a:off x="0" y="0"/>
          <a:ext cx="0" cy="0"/>
          <a:chOff x="0" y="0"/>
          <a:chExt cx="0" cy="0"/>
        </a:xfrm>
      </p:grpSpPr>
      <p:sp>
        <p:nvSpPr>
          <p:cNvPr id="3321" name="Google Shape;3321;g27b3a2978f5_0_8343"/>
          <p:cNvSpPr txBox="1">
            <a:spLocks noGrp="1"/>
          </p:cNvSpPr>
          <p:nvPr>
            <p:ph type="title"/>
          </p:nvPr>
        </p:nvSpPr>
        <p:spPr>
          <a:xfrm>
            <a:off x="802050" y="2150850"/>
            <a:ext cx="75399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Font typeface="Roboto Light"/>
              <a:buNone/>
              <a:defRPr>
                <a:latin typeface="Roboto Light"/>
                <a:ea typeface="Roboto Light"/>
                <a:cs typeface="Roboto Light"/>
                <a:sym typeface="Roboto Light"/>
              </a:defRPr>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Omilia - Closing Slide">
  <p:cSld name="SECTION_HEADER_3">
    <p:bg>
      <p:bgPr>
        <a:gradFill>
          <a:gsLst>
            <a:gs pos="0">
              <a:srgbClr val="B268D7"/>
            </a:gs>
            <a:gs pos="100000">
              <a:srgbClr val="4C2D9A"/>
            </a:gs>
          </a:gsLst>
          <a:lin ang="8100019" scaled="0"/>
        </a:gradFill>
        <a:effectLst/>
      </p:bgPr>
    </p:bg>
    <p:spTree>
      <p:nvGrpSpPr>
        <p:cNvPr id="1" name="Shape 3322"/>
        <p:cNvGrpSpPr/>
        <p:nvPr/>
      </p:nvGrpSpPr>
      <p:grpSpPr>
        <a:xfrm>
          <a:off x="0" y="0"/>
          <a:ext cx="0" cy="0"/>
          <a:chOff x="0" y="0"/>
          <a:chExt cx="0" cy="0"/>
        </a:xfrm>
      </p:grpSpPr>
      <p:sp>
        <p:nvSpPr>
          <p:cNvPr id="3323" name="Google Shape;3323;g27b3a2978f5_0_8345"/>
          <p:cNvSpPr txBox="1">
            <a:spLocks noGrp="1"/>
          </p:cNvSpPr>
          <p:nvPr>
            <p:ph type="title"/>
          </p:nvPr>
        </p:nvSpPr>
        <p:spPr>
          <a:xfrm>
            <a:off x="1170000" y="1551025"/>
            <a:ext cx="4818000" cy="542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FFFFFF"/>
              </a:buClr>
              <a:buSzPts val="3600"/>
              <a:buFont typeface="Roboto"/>
              <a:buNone/>
              <a:defRPr sz="3600" b="1">
                <a:solidFill>
                  <a:srgbClr val="FFFFFF"/>
                </a:solidFill>
                <a:latin typeface="Roboto"/>
                <a:ea typeface="Roboto"/>
                <a:cs typeface="Roboto"/>
                <a:sym typeface="Roboto"/>
              </a:defRPr>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3324" name="Google Shape;3324;g27b3a2978f5_0_8345"/>
          <p:cNvSpPr txBox="1">
            <a:spLocks noGrp="1"/>
          </p:cNvSpPr>
          <p:nvPr>
            <p:ph type="subTitle" idx="1"/>
          </p:nvPr>
        </p:nvSpPr>
        <p:spPr>
          <a:xfrm>
            <a:off x="1170000" y="2468175"/>
            <a:ext cx="4984800" cy="4437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1600">
                <a:solidFill>
                  <a:srgbClr val="FFFFFF"/>
                </a:solidFill>
                <a:latin typeface="Roboto Medium"/>
                <a:ea typeface="Roboto Medium"/>
                <a:cs typeface="Roboto Medium"/>
                <a:sym typeface="Roboto Medium"/>
              </a:defRPr>
            </a:lvl1pPr>
            <a:lvl2pPr lvl="1" algn="l" rtl="0">
              <a:lnSpc>
                <a:spcPct val="115000"/>
              </a:lnSpc>
              <a:spcBef>
                <a:spcPts val="160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3325" name="Google Shape;3325;g27b3a2978f5_0_8345"/>
          <p:cNvSpPr txBox="1">
            <a:spLocks noGrp="1"/>
          </p:cNvSpPr>
          <p:nvPr>
            <p:ph type="subTitle" idx="2"/>
          </p:nvPr>
        </p:nvSpPr>
        <p:spPr>
          <a:xfrm>
            <a:off x="1170000" y="2719182"/>
            <a:ext cx="4984800" cy="2409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1000">
                <a:solidFill>
                  <a:srgbClr val="FFFFFF"/>
                </a:solidFill>
                <a:latin typeface="Roboto Light"/>
                <a:ea typeface="Roboto Light"/>
                <a:cs typeface="Roboto Light"/>
                <a:sym typeface="Roboto Light"/>
              </a:defRPr>
            </a:lvl1pPr>
            <a:lvl2pPr lvl="1" algn="l" rtl="0">
              <a:lnSpc>
                <a:spcPct val="115000"/>
              </a:lnSpc>
              <a:spcBef>
                <a:spcPts val="160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3326" name="Google Shape;3326;g27b3a2978f5_0_8345"/>
          <p:cNvSpPr txBox="1">
            <a:spLocks noGrp="1"/>
          </p:cNvSpPr>
          <p:nvPr>
            <p:ph type="subTitle" idx="3"/>
          </p:nvPr>
        </p:nvSpPr>
        <p:spPr>
          <a:xfrm>
            <a:off x="1492544" y="3154575"/>
            <a:ext cx="3652800" cy="129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900">
                <a:solidFill>
                  <a:srgbClr val="FFFFFF"/>
                </a:solidFill>
                <a:latin typeface="Roboto Light"/>
                <a:ea typeface="Roboto Light"/>
                <a:cs typeface="Roboto Light"/>
                <a:sym typeface="Roboto Light"/>
              </a:defRPr>
            </a:lvl1pPr>
            <a:lvl2pPr lvl="1" algn="l" rtl="0">
              <a:lnSpc>
                <a:spcPct val="115000"/>
              </a:lnSpc>
              <a:spcBef>
                <a:spcPts val="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3327" name="Google Shape;3327;g27b3a2978f5_0_8345"/>
          <p:cNvSpPr txBox="1">
            <a:spLocks noGrp="1"/>
          </p:cNvSpPr>
          <p:nvPr>
            <p:ph type="subTitle" idx="4"/>
          </p:nvPr>
        </p:nvSpPr>
        <p:spPr>
          <a:xfrm>
            <a:off x="1492544" y="3462875"/>
            <a:ext cx="3652800" cy="129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900">
                <a:solidFill>
                  <a:srgbClr val="FFFFFF"/>
                </a:solidFill>
                <a:latin typeface="Roboto Light"/>
                <a:ea typeface="Roboto Light"/>
                <a:cs typeface="Roboto Light"/>
                <a:sym typeface="Roboto Light"/>
              </a:defRPr>
            </a:lvl1pPr>
            <a:lvl2pPr lvl="1" algn="l" rtl="0">
              <a:lnSpc>
                <a:spcPct val="115000"/>
              </a:lnSpc>
              <a:spcBef>
                <a:spcPts val="0"/>
              </a:spcBef>
              <a:spcAft>
                <a:spcPts val="0"/>
              </a:spcAft>
              <a:buSzPts val="1400"/>
              <a:buNone/>
              <a:defRPr/>
            </a:lvl2pPr>
            <a:lvl3pPr lvl="2" algn="l" rtl="0">
              <a:lnSpc>
                <a:spcPct val="115000"/>
              </a:lnSpc>
              <a:spcBef>
                <a:spcPts val="1600"/>
              </a:spcBef>
              <a:spcAft>
                <a:spcPts val="0"/>
              </a:spcAft>
              <a:buSzPts val="1400"/>
              <a:buNone/>
              <a:defRPr/>
            </a:lvl3pPr>
            <a:lvl4pPr lvl="3" algn="l" rtl="0">
              <a:lnSpc>
                <a:spcPct val="115000"/>
              </a:lnSpc>
              <a:spcBef>
                <a:spcPts val="1600"/>
              </a:spcBef>
              <a:spcAft>
                <a:spcPts val="0"/>
              </a:spcAft>
              <a:buSzPts val="1400"/>
              <a:buNone/>
              <a:defRPr/>
            </a:lvl4pPr>
            <a:lvl5pPr lvl="4" algn="l" rtl="0">
              <a:lnSpc>
                <a:spcPct val="115000"/>
              </a:lnSpc>
              <a:spcBef>
                <a:spcPts val="1600"/>
              </a:spcBef>
              <a:spcAft>
                <a:spcPts val="0"/>
              </a:spcAft>
              <a:buSzPts val="1400"/>
              <a:buNone/>
              <a:defRPr/>
            </a:lvl5pPr>
            <a:lvl6pPr lvl="5" algn="l" rtl="0">
              <a:lnSpc>
                <a:spcPct val="115000"/>
              </a:lnSpc>
              <a:spcBef>
                <a:spcPts val="1600"/>
              </a:spcBef>
              <a:spcAft>
                <a:spcPts val="0"/>
              </a:spcAft>
              <a:buSzPts val="1400"/>
              <a:buNone/>
              <a:defRPr/>
            </a:lvl6pPr>
            <a:lvl7pPr lvl="6" algn="l" rtl="0">
              <a:lnSpc>
                <a:spcPct val="115000"/>
              </a:lnSpc>
              <a:spcBef>
                <a:spcPts val="1600"/>
              </a:spcBef>
              <a:spcAft>
                <a:spcPts val="0"/>
              </a:spcAft>
              <a:buSzPts val="1400"/>
              <a:buNone/>
              <a:defRPr/>
            </a:lvl7pPr>
            <a:lvl8pPr lvl="7" algn="l" rtl="0">
              <a:lnSpc>
                <a:spcPct val="115000"/>
              </a:lnSpc>
              <a:spcBef>
                <a:spcPts val="1600"/>
              </a:spcBef>
              <a:spcAft>
                <a:spcPts val="0"/>
              </a:spcAft>
              <a:buSzPts val="1400"/>
              <a:buNone/>
              <a:defRPr/>
            </a:lvl8pPr>
            <a:lvl9pPr lvl="8" algn="l" rtl="0">
              <a:lnSpc>
                <a:spcPct val="115000"/>
              </a:lnSpc>
              <a:spcBef>
                <a:spcPts val="1600"/>
              </a:spcBef>
              <a:spcAft>
                <a:spcPts val="1600"/>
              </a:spcAft>
              <a:buSzPts val="1400"/>
              <a:buNone/>
              <a:defRPr/>
            </a:lvl9pPr>
          </a:lstStyle>
          <a:p>
            <a:endParaRPr/>
          </a:p>
        </p:txBody>
      </p:sp>
      <p:sp>
        <p:nvSpPr>
          <p:cNvPr id="3328" name="Google Shape;3328;g27b3a2978f5_0_8345"/>
          <p:cNvSpPr/>
          <p:nvPr/>
        </p:nvSpPr>
        <p:spPr>
          <a:xfrm>
            <a:off x="1169999" y="3462875"/>
            <a:ext cx="180000" cy="129600"/>
          </a:xfrm>
          <a:prstGeom prst="rect">
            <a:avLst/>
          </a:prstGeom>
          <a:noFill/>
          <a:ln>
            <a:noFill/>
          </a:ln>
        </p:spPr>
      </p:sp>
      <p:grpSp>
        <p:nvGrpSpPr>
          <p:cNvPr id="3329" name="Google Shape;3329;g27b3a2978f5_0_8345"/>
          <p:cNvGrpSpPr/>
          <p:nvPr/>
        </p:nvGrpSpPr>
        <p:grpSpPr>
          <a:xfrm>
            <a:off x="1169920" y="3129279"/>
            <a:ext cx="180172" cy="180172"/>
            <a:chOff x="1190625" y="238125"/>
            <a:chExt cx="4990925" cy="4990925"/>
          </a:xfrm>
        </p:grpSpPr>
        <p:sp>
          <p:nvSpPr>
            <p:cNvPr id="3330" name="Google Shape;3330;g27b3a2978f5_0_8345"/>
            <p:cNvSpPr/>
            <p:nvPr/>
          </p:nvSpPr>
          <p:spPr>
            <a:xfrm>
              <a:off x="1190625" y="238125"/>
              <a:ext cx="4990925" cy="4990925"/>
            </a:xfrm>
            <a:custGeom>
              <a:avLst/>
              <a:gdLst/>
              <a:ahLst/>
              <a:cxnLst/>
              <a:rect l="l" t="t" r="r" b="b"/>
              <a:pathLst>
                <a:path w="199637" h="199637" extrusionOk="0">
                  <a:moveTo>
                    <a:pt x="99818" y="8546"/>
                  </a:moveTo>
                  <a:cubicBezTo>
                    <a:pt x="150411" y="8546"/>
                    <a:pt x="191090" y="49567"/>
                    <a:pt x="191090" y="99818"/>
                  </a:cubicBezTo>
                  <a:cubicBezTo>
                    <a:pt x="191090" y="150411"/>
                    <a:pt x="150411" y="191090"/>
                    <a:pt x="99818" y="191090"/>
                  </a:cubicBezTo>
                  <a:cubicBezTo>
                    <a:pt x="49567" y="191090"/>
                    <a:pt x="8546" y="150411"/>
                    <a:pt x="8546" y="99818"/>
                  </a:cubicBezTo>
                  <a:cubicBezTo>
                    <a:pt x="8546" y="49567"/>
                    <a:pt x="49567" y="8546"/>
                    <a:pt x="99818" y="8546"/>
                  </a:cubicBezTo>
                  <a:close/>
                  <a:moveTo>
                    <a:pt x="99818" y="0"/>
                  </a:moveTo>
                  <a:cubicBezTo>
                    <a:pt x="44781" y="0"/>
                    <a:pt x="0" y="44781"/>
                    <a:pt x="0" y="99818"/>
                  </a:cubicBezTo>
                  <a:cubicBezTo>
                    <a:pt x="0" y="155197"/>
                    <a:pt x="44781" y="199637"/>
                    <a:pt x="99818" y="199637"/>
                  </a:cubicBezTo>
                  <a:cubicBezTo>
                    <a:pt x="155197" y="199637"/>
                    <a:pt x="199637" y="155197"/>
                    <a:pt x="199637" y="99818"/>
                  </a:cubicBezTo>
                  <a:cubicBezTo>
                    <a:pt x="199637" y="44781"/>
                    <a:pt x="155197" y="0"/>
                    <a:pt x="998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31" name="Google Shape;3331;g27b3a2978f5_0_8345"/>
            <p:cNvSpPr/>
            <p:nvPr/>
          </p:nvSpPr>
          <p:spPr>
            <a:xfrm>
              <a:off x="2310150" y="238125"/>
              <a:ext cx="2751875" cy="4990925"/>
            </a:xfrm>
            <a:custGeom>
              <a:avLst/>
              <a:gdLst/>
              <a:ahLst/>
              <a:cxnLst/>
              <a:rect l="l" t="t" r="r" b="b"/>
              <a:pathLst>
                <a:path w="110075" h="199637" extrusionOk="0">
                  <a:moveTo>
                    <a:pt x="55037" y="8546"/>
                  </a:moveTo>
                  <a:cubicBezTo>
                    <a:pt x="79992" y="8546"/>
                    <a:pt x="101528" y="49225"/>
                    <a:pt x="101528" y="99818"/>
                  </a:cubicBezTo>
                  <a:cubicBezTo>
                    <a:pt x="101528" y="150753"/>
                    <a:pt x="79992" y="191090"/>
                    <a:pt x="55037" y="191090"/>
                  </a:cubicBezTo>
                  <a:cubicBezTo>
                    <a:pt x="30083" y="191090"/>
                    <a:pt x="8547" y="150753"/>
                    <a:pt x="8547" y="99818"/>
                  </a:cubicBezTo>
                  <a:cubicBezTo>
                    <a:pt x="8547" y="49225"/>
                    <a:pt x="30083" y="8546"/>
                    <a:pt x="55037" y="8546"/>
                  </a:cubicBezTo>
                  <a:close/>
                  <a:moveTo>
                    <a:pt x="55037" y="0"/>
                  </a:moveTo>
                  <a:cubicBezTo>
                    <a:pt x="23930" y="0"/>
                    <a:pt x="0" y="45123"/>
                    <a:pt x="0" y="99818"/>
                  </a:cubicBezTo>
                  <a:cubicBezTo>
                    <a:pt x="0" y="154855"/>
                    <a:pt x="23930" y="199637"/>
                    <a:pt x="55037" y="199637"/>
                  </a:cubicBezTo>
                  <a:cubicBezTo>
                    <a:pt x="86145" y="199637"/>
                    <a:pt x="110074" y="154855"/>
                    <a:pt x="110074" y="99818"/>
                  </a:cubicBezTo>
                  <a:cubicBezTo>
                    <a:pt x="110074" y="45123"/>
                    <a:pt x="86145" y="0"/>
                    <a:pt x="5503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32" name="Google Shape;3332;g27b3a2978f5_0_8345"/>
            <p:cNvSpPr/>
            <p:nvPr/>
          </p:nvSpPr>
          <p:spPr>
            <a:xfrm>
              <a:off x="3583525" y="238125"/>
              <a:ext cx="213675" cy="4939650"/>
            </a:xfrm>
            <a:custGeom>
              <a:avLst/>
              <a:gdLst/>
              <a:ahLst/>
              <a:cxnLst/>
              <a:rect l="l" t="t" r="r" b="b"/>
              <a:pathLst>
                <a:path w="8547" h="197586" extrusionOk="0">
                  <a:moveTo>
                    <a:pt x="0" y="0"/>
                  </a:moveTo>
                  <a:lnTo>
                    <a:pt x="0" y="197585"/>
                  </a:lnTo>
                  <a:lnTo>
                    <a:pt x="8546" y="197585"/>
                  </a:lnTo>
                  <a:lnTo>
                    <a:pt x="854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33" name="Google Shape;3333;g27b3a2978f5_0_8345"/>
            <p:cNvSpPr/>
            <p:nvPr/>
          </p:nvSpPr>
          <p:spPr>
            <a:xfrm>
              <a:off x="1865750" y="1733675"/>
              <a:ext cx="4025225" cy="213675"/>
            </a:xfrm>
            <a:custGeom>
              <a:avLst/>
              <a:gdLst/>
              <a:ahLst/>
              <a:cxnLst/>
              <a:rect l="l" t="t" r="r" b="b"/>
              <a:pathLst>
                <a:path w="161009" h="8547" extrusionOk="0">
                  <a:moveTo>
                    <a:pt x="1" y="1"/>
                  </a:moveTo>
                  <a:lnTo>
                    <a:pt x="1" y="8547"/>
                  </a:lnTo>
                  <a:lnTo>
                    <a:pt x="161009" y="8547"/>
                  </a:lnTo>
                  <a:lnTo>
                    <a:pt x="16100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34" name="Google Shape;3334;g27b3a2978f5_0_8345"/>
            <p:cNvSpPr/>
            <p:nvPr/>
          </p:nvSpPr>
          <p:spPr>
            <a:xfrm>
              <a:off x="1489725" y="3528350"/>
              <a:ext cx="4016675" cy="213675"/>
            </a:xfrm>
            <a:custGeom>
              <a:avLst/>
              <a:gdLst/>
              <a:ahLst/>
              <a:cxnLst/>
              <a:rect l="l" t="t" r="r" b="b"/>
              <a:pathLst>
                <a:path w="160667" h="8547" extrusionOk="0">
                  <a:moveTo>
                    <a:pt x="1" y="1"/>
                  </a:moveTo>
                  <a:lnTo>
                    <a:pt x="1" y="8547"/>
                  </a:lnTo>
                  <a:lnTo>
                    <a:pt x="160667" y="8547"/>
                  </a:lnTo>
                  <a:lnTo>
                    <a:pt x="16066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extLst>
    <p:ext uri="{DCECCB84-F9BA-43D5-87BE-67443E8EF086}">
      <p15:sldGuideLst xmlns:p15="http://schemas.microsoft.com/office/powerpoint/2012/main">
        <p15:guide id="1" pos="737">
          <p15:clr>
            <a:srgbClr val="FA7B17"/>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Omilia - General">
  <p:cSld name="SECTION_HEADER_2">
    <p:spTree>
      <p:nvGrpSpPr>
        <p:cNvPr id="1" name="Shape 3335"/>
        <p:cNvGrpSpPr/>
        <p:nvPr/>
      </p:nvGrpSpPr>
      <p:grpSpPr>
        <a:xfrm>
          <a:off x="0" y="0"/>
          <a:ext cx="0" cy="0"/>
          <a:chOff x="0" y="0"/>
          <a:chExt cx="0" cy="0"/>
        </a:xfrm>
      </p:grpSpPr>
      <p:grpSp>
        <p:nvGrpSpPr>
          <p:cNvPr id="3336" name="Google Shape;3336;g27b3a2978f5_0_8358"/>
          <p:cNvGrpSpPr/>
          <p:nvPr/>
        </p:nvGrpSpPr>
        <p:grpSpPr>
          <a:xfrm>
            <a:off x="-104" y="4769174"/>
            <a:ext cx="9144000" cy="374100"/>
            <a:chOff x="-103" y="4769178"/>
            <a:chExt cx="9144000" cy="374100"/>
          </a:xfrm>
        </p:grpSpPr>
        <p:sp>
          <p:nvSpPr>
            <p:cNvPr id="3337" name="Google Shape;3337;g27b3a2978f5_0_8358"/>
            <p:cNvSpPr/>
            <p:nvPr/>
          </p:nvSpPr>
          <p:spPr>
            <a:xfrm>
              <a:off x="-103"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3338" name="Google Shape;3338;g27b3a2978f5_0_8358"/>
            <p:cNvGrpSpPr/>
            <p:nvPr/>
          </p:nvGrpSpPr>
          <p:grpSpPr>
            <a:xfrm>
              <a:off x="262788" y="4847368"/>
              <a:ext cx="1443457" cy="217781"/>
              <a:chOff x="262788" y="4847368"/>
              <a:chExt cx="1443457" cy="217781"/>
            </a:xfrm>
          </p:grpSpPr>
          <p:sp>
            <p:nvSpPr>
              <p:cNvPr id="3339" name="Google Shape;3339;g27b3a2978f5_0_8358"/>
              <p:cNvSpPr/>
              <p:nvPr/>
            </p:nvSpPr>
            <p:spPr>
              <a:xfrm>
                <a:off x="611837" y="4848955"/>
                <a:ext cx="41052" cy="183425"/>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40" name="Google Shape;3340;g27b3a2978f5_0_8358"/>
              <p:cNvSpPr/>
              <p:nvPr/>
            </p:nvSpPr>
            <p:spPr>
              <a:xfrm>
                <a:off x="670991" y="4848955"/>
                <a:ext cx="41219" cy="183425"/>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41" name="Google Shape;3341;g27b3a2978f5_0_8358"/>
              <p:cNvSpPr/>
              <p:nvPr/>
            </p:nvSpPr>
            <p:spPr>
              <a:xfrm>
                <a:off x="554926" y="4848955"/>
                <a:ext cx="41052" cy="183425"/>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42" name="Google Shape;3342;g27b3a2978f5_0_8358"/>
              <p:cNvSpPr/>
              <p:nvPr/>
            </p:nvSpPr>
            <p:spPr>
              <a:xfrm>
                <a:off x="262788" y="4847368"/>
                <a:ext cx="104164" cy="186769"/>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43" name="Google Shape;3343;g27b3a2978f5_0_8358"/>
              <p:cNvSpPr/>
              <p:nvPr/>
            </p:nvSpPr>
            <p:spPr>
              <a:xfrm>
                <a:off x="384020" y="4882782"/>
                <a:ext cx="153493" cy="149598"/>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44" name="Google Shape;3344;g27b3a2978f5_0_8358"/>
              <p:cNvSpPr/>
              <p:nvPr/>
            </p:nvSpPr>
            <p:spPr>
              <a:xfrm>
                <a:off x="727384" y="4881906"/>
                <a:ext cx="98475" cy="152408"/>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45" name="Google Shape;3345;g27b3a2978f5_0_8358"/>
              <p:cNvSpPr/>
              <p:nvPr/>
            </p:nvSpPr>
            <p:spPr>
              <a:xfrm>
                <a:off x="870865" y="4848074"/>
                <a:ext cx="5694" cy="217075"/>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46" name="Google Shape;3346;g27b3a2978f5_0_8358"/>
              <p:cNvSpPr/>
              <p:nvPr/>
            </p:nvSpPr>
            <p:spPr>
              <a:xfrm>
                <a:off x="909668" y="4884897"/>
                <a:ext cx="41392" cy="55153"/>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47" name="Google Shape;3347;g27b3a2978f5_0_8358"/>
              <p:cNvSpPr/>
              <p:nvPr/>
            </p:nvSpPr>
            <p:spPr>
              <a:xfrm>
                <a:off x="952608" y="4898290"/>
                <a:ext cx="32947" cy="42465"/>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48" name="Google Shape;3348;g27b3a2978f5_0_8358"/>
              <p:cNvSpPr/>
              <p:nvPr/>
            </p:nvSpPr>
            <p:spPr>
              <a:xfrm>
                <a:off x="991929" y="4898290"/>
                <a:ext cx="32429" cy="42465"/>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49" name="Google Shape;3349;g27b3a2978f5_0_8358"/>
              <p:cNvSpPr/>
              <p:nvPr/>
            </p:nvSpPr>
            <p:spPr>
              <a:xfrm>
                <a:off x="1033148" y="4881906"/>
                <a:ext cx="30181" cy="58145"/>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50" name="Google Shape;3350;g27b3a2978f5_0_8358"/>
              <p:cNvSpPr/>
              <p:nvPr/>
            </p:nvSpPr>
            <p:spPr>
              <a:xfrm>
                <a:off x="1074707"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51" name="Google Shape;3351;g27b3a2978f5_0_8358"/>
              <p:cNvSpPr/>
              <p:nvPr/>
            </p:nvSpPr>
            <p:spPr>
              <a:xfrm>
                <a:off x="1113856" y="4898290"/>
                <a:ext cx="35703" cy="42465"/>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52" name="Google Shape;3352;g27b3a2978f5_0_8358"/>
              <p:cNvSpPr/>
              <p:nvPr/>
            </p:nvSpPr>
            <p:spPr>
              <a:xfrm>
                <a:off x="1159211" y="4881906"/>
                <a:ext cx="4491" cy="58145"/>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53" name="Google Shape;3353;g27b3a2978f5_0_8358"/>
              <p:cNvSpPr/>
              <p:nvPr/>
            </p:nvSpPr>
            <p:spPr>
              <a:xfrm>
                <a:off x="1173182" y="4898290"/>
                <a:ext cx="35703" cy="42465"/>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54" name="Google Shape;3354;g27b3a2978f5_0_8358"/>
              <p:cNvSpPr/>
              <p:nvPr/>
            </p:nvSpPr>
            <p:spPr>
              <a:xfrm>
                <a:off x="1216295" y="4898290"/>
                <a:ext cx="32252" cy="58150"/>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55" name="Google Shape;3355;g27b3a2978f5_0_8358"/>
              <p:cNvSpPr/>
              <p:nvPr/>
            </p:nvSpPr>
            <p:spPr>
              <a:xfrm>
                <a:off x="1255443" y="4899172"/>
                <a:ext cx="33632" cy="5744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56" name="Google Shape;3356;g27b3a2978f5_0_8358"/>
              <p:cNvSpPr/>
              <p:nvPr/>
            </p:nvSpPr>
            <p:spPr>
              <a:xfrm>
                <a:off x="1309421" y="4888599"/>
                <a:ext cx="20873" cy="52156"/>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57" name="Google Shape;3357;g27b3a2978f5_0_8358"/>
              <p:cNvSpPr/>
              <p:nvPr/>
            </p:nvSpPr>
            <p:spPr>
              <a:xfrm>
                <a:off x="1338739" y="4881906"/>
                <a:ext cx="30186" cy="58145"/>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58" name="Google Shape;3358;g27b3a2978f5_0_8358"/>
              <p:cNvSpPr/>
              <p:nvPr/>
            </p:nvSpPr>
            <p:spPr>
              <a:xfrm>
                <a:off x="1378233" y="4898290"/>
                <a:ext cx="31907" cy="42465"/>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59" name="Google Shape;3359;g27b3a2978f5_0_8358"/>
              <p:cNvSpPr/>
              <p:nvPr/>
            </p:nvSpPr>
            <p:spPr>
              <a:xfrm>
                <a:off x="1415823" y="4888599"/>
                <a:ext cx="20873" cy="52156"/>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60" name="Google Shape;3360;g27b3a2978f5_0_8358"/>
              <p:cNvSpPr/>
              <p:nvPr/>
            </p:nvSpPr>
            <p:spPr>
              <a:xfrm>
                <a:off x="1464457" y="4884897"/>
                <a:ext cx="31221" cy="55153"/>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61" name="Google Shape;3361;g27b3a2978f5_0_8358"/>
              <p:cNvSpPr/>
              <p:nvPr/>
            </p:nvSpPr>
            <p:spPr>
              <a:xfrm>
                <a:off x="1503088" y="4884192"/>
                <a:ext cx="6212" cy="55858"/>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62" name="Google Shape;3362;g27b3a2978f5_0_8358"/>
              <p:cNvSpPr/>
              <p:nvPr/>
            </p:nvSpPr>
            <p:spPr>
              <a:xfrm>
                <a:off x="1518262" y="4898290"/>
                <a:ext cx="30531" cy="42465"/>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63" name="Google Shape;3363;g27b3a2978f5_0_8358"/>
              <p:cNvSpPr/>
              <p:nvPr/>
            </p:nvSpPr>
            <p:spPr>
              <a:xfrm>
                <a:off x="1553792" y="4888599"/>
                <a:ext cx="20696" cy="52156"/>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64" name="Google Shape;3364;g27b3a2978f5_0_8358"/>
              <p:cNvSpPr/>
              <p:nvPr/>
            </p:nvSpPr>
            <p:spPr>
              <a:xfrm>
                <a:off x="1580522" y="4898290"/>
                <a:ext cx="32942" cy="42465"/>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65" name="Google Shape;3365;g27b3a2978f5_0_8358"/>
              <p:cNvSpPr/>
              <p:nvPr/>
            </p:nvSpPr>
            <p:spPr>
              <a:xfrm>
                <a:off x="1622081"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66" name="Google Shape;3366;g27b3a2978f5_0_8358"/>
              <p:cNvSpPr/>
              <p:nvPr/>
            </p:nvSpPr>
            <p:spPr>
              <a:xfrm>
                <a:off x="1661575" y="4898290"/>
                <a:ext cx="30531" cy="42465"/>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67" name="Google Shape;3367;g27b3a2978f5_0_8358"/>
              <p:cNvSpPr/>
              <p:nvPr/>
            </p:nvSpPr>
            <p:spPr>
              <a:xfrm>
                <a:off x="1698480" y="4932999"/>
                <a:ext cx="7765" cy="17448"/>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68" name="Google Shape;3368;g27b3a2978f5_0_8358"/>
              <p:cNvSpPr/>
              <p:nvPr/>
            </p:nvSpPr>
            <p:spPr>
              <a:xfrm>
                <a:off x="913804" y="4977927"/>
                <a:ext cx="37773" cy="56034"/>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69" name="Google Shape;3369;g27b3a2978f5_0_8358"/>
              <p:cNvSpPr/>
              <p:nvPr/>
            </p:nvSpPr>
            <p:spPr>
              <a:xfrm>
                <a:off x="963991" y="4991496"/>
                <a:ext cx="30186" cy="41584"/>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70" name="Google Shape;3370;g27b3a2978f5_0_8358"/>
              <p:cNvSpPr/>
              <p:nvPr/>
            </p:nvSpPr>
            <p:spPr>
              <a:xfrm>
                <a:off x="1004692" y="4974935"/>
                <a:ext cx="32079" cy="59026"/>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71" name="Google Shape;3371;g27b3a2978f5_0_8358"/>
              <p:cNvSpPr/>
              <p:nvPr/>
            </p:nvSpPr>
            <p:spPr>
              <a:xfrm>
                <a:off x="1046769" y="4991496"/>
                <a:ext cx="32947" cy="42465"/>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72" name="Google Shape;3372;g27b3a2978f5_0_8358"/>
              <p:cNvSpPr/>
              <p:nvPr/>
            </p:nvSpPr>
            <p:spPr>
              <a:xfrm>
                <a:off x="1089024" y="4991496"/>
                <a:ext cx="18630" cy="41584"/>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73" name="Google Shape;3373;g27b3a2978f5_0_8358"/>
              <p:cNvSpPr/>
              <p:nvPr/>
            </p:nvSpPr>
            <p:spPr>
              <a:xfrm>
                <a:off x="1113166" y="4991496"/>
                <a:ext cx="30531" cy="42465"/>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74" name="Google Shape;3374;g27b3a2978f5_0_8358"/>
              <p:cNvSpPr/>
              <p:nvPr/>
            </p:nvSpPr>
            <p:spPr>
              <a:xfrm>
                <a:off x="1149381" y="4981629"/>
                <a:ext cx="20873" cy="52332"/>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75" name="Google Shape;3375;g27b3a2978f5_0_8358"/>
              <p:cNvSpPr/>
              <p:nvPr/>
            </p:nvSpPr>
            <p:spPr>
              <a:xfrm>
                <a:off x="1177319"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76" name="Google Shape;3376;g27b3a2978f5_0_8358"/>
              <p:cNvSpPr/>
              <p:nvPr/>
            </p:nvSpPr>
            <p:spPr>
              <a:xfrm>
                <a:off x="1220776" y="4991496"/>
                <a:ext cx="30186" cy="41584"/>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77" name="Google Shape;3377;g27b3a2978f5_0_8358"/>
              <p:cNvSpPr/>
              <p:nvPr/>
            </p:nvSpPr>
            <p:spPr>
              <a:xfrm>
                <a:off x="1261305" y="4974935"/>
                <a:ext cx="32257" cy="59026"/>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78" name="Google Shape;3378;g27b3a2978f5_0_8358"/>
              <p:cNvSpPr/>
              <p:nvPr/>
            </p:nvSpPr>
            <p:spPr>
              <a:xfrm>
                <a:off x="1303904" y="4991496"/>
                <a:ext cx="30354" cy="42465"/>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79" name="Google Shape;3379;g27b3a2978f5_0_8358"/>
              <p:cNvSpPr/>
              <p:nvPr/>
            </p:nvSpPr>
            <p:spPr>
              <a:xfrm>
                <a:off x="1362018"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80" name="Google Shape;3380;g27b3a2978f5_0_8358"/>
              <p:cNvSpPr/>
              <p:nvPr/>
            </p:nvSpPr>
            <p:spPr>
              <a:xfrm>
                <a:off x="1405480" y="4991496"/>
                <a:ext cx="30181" cy="41584"/>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81" name="Google Shape;3381;g27b3a2978f5_0_8358"/>
              <p:cNvSpPr/>
              <p:nvPr/>
            </p:nvSpPr>
            <p:spPr>
              <a:xfrm>
                <a:off x="1446004" y="4974935"/>
                <a:ext cx="32084" cy="59026"/>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82" name="Google Shape;3382;g27b3a2978f5_0_8358"/>
              <p:cNvSpPr/>
              <p:nvPr/>
            </p:nvSpPr>
            <p:spPr>
              <a:xfrm>
                <a:off x="1508777" y="4977222"/>
                <a:ext cx="40016" cy="56739"/>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83" name="Google Shape;3383;g27b3a2978f5_0_8358"/>
              <p:cNvSpPr/>
              <p:nvPr/>
            </p:nvSpPr>
            <p:spPr>
              <a:xfrm>
                <a:off x="1557583"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84" name="Google Shape;3384;g27b3a2978f5_0_8358"/>
              <p:cNvSpPr/>
              <p:nvPr/>
            </p:nvSpPr>
            <p:spPr>
              <a:xfrm>
                <a:off x="1600873" y="4991496"/>
                <a:ext cx="18630" cy="41584"/>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85" name="Google Shape;3385;g27b3a2978f5_0_8358"/>
              <p:cNvSpPr/>
              <p:nvPr/>
            </p:nvSpPr>
            <p:spPr>
              <a:xfrm>
                <a:off x="1623979" y="4991496"/>
                <a:ext cx="32947" cy="42465"/>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86" name="Google Shape;3386;g27b3a2978f5_0_8358"/>
              <p:cNvSpPr/>
              <p:nvPr/>
            </p:nvSpPr>
            <p:spPr>
              <a:xfrm>
                <a:off x="1664336" y="4991496"/>
                <a:ext cx="30354" cy="42465"/>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sp>
        <p:nvSpPr>
          <p:cNvPr id="3387" name="Google Shape;3387;g27b3a2978f5_0_8358"/>
          <p:cNvSpPr txBox="1">
            <a:spLocks noGrp="1"/>
          </p:cNvSpPr>
          <p:nvPr>
            <p:ph type="sldNum" idx="1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3388" name="Google Shape;3388;g27b3a2978f5_0_8358"/>
          <p:cNvSpPr txBox="1">
            <a:spLocks noGrp="1"/>
          </p:cNvSpPr>
          <p:nvPr>
            <p:ph type="subTitle" idx="1"/>
          </p:nvPr>
        </p:nvSpPr>
        <p:spPr>
          <a:xfrm>
            <a:off x="255985"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
        <p:nvSpPr>
          <p:cNvPr id="3389" name="Google Shape;3389;g27b3a2978f5_0_8358"/>
          <p:cNvSpPr txBox="1"/>
          <p:nvPr/>
        </p:nvSpPr>
        <p:spPr>
          <a:xfrm>
            <a:off x="4497875" y="4764100"/>
            <a:ext cx="43326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600"/>
              <a:buFont typeface="Arial"/>
              <a:buNone/>
            </a:pPr>
            <a:r>
              <a:rPr lang="en" sz="600" b="0" i="0" u="none" strike="noStrike" cap="none">
                <a:solidFill>
                  <a:srgbClr val="CCCCF4"/>
                </a:solidFill>
                <a:latin typeface="Roboto Light"/>
                <a:ea typeface="Roboto Light"/>
                <a:cs typeface="Roboto Light"/>
                <a:sym typeface="Roboto Light"/>
              </a:rPr>
              <a:t>© 2020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CCCCF4"/>
              </a:solidFill>
              <a:latin typeface="Roboto Light"/>
              <a:ea typeface="Roboto Light"/>
              <a:cs typeface="Roboto Light"/>
              <a:sym typeface="Roboto Light"/>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Omilia - Section Header">
  <p:cSld name="SECTION_HEADER_1">
    <p:spTree>
      <p:nvGrpSpPr>
        <p:cNvPr id="1" name="Shape 3390"/>
        <p:cNvGrpSpPr/>
        <p:nvPr/>
      </p:nvGrpSpPr>
      <p:grpSpPr>
        <a:xfrm>
          <a:off x="0" y="0"/>
          <a:ext cx="0" cy="0"/>
          <a:chOff x="0" y="0"/>
          <a:chExt cx="0" cy="0"/>
        </a:xfrm>
      </p:grpSpPr>
      <p:pic>
        <p:nvPicPr>
          <p:cNvPr id="3391" name="Google Shape;3391;g27b3a2978f5_0_8413"/>
          <p:cNvPicPr preferRelativeResize="0"/>
          <p:nvPr/>
        </p:nvPicPr>
        <p:blipFill rotWithShape="1">
          <a:blip r:embed="rId2">
            <a:alphaModFix/>
          </a:blip>
          <a:srcRect t="2826" b="1028"/>
          <a:stretch/>
        </p:blipFill>
        <p:spPr>
          <a:xfrm>
            <a:off x="-4675" y="-4675"/>
            <a:ext cx="9169126" cy="51715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milia - 3 Columns + icons">
  <p:cSld name="TITLE_ONLY_1_1_3">
    <p:spTree>
      <p:nvGrpSpPr>
        <p:cNvPr id="1" name="Shape 153"/>
        <p:cNvGrpSpPr/>
        <p:nvPr/>
      </p:nvGrpSpPr>
      <p:grpSpPr>
        <a:xfrm>
          <a:off x="0" y="0"/>
          <a:ext cx="0" cy="0"/>
          <a:chOff x="0" y="0"/>
          <a:chExt cx="0" cy="0"/>
        </a:xfrm>
      </p:grpSpPr>
      <p:sp>
        <p:nvSpPr>
          <p:cNvPr id="154" name="Google Shape;154;g27b3a2978f5_0_2372"/>
          <p:cNvSpPr/>
          <p:nvPr/>
        </p:nvSpPr>
        <p:spPr>
          <a:xfrm>
            <a:off x="-103"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55" name="Google Shape;155;g27b3a2978f5_0_2372"/>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156" name="Google Shape;156;g27b3a2978f5_0_2372"/>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157" name="Google Shape;157;g27b3a2978f5_0_2372"/>
          <p:cNvPicPr preferRelativeResize="0"/>
          <p:nvPr/>
        </p:nvPicPr>
        <p:blipFill rotWithShape="1">
          <a:blip r:embed="rId2">
            <a:alphaModFix/>
          </a:blip>
          <a:srcRect/>
          <a:stretch/>
        </p:blipFill>
        <p:spPr>
          <a:xfrm>
            <a:off x="-13317175" y="4466551"/>
            <a:ext cx="2936342" cy="434400"/>
          </a:xfrm>
          <a:prstGeom prst="rect">
            <a:avLst/>
          </a:prstGeom>
          <a:noFill/>
          <a:ln>
            <a:noFill/>
          </a:ln>
        </p:spPr>
      </p:pic>
      <p:grpSp>
        <p:nvGrpSpPr>
          <p:cNvPr id="158" name="Google Shape;158;g27b3a2978f5_0_2372"/>
          <p:cNvGrpSpPr/>
          <p:nvPr/>
        </p:nvGrpSpPr>
        <p:grpSpPr>
          <a:xfrm>
            <a:off x="262788" y="4847368"/>
            <a:ext cx="1443457" cy="217780"/>
            <a:chOff x="238125" y="2326100"/>
            <a:chExt cx="7110625" cy="1050050"/>
          </a:xfrm>
        </p:grpSpPr>
        <p:sp>
          <p:nvSpPr>
            <p:cNvPr id="159" name="Google Shape;159;g27b3a2978f5_0_2372"/>
            <p:cNvSpPr/>
            <p:nvPr/>
          </p:nvSpPr>
          <p:spPr>
            <a:xfrm>
              <a:off x="1957575" y="2333750"/>
              <a:ext cx="202225" cy="884400"/>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g27b3a2978f5_0_2372"/>
            <p:cNvSpPr/>
            <p:nvPr/>
          </p:nvSpPr>
          <p:spPr>
            <a:xfrm>
              <a:off x="2248975" y="2333750"/>
              <a:ext cx="203050" cy="884400"/>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g27b3a2978f5_0_2372"/>
            <p:cNvSpPr/>
            <p:nvPr/>
          </p:nvSpPr>
          <p:spPr>
            <a:xfrm>
              <a:off x="1677225" y="2333750"/>
              <a:ext cx="202225" cy="884400"/>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g27b3a2978f5_0_2372"/>
            <p:cNvSpPr/>
            <p:nvPr/>
          </p:nvSpPr>
          <p:spPr>
            <a:xfrm>
              <a:off x="238125" y="2326100"/>
              <a:ext cx="513125" cy="900525"/>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g27b3a2978f5_0_2372"/>
            <p:cNvSpPr/>
            <p:nvPr/>
          </p:nvSpPr>
          <p:spPr>
            <a:xfrm>
              <a:off x="835325" y="2496850"/>
              <a:ext cx="756125" cy="721300"/>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g27b3a2978f5_0_2372"/>
            <p:cNvSpPr/>
            <p:nvPr/>
          </p:nvSpPr>
          <p:spPr>
            <a:xfrm>
              <a:off x="2526775" y="2492625"/>
              <a:ext cx="485100" cy="734850"/>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g27b3a2978f5_0_2372"/>
            <p:cNvSpPr/>
            <p:nvPr/>
          </p:nvSpPr>
          <p:spPr>
            <a:xfrm>
              <a:off x="3233575" y="2329500"/>
              <a:ext cx="28050" cy="1046650"/>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g27b3a2978f5_0_2372"/>
            <p:cNvSpPr/>
            <p:nvPr/>
          </p:nvSpPr>
          <p:spPr>
            <a:xfrm>
              <a:off x="3424725" y="2507050"/>
              <a:ext cx="203900" cy="265925"/>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g27b3a2978f5_0_2372"/>
            <p:cNvSpPr/>
            <p:nvPr/>
          </p:nvSpPr>
          <p:spPr>
            <a:xfrm>
              <a:off x="3636250" y="2571625"/>
              <a:ext cx="162300" cy="204750"/>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g27b3a2978f5_0_2372"/>
            <p:cNvSpPr/>
            <p:nvPr/>
          </p:nvSpPr>
          <p:spPr>
            <a:xfrm>
              <a:off x="3829950" y="2571625"/>
              <a:ext cx="159750" cy="204750"/>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g27b3a2978f5_0_2372"/>
            <p:cNvSpPr/>
            <p:nvPr/>
          </p:nvSpPr>
          <p:spPr>
            <a:xfrm>
              <a:off x="4033000" y="2492625"/>
              <a:ext cx="148675" cy="280350"/>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g27b3a2978f5_0_2372"/>
            <p:cNvSpPr/>
            <p:nvPr/>
          </p:nvSpPr>
          <p:spPr>
            <a:xfrm>
              <a:off x="4237725"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g27b3a2978f5_0_2372"/>
            <p:cNvSpPr/>
            <p:nvPr/>
          </p:nvSpPr>
          <p:spPr>
            <a:xfrm>
              <a:off x="4430575" y="2571625"/>
              <a:ext cx="175875" cy="204750"/>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g27b3a2978f5_0_2372"/>
            <p:cNvSpPr/>
            <p:nvPr/>
          </p:nvSpPr>
          <p:spPr>
            <a:xfrm>
              <a:off x="4654000" y="2492625"/>
              <a:ext cx="22125" cy="280350"/>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g27b3a2978f5_0_2372"/>
            <p:cNvSpPr/>
            <p:nvPr/>
          </p:nvSpPr>
          <p:spPr>
            <a:xfrm>
              <a:off x="4722825" y="2571625"/>
              <a:ext cx="175875" cy="204750"/>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g27b3a2978f5_0_2372"/>
            <p:cNvSpPr/>
            <p:nvPr/>
          </p:nvSpPr>
          <p:spPr>
            <a:xfrm>
              <a:off x="4935200" y="2571625"/>
              <a:ext cx="158875" cy="280375"/>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g27b3a2978f5_0_2372"/>
            <p:cNvSpPr/>
            <p:nvPr/>
          </p:nvSpPr>
          <p:spPr>
            <a:xfrm>
              <a:off x="5128050" y="2575875"/>
              <a:ext cx="165675" cy="27697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g27b3a2978f5_0_2372"/>
            <p:cNvSpPr/>
            <p:nvPr/>
          </p:nvSpPr>
          <p:spPr>
            <a:xfrm>
              <a:off x="5393950" y="2524900"/>
              <a:ext cx="102825" cy="251475"/>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g27b3a2978f5_0_2372"/>
            <p:cNvSpPr/>
            <p:nvPr/>
          </p:nvSpPr>
          <p:spPr>
            <a:xfrm>
              <a:off x="5538375" y="2492625"/>
              <a:ext cx="148700" cy="280350"/>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g27b3a2978f5_0_2372"/>
            <p:cNvSpPr/>
            <p:nvPr/>
          </p:nvSpPr>
          <p:spPr>
            <a:xfrm>
              <a:off x="5732925" y="2571625"/>
              <a:ext cx="157175" cy="204750"/>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g27b3a2978f5_0_2372"/>
            <p:cNvSpPr/>
            <p:nvPr/>
          </p:nvSpPr>
          <p:spPr>
            <a:xfrm>
              <a:off x="5918100" y="2524900"/>
              <a:ext cx="102825" cy="251475"/>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g27b3a2978f5_0_2372"/>
            <p:cNvSpPr/>
            <p:nvPr/>
          </p:nvSpPr>
          <p:spPr>
            <a:xfrm>
              <a:off x="6157675" y="2507050"/>
              <a:ext cx="153800" cy="265925"/>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g27b3a2978f5_0_2372"/>
            <p:cNvSpPr/>
            <p:nvPr/>
          </p:nvSpPr>
          <p:spPr>
            <a:xfrm>
              <a:off x="6347975" y="2503650"/>
              <a:ext cx="30600" cy="269325"/>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g27b3a2978f5_0_2372"/>
            <p:cNvSpPr/>
            <p:nvPr/>
          </p:nvSpPr>
          <p:spPr>
            <a:xfrm>
              <a:off x="6422725" y="2571625"/>
              <a:ext cx="150400" cy="204750"/>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g27b3a2978f5_0_2372"/>
            <p:cNvSpPr/>
            <p:nvPr/>
          </p:nvSpPr>
          <p:spPr>
            <a:xfrm>
              <a:off x="6597750" y="2524900"/>
              <a:ext cx="101950" cy="251475"/>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g27b3a2978f5_0_2372"/>
            <p:cNvSpPr/>
            <p:nvPr/>
          </p:nvSpPr>
          <p:spPr>
            <a:xfrm>
              <a:off x="6729425" y="2571625"/>
              <a:ext cx="162275" cy="204750"/>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g27b3a2978f5_0_2372"/>
            <p:cNvSpPr/>
            <p:nvPr/>
          </p:nvSpPr>
          <p:spPr>
            <a:xfrm>
              <a:off x="6934150"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g27b3a2978f5_0_2372"/>
            <p:cNvSpPr/>
            <p:nvPr/>
          </p:nvSpPr>
          <p:spPr>
            <a:xfrm>
              <a:off x="7128700" y="2571625"/>
              <a:ext cx="150400" cy="204750"/>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g27b3a2978f5_0_2372"/>
            <p:cNvSpPr/>
            <p:nvPr/>
          </p:nvSpPr>
          <p:spPr>
            <a:xfrm>
              <a:off x="7310500" y="2738975"/>
              <a:ext cx="38250" cy="84125"/>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g27b3a2978f5_0_2372"/>
            <p:cNvSpPr/>
            <p:nvPr/>
          </p:nvSpPr>
          <p:spPr>
            <a:xfrm>
              <a:off x="3445100" y="2955600"/>
              <a:ext cx="186075" cy="270175"/>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g27b3a2978f5_0_2372"/>
            <p:cNvSpPr/>
            <p:nvPr/>
          </p:nvSpPr>
          <p:spPr>
            <a:xfrm>
              <a:off x="3692325" y="3021025"/>
              <a:ext cx="148700" cy="200500"/>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g27b3a2978f5_0_2372"/>
            <p:cNvSpPr/>
            <p:nvPr/>
          </p:nvSpPr>
          <p:spPr>
            <a:xfrm>
              <a:off x="3892825" y="2941175"/>
              <a:ext cx="158025" cy="284600"/>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g27b3a2978f5_0_2372"/>
            <p:cNvSpPr/>
            <p:nvPr/>
          </p:nvSpPr>
          <p:spPr>
            <a:xfrm>
              <a:off x="4100100" y="3021025"/>
              <a:ext cx="162300" cy="204750"/>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g27b3a2978f5_0_2372"/>
            <p:cNvSpPr/>
            <p:nvPr/>
          </p:nvSpPr>
          <p:spPr>
            <a:xfrm>
              <a:off x="4308250" y="3021025"/>
              <a:ext cx="91775" cy="200500"/>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g27b3a2978f5_0_2372"/>
            <p:cNvSpPr/>
            <p:nvPr/>
          </p:nvSpPr>
          <p:spPr>
            <a:xfrm>
              <a:off x="4427175" y="3021025"/>
              <a:ext cx="150400" cy="204750"/>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g27b3a2978f5_0_2372"/>
            <p:cNvSpPr/>
            <p:nvPr/>
          </p:nvSpPr>
          <p:spPr>
            <a:xfrm>
              <a:off x="4605575" y="2973450"/>
              <a:ext cx="102825" cy="252325"/>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g27b3a2978f5_0_2372"/>
            <p:cNvSpPr/>
            <p:nvPr/>
          </p:nvSpPr>
          <p:spPr>
            <a:xfrm>
              <a:off x="474320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g27b3a2978f5_0_2372"/>
            <p:cNvSpPr/>
            <p:nvPr/>
          </p:nvSpPr>
          <p:spPr>
            <a:xfrm>
              <a:off x="4957275" y="3021025"/>
              <a:ext cx="148700" cy="200500"/>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g27b3a2978f5_0_2372"/>
            <p:cNvSpPr/>
            <p:nvPr/>
          </p:nvSpPr>
          <p:spPr>
            <a:xfrm>
              <a:off x="5156925" y="2941175"/>
              <a:ext cx="158900" cy="284600"/>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g27b3a2978f5_0_2372"/>
            <p:cNvSpPr/>
            <p:nvPr/>
          </p:nvSpPr>
          <p:spPr>
            <a:xfrm>
              <a:off x="5366775" y="3021025"/>
              <a:ext cx="149525" cy="204750"/>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g27b3a2978f5_0_2372"/>
            <p:cNvSpPr/>
            <p:nvPr/>
          </p:nvSpPr>
          <p:spPr>
            <a:xfrm>
              <a:off x="565305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g27b3a2978f5_0_2372"/>
            <p:cNvSpPr/>
            <p:nvPr/>
          </p:nvSpPr>
          <p:spPr>
            <a:xfrm>
              <a:off x="5867150" y="3021025"/>
              <a:ext cx="148675" cy="200500"/>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g27b3a2978f5_0_2372"/>
            <p:cNvSpPr/>
            <p:nvPr/>
          </p:nvSpPr>
          <p:spPr>
            <a:xfrm>
              <a:off x="6066775" y="2941175"/>
              <a:ext cx="158050" cy="284600"/>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g27b3a2978f5_0_2372"/>
            <p:cNvSpPr/>
            <p:nvPr/>
          </p:nvSpPr>
          <p:spPr>
            <a:xfrm>
              <a:off x="6376000" y="2952200"/>
              <a:ext cx="197125" cy="273575"/>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g27b3a2978f5_0_2372"/>
            <p:cNvSpPr/>
            <p:nvPr/>
          </p:nvSpPr>
          <p:spPr>
            <a:xfrm>
              <a:off x="6616425"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g27b3a2978f5_0_2372"/>
            <p:cNvSpPr/>
            <p:nvPr/>
          </p:nvSpPr>
          <p:spPr>
            <a:xfrm>
              <a:off x="6829675" y="3021025"/>
              <a:ext cx="91775" cy="200500"/>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g27b3a2978f5_0_2372"/>
            <p:cNvSpPr/>
            <p:nvPr/>
          </p:nvSpPr>
          <p:spPr>
            <a:xfrm>
              <a:off x="6943500" y="3021025"/>
              <a:ext cx="162300" cy="204750"/>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g27b3a2978f5_0_2372"/>
            <p:cNvSpPr/>
            <p:nvPr/>
          </p:nvSpPr>
          <p:spPr>
            <a:xfrm>
              <a:off x="7142300" y="3021025"/>
              <a:ext cx="149525" cy="204750"/>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Google Shape;207;g27b3a2978f5_0_2372"/>
          <p:cNvSpPr txBox="1">
            <a:spLocks noGrp="1"/>
          </p:cNvSpPr>
          <p:nvPr>
            <p:ph type="sldNum" idx="12"/>
          </p:nvPr>
        </p:nvSpPr>
        <p:spPr>
          <a:xfrm>
            <a:off x="8840507" y="4880638"/>
            <a:ext cx="191700" cy="151200"/>
          </a:xfrm>
          <a:prstGeom prst="rect">
            <a:avLst/>
          </a:prstGeom>
        </p:spPr>
        <p:txBody>
          <a:bodyPr spcFirstLastPara="1" wrap="square" lIns="0" tIns="0" rIns="0" bIns="0" anchor="ctr" anchorCtr="0">
            <a:noAutofit/>
          </a:bodyPr>
          <a:lstStyle>
            <a:lvl1pPr lvl="0" algn="ctr" rtl="0">
              <a:buNone/>
              <a:defRPr sz="800">
                <a:solidFill>
                  <a:srgbClr val="FFFFFF"/>
                </a:solidFill>
                <a:latin typeface="Roboto Light"/>
                <a:ea typeface="Roboto Light"/>
                <a:cs typeface="Roboto Light"/>
                <a:sym typeface="Roboto Light"/>
              </a:defRPr>
            </a:lvl1pPr>
            <a:lvl2pPr lvl="1" algn="ctr" rtl="0">
              <a:buNone/>
              <a:defRPr sz="800">
                <a:solidFill>
                  <a:srgbClr val="FFFFFF"/>
                </a:solidFill>
                <a:latin typeface="Roboto Light"/>
                <a:ea typeface="Roboto Light"/>
                <a:cs typeface="Roboto Light"/>
                <a:sym typeface="Roboto Light"/>
              </a:defRPr>
            </a:lvl2pPr>
            <a:lvl3pPr lvl="2" algn="ctr" rtl="0">
              <a:buNone/>
              <a:defRPr sz="800">
                <a:solidFill>
                  <a:srgbClr val="FFFFFF"/>
                </a:solidFill>
                <a:latin typeface="Roboto Light"/>
                <a:ea typeface="Roboto Light"/>
                <a:cs typeface="Roboto Light"/>
                <a:sym typeface="Roboto Light"/>
              </a:defRPr>
            </a:lvl3pPr>
            <a:lvl4pPr lvl="3" algn="ctr" rtl="0">
              <a:buNone/>
              <a:defRPr sz="800">
                <a:solidFill>
                  <a:srgbClr val="FFFFFF"/>
                </a:solidFill>
                <a:latin typeface="Roboto Light"/>
                <a:ea typeface="Roboto Light"/>
                <a:cs typeface="Roboto Light"/>
                <a:sym typeface="Roboto Light"/>
              </a:defRPr>
            </a:lvl4pPr>
            <a:lvl5pPr lvl="4" algn="ctr" rtl="0">
              <a:buNone/>
              <a:defRPr sz="800">
                <a:solidFill>
                  <a:srgbClr val="FFFFFF"/>
                </a:solidFill>
                <a:latin typeface="Roboto Light"/>
                <a:ea typeface="Roboto Light"/>
                <a:cs typeface="Roboto Light"/>
                <a:sym typeface="Roboto Light"/>
              </a:defRPr>
            </a:lvl5pPr>
            <a:lvl6pPr lvl="5" algn="ctr" rtl="0">
              <a:buNone/>
              <a:defRPr sz="800">
                <a:solidFill>
                  <a:srgbClr val="FFFFFF"/>
                </a:solidFill>
                <a:latin typeface="Roboto Light"/>
                <a:ea typeface="Roboto Light"/>
                <a:cs typeface="Roboto Light"/>
                <a:sym typeface="Roboto Light"/>
              </a:defRPr>
            </a:lvl6pPr>
            <a:lvl7pPr lvl="6" algn="ctr" rtl="0">
              <a:buNone/>
              <a:defRPr sz="800">
                <a:solidFill>
                  <a:srgbClr val="FFFFFF"/>
                </a:solidFill>
                <a:latin typeface="Roboto Light"/>
                <a:ea typeface="Roboto Light"/>
                <a:cs typeface="Roboto Light"/>
                <a:sym typeface="Roboto Light"/>
              </a:defRPr>
            </a:lvl7pPr>
            <a:lvl8pPr lvl="7" algn="ctr" rtl="0">
              <a:buNone/>
              <a:defRPr sz="800">
                <a:solidFill>
                  <a:srgbClr val="FFFFFF"/>
                </a:solidFill>
                <a:latin typeface="Roboto Light"/>
                <a:ea typeface="Roboto Light"/>
                <a:cs typeface="Roboto Light"/>
                <a:sym typeface="Roboto Light"/>
              </a:defRPr>
            </a:lvl8pPr>
            <a:lvl9pPr lvl="8" algn="ctr" rtl="0">
              <a:buNone/>
              <a:defRPr sz="800">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208" name="Google Shape;208;g27b3a2978f5_0_2372"/>
          <p:cNvSpPr txBox="1">
            <a:spLocks noGrp="1"/>
          </p:cNvSpPr>
          <p:nvPr>
            <p:ph type="body" idx="1"/>
          </p:nvPr>
        </p:nvSpPr>
        <p:spPr>
          <a:xfrm>
            <a:off x="720000" y="2288600"/>
            <a:ext cx="2159700" cy="1836300"/>
          </a:xfrm>
          <a:prstGeom prst="rect">
            <a:avLst/>
          </a:prstGeom>
        </p:spPr>
        <p:txBody>
          <a:bodyPr spcFirstLastPara="1" wrap="square" lIns="0" tIns="0" rIns="0" bIns="0" anchor="t" anchorCtr="0">
            <a:noAutofit/>
          </a:bodyPr>
          <a:lstStyle>
            <a:lvl1pPr marL="457200" lvl="0" indent="-292100" rtl="0">
              <a:lnSpc>
                <a:spcPct val="150000"/>
              </a:lnSpc>
              <a:spcBef>
                <a:spcPts val="0"/>
              </a:spcBef>
              <a:spcAft>
                <a:spcPts val="0"/>
              </a:spcAft>
              <a:buSzPts val="1000"/>
              <a:buFont typeface="Roboto Light"/>
              <a:buChar char="●"/>
              <a:defRPr sz="1000">
                <a:latin typeface="Roboto Light"/>
                <a:ea typeface="Roboto Light"/>
                <a:cs typeface="Roboto Light"/>
                <a:sym typeface="Roboto Light"/>
              </a:defRPr>
            </a:lvl1pPr>
            <a:lvl2pPr marL="914400" lvl="1"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2pPr>
            <a:lvl3pPr marL="1371600" lvl="2"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3pPr>
            <a:lvl4pPr marL="1828800" lvl="3"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4pPr>
            <a:lvl5pPr marL="2286000" lvl="4"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5pPr>
            <a:lvl6pPr marL="2743200" lvl="5"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6pPr>
            <a:lvl7pPr marL="3200400" lvl="6"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7pPr>
            <a:lvl8pPr marL="3657600" lvl="7"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8pPr>
            <a:lvl9pPr marL="4114800" lvl="8" indent="-292100" rtl="0">
              <a:lnSpc>
                <a:spcPct val="150000"/>
              </a:lnSpc>
              <a:spcBef>
                <a:spcPts val="1600"/>
              </a:spcBef>
              <a:spcAft>
                <a:spcPts val="1600"/>
              </a:spcAft>
              <a:buSzPts val="1000"/>
              <a:buFont typeface="Roboto Light"/>
              <a:buChar char="■"/>
              <a:defRPr sz="1000">
                <a:latin typeface="Roboto Light"/>
                <a:ea typeface="Roboto Light"/>
                <a:cs typeface="Roboto Light"/>
                <a:sym typeface="Roboto Light"/>
              </a:defRPr>
            </a:lvl9pPr>
          </a:lstStyle>
          <a:p>
            <a:endParaRPr/>
          </a:p>
        </p:txBody>
      </p:sp>
      <p:sp>
        <p:nvSpPr>
          <p:cNvPr id="209" name="Google Shape;209;g27b3a2978f5_0_2372"/>
          <p:cNvSpPr txBox="1">
            <a:spLocks noGrp="1"/>
          </p:cNvSpPr>
          <p:nvPr>
            <p:ph type="body" idx="2"/>
          </p:nvPr>
        </p:nvSpPr>
        <p:spPr>
          <a:xfrm>
            <a:off x="3429675" y="2288600"/>
            <a:ext cx="2159700" cy="1836300"/>
          </a:xfrm>
          <a:prstGeom prst="rect">
            <a:avLst/>
          </a:prstGeom>
        </p:spPr>
        <p:txBody>
          <a:bodyPr spcFirstLastPara="1" wrap="square" lIns="0" tIns="0" rIns="0" bIns="0" anchor="t" anchorCtr="0">
            <a:noAutofit/>
          </a:bodyPr>
          <a:lstStyle>
            <a:lvl1pPr marL="457200" lvl="0" indent="-292100" rtl="0">
              <a:lnSpc>
                <a:spcPct val="150000"/>
              </a:lnSpc>
              <a:spcBef>
                <a:spcPts val="0"/>
              </a:spcBef>
              <a:spcAft>
                <a:spcPts val="0"/>
              </a:spcAft>
              <a:buSzPts val="1000"/>
              <a:buFont typeface="Roboto Light"/>
              <a:buChar char="●"/>
              <a:defRPr sz="1000">
                <a:latin typeface="Roboto Light"/>
                <a:ea typeface="Roboto Light"/>
                <a:cs typeface="Roboto Light"/>
                <a:sym typeface="Roboto Light"/>
              </a:defRPr>
            </a:lvl1pPr>
            <a:lvl2pPr marL="914400" lvl="1"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2pPr>
            <a:lvl3pPr marL="1371600" lvl="2"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3pPr>
            <a:lvl4pPr marL="1828800" lvl="3"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4pPr>
            <a:lvl5pPr marL="2286000" lvl="4"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5pPr>
            <a:lvl6pPr marL="2743200" lvl="5"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6pPr>
            <a:lvl7pPr marL="3200400" lvl="6"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7pPr>
            <a:lvl8pPr marL="3657600" lvl="7"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8pPr>
            <a:lvl9pPr marL="4114800" lvl="8" indent="-292100" rtl="0">
              <a:lnSpc>
                <a:spcPct val="150000"/>
              </a:lnSpc>
              <a:spcBef>
                <a:spcPts val="1600"/>
              </a:spcBef>
              <a:spcAft>
                <a:spcPts val="1600"/>
              </a:spcAft>
              <a:buSzPts val="1000"/>
              <a:buFont typeface="Roboto Light"/>
              <a:buChar char="■"/>
              <a:defRPr sz="1000">
                <a:latin typeface="Roboto Light"/>
                <a:ea typeface="Roboto Light"/>
                <a:cs typeface="Roboto Light"/>
                <a:sym typeface="Roboto Light"/>
              </a:defRPr>
            </a:lvl9pPr>
          </a:lstStyle>
          <a:p>
            <a:endParaRPr/>
          </a:p>
        </p:txBody>
      </p:sp>
      <p:sp>
        <p:nvSpPr>
          <p:cNvPr id="210" name="Google Shape;210;g27b3a2978f5_0_2372"/>
          <p:cNvSpPr txBox="1">
            <a:spLocks noGrp="1"/>
          </p:cNvSpPr>
          <p:nvPr>
            <p:ph type="body" idx="3"/>
          </p:nvPr>
        </p:nvSpPr>
        <p:spPr>
          <a:xfrm>
            <a:off x="6139350" y="2288600"/>
            <a:ext cx="2159700" cy="1836300"/>
          </a:xfrm>
          <a:prstGeom prst="rect">
            <a:avLst/>
          </a:prstGeom>
        </p:spPr>
        <p:txBody>
          <a:bodyPr spcFirstLastPara="1" wrap="square" lIns="0" tIns="0" rIns="0" bIns="0" anchor="t" anchorCtr="0">
            <a:noAutofit/>
          </a:bodyPr>
          <a:lstStyle>
            <a:lvl1pPr marL="457200" lvl="0" indent="-292100" rtl="0">
              <a:lnSpc>
                <a:spcPct val="150000"/>
              </a:lnSpc>
              <a:spcBef>
                <a:spcPts val="0"/>
              </a:spcBef>
              <a:spcAft>
                <a:spcPts val="0"/>
              </a:spcAft>
              <a:buSzPts val="1000"/>
              <a:buFont typeface="Roboto Light"/>
              <a:buChar char="●"/>
              <a:defRPr sz="1000">
                <a:latin typeface="Roboto Light"/>
                <a:ea typeface="Roboto Light"/>
                <a:cs typeface="Roboto Light"/>
                <a:sym typeface="Roboto Light"/>
              </a:defRPr>
            </a:lvl1pPr>
            <a:lvl2pPr marL="914400" lvl="1"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2pPr>
            <a:lvl3pPr marL="1371600" lvl="2"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3pPr>
            <a:lvl4pPr marL="1828800" lvl="3"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4pPr>
            <a:lvl5pPr marL="2286000" lvl="4"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5pPr>
            <a:lvl6pPr marL="2743200" lvl="5"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6pPr>
            <a:lvl7pPr marL="3200400" lvl="6"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7pPr>
            <a:lvl8pPr marL="3657600" lvl="7"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8pPr>
            <a:lvl9pPr marL="4114800" lvl="8" indent="-292100" rtl="0">
              <a:lnSpc>
                <a:spcPct val="150000"/>
              </a:lnSpc>
              <a:spcBef>
                <a:spcPts val="1600"/>
              </a:spcBef>
              <a:spcAft>
                <a:spcPts val="1600"/>
              </a:spcAft>
              <a:buSzPts val="1000"/>
              <a:buFont typeface="Roboto Light"/>
              <a:buChar char="■"/>
              <a:defRPr sz="1000">
                <a:latin typeface="Roboto Light"/>
                <a:ea typeface="Roboto Light"/>
                <a:cs typeface="Roboto Light"/>
                <a:sym typeface="Roboto Light"/>
              </a:defRPr>
            </a:lvl9pPr>
          </a:lstStyle>
          <a:p>
            <a:endParaRPr/>
          </a:p>
        </p:txBody>
      </p:sp>
      <p:sp>
        <p:nvSpPr>
          <p:cNvPr id="211" name="Google Shape;211;g27b3a2978f5_0_2372"/>
          <p:cNvSpPr txBox="1">
            <a:spLocks noGrp="1"/>
          </p:cNvSpPr>
          <p:nvPr>
            <p:ph type="title"/>
          </p:nvPr>
        </p:nvSpPr>
        <p:spPr>
          <a:xfrm>
            <a:off x="720000" y="1834375"/>
            <a:ext cx="2159700" cy="525900"/>
          </a:xfrm>
          <a:prstGeom prst="rect">
            <a:avLst/>
          </a:prstGeom>
        </p:spPr>
        <p:txBody>
          <a:bodyPr spcFirstLastPara="1" wrap="square" lIns="0" tIns="0" rIns="0" bIns="0" anchor="t" anchorCtr="0">
            <a:noAutofit/>
          </a:bodyPr>
          <a:lstStyle>
            <a:lvl1pPr lvl="0" rtl="0">
              <a:spcBef>
                <a:spcPts val="0"/>
              </a:spcBef>
              <a:spcAft>
                <a:spcPts val="0"/>
              </a:spcAft>
              <a:buNone/>
              <a:defRPr sz="1800"/>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a:endParaRPr/>
          </a:p>
        </p:txBody>
      </p:sp>
      <p:sp>
        <p:nvSpPr>
          <p:cNvPr id="212" name="Google Shape;212;g27b3a2978f5_0_2372"/>
          <p:cNvSpPr txBox="1">
            <a:spLocks noGrp="1"/>
          </p:cNvSpPr>
          <p:nvPr>
            <p:ph type="title" idx="4"/>
          </p:nvPr>
        </p:nvSpPr>
        <p:spPr>
          <a:xfrm>
            <a:off x="3429675" y="1834375"/>
            <a:ext cx="2159700" cy="525900"/>
          </a:xfrm>
          <a:prstGeom prst="rect">
            <a:avLst/>
          </a:prstGeom>
        </p:spPr>
        <p:txBody>
          <a:bodyPr spcFirstLastPara="1" wrap="square" lIns="0" tIns="0" rIns="0" bIns="0" anchor="t" anchorCtr="0">
            <a:noAutofit/>
          </a:bodyPr>
          <a:lstStyle>
            <a:lvl1pPr lvl="0" rtl="0">
              <a:spcBef>
                <a:spcPts val="0"/>
              </a:spcBef>
              <a:spcAft>
                <a:spcPts val="0"/>
              </a:spcAft>
              <a:buNone/>
              <a:defRPr sz="1800"/>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a:endParaRPr/>
          </a:p>
        </p:txBody>
      </p:sp>
      <p:sp>
        <p:nvSpPr>
          <p:cNvPr id="213" name="Google Shape;213;g27b3a2978f5_0_2372"/>
          <p:cNvSpPr txBox="1">
            <a:spLocks noGrp="1"/>
          </p:cNvSpPr>
          <p:nvPr>
            <p:ph type="title" idx="5"/>
          </p:nvPr>
        </p:nvSpPr>
        <p:spPr>
          <a:xfrm>
            <a:off x="6139350" y="1834375"/>
            <a:ext cx="2159700" cy="525900"/>
          </a:xfrm>
          <a:prstGeom prst="rect">
            <a:avLst/>
          </a:prstGeom>
        </p:spPr>
        <p:txBody>
          <a:bodyPr spcFirstLastPara="1" wrap="square" lIns="0" tIns="0" rIns="0" bIns="0" anchor="t" anchorCtr="0">
            <a:noAutofit/>
          </a:bodyPr>
          <a:lstStyle>
            <a:lvl1pPr lvl="0" rtl="0">
              <a:spcBef>
                <a:spcPts val="0"/>
              </a:spcBef>
              <a:spcAft>
                <a:spcPts val="0"/>
              </a:spcAft>
              <a:buNone/>
              <a:defRPr sz="1800"/>
            </a:lvl1pPr>
            <a:lvl2pPr lvl="1" rtl="0">
              <a:spcBef>
                <a:spcPts val="0"/>
              </a:spcBef>
              <a:spcAft>
                <a:spcPts val="0"/>
              </a:spcAft>
              <a:buNone/>
              <a:defRPr sz="3000">
                <a:latin typeface="Arial"/>
                <a:ea typeface="Arial"/>
                <a:cs typeface="Arial"/>
                <a:sym typeface="Arial"/>
              </a:defRPr>
            </a:lvl2pPr>
            <a:lvl3pPr lvl="2" rtl="0">
              <a:spcBef>
                <a:spcPts val="0"/>
              </a:spcBef>
              <a:spcAft>
                <a:spcPts val="0"/>
              </a:spcAft>
              <a:buNone/>
              <a:defRPr sz="3000">
                <a:latin typeface="Arial"/>
                <a:ea typeface="Arial"/>
                <a:cs typeface="Arial"/>
                <a:sym typeface="Arial"/>
              </a:defRPr>
            </a:lvl3pPr>
            <a:lvl4pPr lvl="3" rtl="0">
              <a:spcBef>
                <a:spcPts val="0"/>
              </a:spcBef>
              <a:spcAft>
                <a:spcPts val="0"/>
              </a:spcAft>
              <a:buNone/>
              <a:defRPr sz="3000">
                <a:latin typeface="Arial"/>
                <a:ea typeface="Arial"/>
                <a:cs typeface="Arial"/>
                <a:sym typeface="Arial"/>
              </a:defRPr>
            </a:lvl4pPr>
            <a:lvl5pPr lvl="4" rtl="0">
              <a:spcBef>
                <a:spcPts val="0"/>
              </a:spcBef>
              <a:spcAft>
                <a:spcPts val="0"/>
              </a:spcAft>
              <a:buNone/>
              <a:defRPr sz="3000">
                <a:latin typeface="Arial"/>
                <a:ea typeface="Arial"/>
                <a:cs typeface="Arial"/>
                <a:sym typeface="Arial"/>
              </a:defRPr>
            </a:lvl5pPr>
            <a:lvl6pPr lvl="5" rtl="0">
              <a:spcBef>
                <a:spcPts val="0"/>
              </a:spcBef>
              <a:spcAft>
                <a:spcPts val="0"/>
              </a:spcAft>
              <a:buNone/>
              <a:defRPr sz="3000">
                <a:latin typeface="Arial"/>
                <a:ea typeface="Arial"/>
                <a:cs typeface="Arial"/>
                <a:sym typeface="Arial"/>
              </a:defRPr>
            </a:lvl6pPr>
            <a:lvl7pPr lvl="6" rtl="0">
              <a:spcBef>
                <a:spcPts val="0"/>
              </a:spcBef>
              <a:spcAft>
                <a:spcPts val="0"/>
              </a:spcAft>
              <a:buNone/>
              <a:defRPr sz="3000">
                <a:latin typeface="Arial"/>
                <a:ea typeface="Arial"/>
                <a:cs typeface="Arial"/>
                <a:sym typeface="Arial"/>
              </a:defRPr>
            </a:lvl7pPr>
            <a:lvl8pPr lvl="7" rtl="0">
              <a:spcBef>
                <a:spcPts val="0"/>
              </a:spcBef>
              <a:spcAft>
                <a:spcPts val="0"/>
              </a:spcAft>
              <a:buNone/>
              <a:defRPr sz="3000">
                <a:latin typeface="Arial"/>
                <a:ea typeface="Arial"/>
                <a:cs typeface="Arial"/>
                <a:sym typeface="Arial"/>
              </a:defRPr>
            </a:lvl8pPr>
            <a:lvl9pPr lvl="8" rtl="0">
              <a:spcBef>
                <a:spcPts val="0"/>
              </a:spcBef>
              <a:spcAft>
                <a:spcPts val="0"/>
              </a:spcAft>
              <a:buNone/>
              <a:defRPr sz="3000">
                <a:latin typeface="Arial"/>
                <a:ea typeface="Arial"/>
                <a:cs typeface="Arial"/>
                <a:sym typeface="Arial"/>
              </a:defRPr>
            </a:lvl9pPr>
          </a:lstStyle>
          <a:p>
            <a:endParaRPr/>
          </a:p>
        </p:txBody>
      </p:sp>
      <p:sp>
        <p:nvSpPr>
          <p:cNvPr id="214" name="Google Shape;214;g27b3a2978f5_0_2372"/>
          <p:cNvSpPr txBox="1">
            <a:spLocks noGrp="1"/>
          </p:cNvSpPr>
          <p:nvPr>
            <p:ph type="subTitle" idx="6"/>
          </p:nvPr>
        </p:nvSpPr>
        <p:spPr>
          <a:xfrm>
            <a:off x="255984" y="188550"/>
            <a:ext cx="2058300" cy="171600"/>
          </a:xfrm>
          <a:prstGeom prst="rect">
            <a:avLst/>
          </a:prstGeom>
        </p:spPr>
        <p:txBody>
          <a:bodyPr spcFirstLastPara="1" wrap="square" lIns="0" tIns="0" rIns="0" bIns="0" anchor="t" anchorCtr="0">
            <a:noAutofit/>
          </a:bodyPr>
          <a:lstStyle>
            <a:lvl1pPr lvl="0" rtl="0">
              <a:spcBef>
                <a:spcPts val="0"/>
              </a:spcBef>
              <a:spcAft>
                <a:spcPts val="0"/>
              </a:spcAft>
              <a:buNone/>
              <a:defRPr sz="800">
                <a:solidFill>
                  <a:srgbClr val="B7B7B7"/>
                </a:solidFill>
                <a:latin typeface="Roboto"/>
                <a:ea typeface="Roboto"/>
                <a:cs typeface="Roboto"/>
                <a:sym typeface="Roboto"/>
              </a:defRPr>
            </a:lvl1pPr>
            <a:lvl2pPr lvl="1" rtl="0">
              <a:spcBef>
                <a:spcPts val="1600"/>
              </a:spcBef>
              <a:spcAft>
                <a:spcPts val="0"/>
              </a:spcAft>
              <a:buNone/>
              <a:defRPr>
                <a:solidFill>
                  <a:srgbClr val="B7B7B7"/>
                </a:solidFill>
                <a:latin typeface="Roboto Light"/>
                <a:ea typeface="Roboto Light"/>
                <a:cs typeface="Roboto Light"/>
                <a:sym typeface="Roboto Light"/>
              </a:defRPr>
            </a:lvl2pPr>
            <a:lvl3pPr lvl="2" rtl="0">
              <a:spcBef>
                <a:spcPts val="1600"/>
              </a:spcBef>
              <a:spcAft>
                <a:spcPts val="0"/>
              </a:spcAft>
              <a:buNone/>
              <a:defRPr>
                <a:solidFill>
                  <a:srgbClr val="B7B7B7"/>
                </a:solidFill>
                <a:latin typeface="Roboto Light"/>
                <a:ea typeface="Roboto Light"/>
                <a:cs typeface="Roboto Light"/>
                <a:sym typeface="Roboto Light"/>
              </a:defRPr>
            </a:lvl3pPr>
            <a:lvl4pPr lvl="3" rtl="0">
              <a:spcBef>
                <a:spcPts val="1600"/>
              </a:spcBef>
              <a:spcAft>
                <a:spcPts val="0"/>
              </a:spcAft>
              <a:buNone/>
              <a:defRPr>
                <a:solidFill>
                  <a:srgbClr val="B7B7B7"/>
                </a:solidFill>
                <a:latin typeface="Roboto Light"/>
                <a:ea typeface="Roboto Light"/>
                <a:cs typeface="Roboto Light"/>
                <a:sym typeface="Roboto Light"/>
              </a:defRPr>
            </a:lvl4pPr>
            <a:lvl5pPr lvl="4" rtl="0">
              <a:spcBef>
                <a:spcPts val="1600"/>
              </a:spcBef>
              <a:spcAft>
                <a:spcPts val="0"/>
              </a:spcAft>
              <a:buNone/>
              <a:defRPr>
                <a:solidFill>
                  <a:srgbClr val="B7B7B7"/>
                </a:solidFill>
                <a:latin typeface="Roboto Light"/>
                <a:ea typeface="Roboto Light"/>
                <a:cs typeface="Roboto Light"/>
                <a:sym typeface="Roboto Light"/>
              </a:defRPr>
            </a:lvl5pPr>
            <a:lvl6pPr lvl="5" rtl="0">
              <a:spcBef>
                <a:spcPts val="1600"/>
              </a:spcBef>
              <a:spcAft>
                <a:spcPts val="0"/>
              </a:spcAft>
              <a:buNone/>
              <a:defRPr>
                <a:solidFill>
                  <a:srgbClr val="B7B7B7"/>
                </a:solidFill>
                <a:latin typeface="Roboto Light"/>
                <a:ea typeface="Roboto Light"/>
                <a:cs typeface="Roboto Light"/>
                <a:sym typeface="Roboto Light"/>
              </a:defRPr>
            </a:lvl6pPr>
            <a:lvl7pPr lvl="6" rtl="0">
              <a:spcBef>
                <a:spcPts val="1600"/>
              </a:spcBef>
              <a:spcAft>
                <a:spcPts val="0"/>
              </a:spcAft>
              <a:buNone/>
              <a:defRPr>
                <a:solidFill>
                  <a:srgbClr val="B7B7B7"/>
                </a:solidFill>
                <a:latin typeface="Roboto Light"/>
                <a:ea typeface="Roboto Light"/>
                <a:cs typeface="Roboto Light"/>
                <a:sym typeface="Roboto Light"/>
              </a:defRPr>
            </a:lvl7pPr>
            <a:lvl8pPr lvl="7" rtl="0">
              <a:spcBef>
                <a:spcPts val="1600"/>
              </a:spcBef>
              <a:spcAft>
                <a:spcPts val="0"/>
              </a:spcAft>
              <a:buNone/>
              <a:defRPr>
                <a:solidFill>
                  <a:srgbClr val="B7B7B7"/>
                </a:solidFill>
                <a:latin typeface="Roboto Light"/>
                <a:ea typeface="Roboto Light"/>
                <a:cs typeface="Roboto Light"/>
                <a:sym typeface="Roboto Light"/>
              </a:defRPr>
            </a:lvl8pPr>
            <a:lvl9pPr lvl="8" rtl="0">
              <a:spcBef>
                <a:spcPts val="1600"/>
              </a:spcBef>
              <a:spcAft>
                <a:spcPts val="1600"/>
              </a:spcAft>
              <a:buNone/>
              <a:defRPr>
                <a:solidFill>
                  <a:srgbClr val="B7B7B7"/>
                </a:solidFill>
                <a:latin typeface="Roboto Light"/>
                <a:ea typeface="Roboto Light"/>
                <a:cs typeface="Roboto Light"/>
                <a:sym typeface="Roboto Light"/>
              </a:defRPr>
            </a:lvl9pPr>
          </a:lstStyle>
          <a:p>
            <a:endParaRPr/>
          </a:p>
        </p:txBody>
      </p:sp>
      <p:sp>
        <p:nvSpPr>
          <p:cNvPr id="215" name="Google Shape;215;g27b3a2978f5_0_2372"/>
          <p:cNvSpPr txBox="1">
            <a:spLocks noGrp="1"/>
          </p:cNvSpPr>
          <p:nvPr>
            <p:ph type="subTitle" idx="7"/>
          </p:nvPr>
        </p:nvSpPr>
        <p:spPr>
          <a:xfrm>
            <a:off x="4572000" y="4860000"/>
            <a:ext cx="4129200" cy="180000"/>
          </a:xfrm>
          <a:prstGeom prst="rect">
            <a:avLst/>
          </a:prstGeom>
        </p:spPr>
        <p:txBody>
          <a:bodyPr spcFirstLastPara="1" wrap="square" lIns="0" tIns="0" rIns="0" bIns="0" anchor="t" anchorCtr="0">
            <a:noAutofit/>
          </a:bodyPr>
          <a:lstStyle>
            <a:lvl1pPr lvl="0" algn="r" rtl="0">
              <a:spcBef>
                <a:spcPts val="0"/>
              </a:spcBef>
              <a:spcAft>
                <a:spcPts val="0"/>
              </a:spcAft>
              <a:buNone/>
              <a:defRPr sz="600">
                <a:solidFill>
                  <a:srgbClr val="CCCCF4"/>
                </a:solidFill>
                <a:latin typeface="Roboto Light"/>
                <a:ea typeface="Roboto Light"/>
                <a:cs typeface="Roboto Light"/>
                <a:sym typeface="Roboto Light"/>
              </a:defRPr>
            </a:lvl1pPr>
            <a:lvl2pPr lvl="1" algn="r" rtl="0">
              <a:spcBef>
                <a:spcPts val="0"/>
              </a:spcBef>
              <a:spcAft>
                <a:spcPts val="0"/>
              </a:spcAft>
              <a:buNone/>
              <a:defRPr sz="600">
                <a:latin typeface="Roboto Light"/>
                <a:ea typeface="Roboto Light"/>
                <a:cs typeface="Roboto Light"/>
                <a:sym typeface="Roboto Light"/>
              </a:defRPr>
            </a:lvl2pPr>
            <a:lvl3pPr lvl="2" algn="r" rtl="0">
              <a:spcBef>
                <a:spcPts val="0"/>
              </a:spcBef>
              <a:spcAft>
                <a:spcPts val="0"/>
              </a:spcAft>
              <a:buNone/>
              <a:defRPr sz="600">
                <a:latin typeface="Roboto Light"/>
                <a:ea typeface="Roboto Light"/>
                <a:cs typeface="Roboto Light"/>
                <a:sym typeface="Roboto Light"/>
              </a:defRPr>
            </a:lvl3pPr>
            <a:lvl4pPr lvl="3" algn="r" rtl="0">
              <a:spcBef>
                <a:spcPts val="0"/>
              </a:spcBef>
              <a:spcAft>
                <a:spcPts val="0"/>
              </a:spcAft>
              <a:buNone/>
              <a:defRPr sz="600">
                <a:latin typeface="Roboto Light"/>
                <a:ea typeface="Roboto Light"/>
                <a:cs typeface="Roboto Light"/>
                <a:sym typeface="Roboto Light"/>
              </a:defRPr>
            </a:lvl4pPr>
            <a:lvl5pPr lvl="4" algn="r" rtl="0">
              <a:spcBef>
                <a:spcPts val="0"/>
              </a:spcBef>
              <a:spcAft>
                <a:spcPts val="0"/>
              </a:spcAft>
              <a:buNone/>
              <a:defRPr sz="600">
                <a:latin typeface="Roboto Light"/>
                <a:ea typeface="Roboto Light"/>
                <a:cs typeface="Roboto Light"/>
                <a:sym typeface="Roboto Light"/>
              </a:defRPr>
            </a:lvl5pPr>
            <a:lvl6pPr lvl="5" algn="r" rtl="0">
              <a:spcBef>
                <a:spcPts val="0"/>
              </a:spcBef>
              <a:spcAft>
                <a:spcPts val="0"/>
              </a:spcAft>
              <a:buNone/>
              <a:defRPr sz="600">
                <a:latin typeface="Roboto Light"/>
                <a:ea typeface="Roboto Light"/>
                <a:cs typeface="Roboto Light"/>
                <a:sym typeface="Roboto Light"/>
              </a:defRPr>
            </a:lvl6pPr>
            <a:lvl7pPr lvl="6" algn="r" rtl="0">
              <a:spcBef>
                <a:spcPts val="0"/>
              </a:spcBef>
              <a:spcAft>
                <a:spcPts val="0"/>
              </a:spcAft>
              <a:buNone/>
              <a:defRPr sz="600">
                <a:latin typeface="Roboto Light"/>
                <a:ea typeface="Roboto Light"/>
                <a:cs typeface="Roboto Light"/>
                <a:sym typeface="Roboto Light"/>
              </a:defRPr>
            </a:lvl7pPr>
            <a:lvl8pPr lvl="7" algn="r" rtl="0">
              <a:spcBef>
                <a:spcPts val="0"/>
              </a:spcBef>
              <a:spcAft>
                <a:spcPts val="0"/>
              </a:spcAft>
              <a:buNone/>
              <a:defRPr sz="600">
                <a:latin typeface="Roboto Light"/>
                <a:ea typeface="Roboto Light"/>
                <a:cs typeface="Roboto Light"/>
                <a:sym typeface="Roboto Light"/>
              </a:defRPr>
            </a:lvl8pPr>
            <a:lvl9pPr lvl="8" algn="r" rtl="0">
              <a:spcBef>
                <a:spcPts val="0"/>
              </a:spcBef>
              <a:spcAft>
                <a:spcPts val="0"/>
              </a:spcAft>
              <a:buNone/>
              <a:defRPr sz="600">
                <a:latin typeface="Roboto Light"/>
                <a:ea typeface="Roboto Light"/>
                <a:cs typeface="Roboto Light"/>
                <a:sym typeface="Roboto Light"/>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340">
          <p15:clr>
            <a:srgbClr val="FA7B17"/>
          </p15:clr>
        </p15:guide>
        <p15:guide id="4" pos="454">
          <p15:clr>
            <a:srgbClr val="FA7B17"/>
          </p15:clr>
        </p15:guide>
        <p15:guide id="5" orient="horz" pos="227">
          <p15:clr>
            <a:srgbClr val="FA7B17"/>
          </p15:clr>
        </p15:guide>
        <p15:guide id="6" orient="horz" pos="340">
          <p15:clr>
            <a:srgbClr val="FA7B17"/>
          </p15:clr>
        </p15:guide>
        <p15:guide id="7" pos="166">
          <p15:clr>
            <a:srgbClr val="FA7B17"/>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Omilia - Blank page with footer">
  <p:cSld name="TITLE_ONLY_1_1">
    <p:spTree>
      <p:nvGrpSpPr>
        <p:cNvPr id="1" name="Shape 3392"/>
        <p:cNvGrpSpPr/>
        <p:nvPr/>
      </p:nvGrpSpPr>
      <p:grpSpPr>
        <a:xfrm>
          <a:off x="0" y="0"/>
          <a:ext cx="0" cy="0"/>
          <a:chOff x="0" y="0"/>
          <a:chExt cx="0" cy="0"/>
        </a:xfrm>
      </p:grpSpPr>
      <p:sp>
        <p:nvSpPr>
          <p:cNvPr id="3393" name="Google Shape;3393;g27b3a2978f5_0_8415"/>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3394" name="Google Shape;3394;g27b3a2978f5_0_8415"/>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3395" name="Google Shape;3395;g27b3a2978f5_0_8415"/>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3396" name="Google Shape;3396;g27b3a2978f5_0_8415"/>
          <p:cNvSpPr/>
          <p:nvPr/>
        </p:nvSpPr>
        <p:spPr>
          <a:xfrm>
            <a:off x="-104"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3397" name="Google Shape;3397;g27b3a2978f5_0_8415"/>
          <p:cNvGrpSpPr/>
          <p:nvPr/>
        </p:nvGrpSpPr>
        <p:grpSpPr>
          <a:xfrm>
            <a:off x="262788" y="4847368"/>
            <a:ext cx="1443457" cy="217780"/>
            <a:chOff x="238125" y="2326100"/>
            <a:chExt cx="7110625" cy="1050050"/>
          </a:xfrm>
        </p:grpSpPr>
        <p:sp>
          <p:nvSpPr>
            <p:cNvPr id="3398" name="Google Shape;3398;g27b3a2978f5_0_8415"/>
            <p:cNvSpPr/>
            <p:nvPr/>
          </p:nvSpPr>
          <p:spPr>
            <a:xfrm>
              <a:off x="1957575" y="2333750"/>
              <a:ext cx="202225" cy="884400"/>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399" name="Google Shape;3399;g27b3a2978f5_0_8415"/>
            <p:cNvSpPr/>
            <p:nvPr/>
          </p:nvSpPr>
          <p:spPr>
            <a:xfrm>
              <a:off x="2248975" y="2333750"/>
              <a:ext cx="203050" cy="884400"/>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00" name="Google Shape;3400;g27b3a2978f5_0_8415"/>
            <p:cNvSpPr/>
            <p:nvPr/>
          </p:nvSpPr>
          <p:spPr>
            <a:xfrm>
              <a:off x="1677225" y="2333750"/>
              <a:ext cx="202225" cy="884400"/>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01" name="Google Shape;3401;g27b3a2978f5_0_8415"/>
            <p:cNvSpPr/>
            <p:nvPr/>
          </p:nvSpPr>
          <p:spPr>
            <a:xfrm>
              <a:off x="238125" y="2326100"/>
              <a:ext cx="513125" cy="900525"/>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02" name="Google Shape;3402;g27b3a2978f5_0_8415"/>
            <p:cNvSpPr/>
            <p:nvPr/>
          </p:nvSpPr>
          <p:spPr>
            <a:xfrm>
              <a:off x="835325" y="2496850"/>
              <a:ext cx="756125" cy="721300"/>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03" name="Google Shape;3403;g27b3a2978f5_0_8415"/>
            <p:cNvSpPr/>
            <p:nvPr/>
          </p:nvSpPr>
          <p:spPr>
            <a:xfrm>
              <a:off x="2526775" y="2492625"/>
              <a:ext cx="485100" cy="734850"/>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04" name="Google Shape;3404;g27b3a2978f5_0_8415"/>
            <p:cNvSpPr/>
            <p:nvPr/>
          </p:nvSpPr>
          <p:spPr>
            <a:xfrm>
              <a:off x="3233575" y="2329500"/>
              <a:ext cx="28050" cy="1046650"/>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05" name="Google Shape;3405;g27b3a2978f5_0_8415"/>
            <p:cNvSpPr/>
            <p:nvPr/>
          </p:nvSpPr>
          <p:spPr>
            <a:xfrm>
              <a:off x="3424725" y="2507050"/>
              <a:ext cx="203900" cy="265925"/>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06" name="Google Shape;3406;g27b3a2978f5_0_8415"/>
            <p:cNvSpPr/>
            <p:nvPr/>
          </p:nvSpPr>
          <p:spPr>
            <a:xfrm>
              <a:off x="3636250" y="2571625"/>
              <a:ext cx="162300" cy="204750"/>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07" name="Google Shape;3407;g27b3a2978f5_0_8415"/>
            <p:cNvSpPr/>
            <p:nvPr/>
          </p:nvSpPr>
          <p:spPr>
            <a:xfrm>
              <a:off x="3829950" y="2571625"/>
              <a:ext cx="159750" cy="204750"/>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08" name="Google Shape;3408;g27b3a2978f5_0_8415"/>
            <p:cNvSpPr/>
            <p:nvPr/>
          </p:nvSpPr>
          <p:spPr>
            <a:xfrm>
              <a:off x="4033000" y="2492625"/>
              <a:ext cx="148675" cy="280350"/>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09" name="Google Shape;3409;g27b3a2978f5_0_8415"/>
            <p:cNvSpPr/>
            <p:nvPr/>
          </p:nvSpPr>
          <p:spPr>
            <a:xfrm>
              <a:off x="4237725"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10" name="Google Shape;3410;g27b3a2978f5_0_8415"/>
            <p:cNvSpPr/>
            <p:nvPr/>
          </p:nvSpPr>
          <p:spPr>
            <a:xfrm>
              <a:off x="4430575" y="2571625"/>
              <a:ext cx="175875" cy="204750"/>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11" name="Google Shape;3411;g27b3a2978f5_0_8415"/>
            <p:cNvSpPr/>
            <p:nvPr/>
          </p:nvSpPr>
          <p:spPr>
            <a:xfrm>
              <a:off x="4654000" y="2492625"/>
              <a:ext cx="22125" cy="280350"/>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12" name="Google Shape;3412;g27b3a2978f5_0_8415"/>
            <p:cNvSpPr/>
            <p:nvPr/>
          </p:nvSpPr>
          <p:spPr>
            <a:xfrm>
              <a:off x="4722825" y="2571625"/>
              <a:ext cx="175875" cy="204750"/>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13" name="Google Shape;3413;g27b3a2978f5_0_8415"/>
            <p:cNvSpPr/>
            <p:nvPr/>
          </p:nvSpPr>
          <p:spPr>
            <a:xfrm>
              <a:off x="4935200" y="2571625"/>
              <a:ext cx="158875" cy="280375"/>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14" name="Google Shape;3414;g27b3a2978f5_0_8415"/>
            <p:cNvSpPr/>
            <p:nvPr/>
          </p:nvSpPr>
          <p:spPr>
            <a:xfrm>
              <a:off x="5128050" y="2575875"/>
              <a:ext cx="165675" cy="27697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15" name="Google Shape;3415;g27b3a2978f5_0_8415"/>
            <p:cNvSpPr/>
            <p:nvPr/>
          </p:nvSpPr>
          <p:spPr>
            <a:xfrm>
              <a:off x="5393950" y="2524900"/>
              <a:ext cx="102825" cy="251475"/>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16" name="Google Shape;3416;g27b3a2978f5_0_8415"/>
            <p:cNvSpPr/>
            <p:nvPr/>
          </p:nvSpPr>
          <p:spPr>
            <a:xfrm>
              <a:off x="5538375" y="2492625"/>
              <a:ext cx="148700" cy="280350"/>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17" name="Google Shape;3417;g27b3a2978f5_0_8415"/>
            <p:cNvSpPr/>
            <p:nvPr/>
          </p:nvSpPr>
          <p:spPr>
            <a:xfrm>
              <a:off x="5732925" y="2571625"/>
              <a:ext cx="157175" cy="204750"/>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18" name="Google Shape;3418;g27b3a2978f5_0_8415"/>
            <p:cNvSpPr/>
            <p:nvPr/>
          </p:nvSpPr>
          <p:spPr>
            <a:xfrm>
              <a:off x="5918100" y="2524900"/>
              <a:ext cx="102825" cy="251475"/>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19" name="Google Shape;3419;g27b3a2978f5_0_8415"/>
            <p:cNvSpPr/>
            <p:nvPr/>
          </p:nvSpPr>
          <p:spPr>
            <a:xfrm>
              <a:off x="6157675" y="2507050"/>
              <a:ext cx="153800" cy="265925"/>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20" name="Google Shape;3420;g27b3a2978f5_0_8415"/>
            <p:cNvSpPr/>
            <p:nvPr/>
          </p:nvSpPr>
          <p:spPr>
            <a:xfrm>
              <a:off x="6347975" y="2503650"/>
              <a:ext cx="30600" cy="269325"/>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21" name="Google Shape;3421;g27b3a2978f5_0_8415"/>
            <p:cNvSpPr/>
            <p:nvPr/>
          </p:nvSpPr>
          <p:spPr>
            <a:xfrm>
              <a:off x="6422725" y="2571625"/>
              <a:ext cx="150400" cy="204750"/>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22" name="Google Shape;3422;g27b3a2978f5_0_8415"/>
            <p:cNvSpPr/>
            <p:nvPr/>
          </p:nvSpPr>
          <p:spPr>
            <a:xfrm>
              <a:off x="6597750" y="2524900"/>
              <a:ext cx="101950" cy="251475"/>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23" name="Google Shape;3423;g27b3a2978f5_0_8415"/>
            <p:cNvSpPr/>
            <p:nvPr/>
          </p:nvSpPr>
          <p:spPr>
            <a:xfrm>
              <a:off x="6729425" y="2571625"/>
              <a:ext cx="162275" cy="204750"/>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24" name="Google Shape;3424;g27b3a2978f5_0_8415"/>
            <p:cNvSpPr/>
            <p:nvPr/>
          </p:nvSpPr>
          <p:spPr>
            <a:xfrm>
              <a:off x="6934150"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25" name="Google Shape;3425;g27b3a2978f5_0_8415"/>
            <p:cNvSpPr/>
            <p:nvPr/>
          </p:nvSpPr>
          <p:spPr>
            <a:xfrm>
              <a:off x="7128700" y="2571625"/>
              <a:ext cx="150400" cy="204750"/>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26" name="Google Shape;3426;g27b3a2978f5_0_8415"/>
            <p:cNvSpPr/>
            <p:nvPr/>
          </p:nvSpPr>
          <p:spPr>
            <a:xfrm>
              <a:off x="7310500" y="2738975"/>
              <a:ext cx="38250" cy="84125"/>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27" name="Google Shape;3427;g27b3a2978f5_0_8415"/>
            <p:cNvSpPr/>
            <p:nvPr/>
          </p:nvSpPr>
          <p:spPr>
            <a:xfrm>
              <a:off x="3445100" y="2955600"/>
              <a:ext cx="186075" cy="270175"/>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28" name="Google Shape;3428;g27b3a2978f5_0_8415"/>
            <p:cNvSpPr/>
            <p:nvPr/>
          </p:nvSpPr>
          <p:spPr>
            <a:xfrm>
              <a:off x="3692325" y="3021025"/>
              <a:ext cx="148700" cy="200500"/>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29" name="Google Shape;3429;g27b3a2978f5_0_8415"/>
            <p:cNvSpPr/>
            <p:nvPr/>
          </p:nvSpPr>
          <p:spPr>
            <a:xfrm>
              <a:off x="3892825" y="2941175"/>
              <a:ext cx="158025" cy="284600"/>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30" name="Google Shape;3430;g27b3a2978f5_0_8415"/>
            <p:cNvSpPr/>
            <p:nvPr/>
          </p:nvSpPr>
          <p:spPr>
            <a:xfrm>
              <a:off x="4100100" y="3021025"/>
              <a:ext cx="162300" cy="204750"/>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31" name="Google Shape;3431;g27b3a2978f5_0_8415"/>
            <p:cNvSpPr/>
            <p:nvPr/>
          </p:nvSpPr>
          <p:spPr>
            <a:xfrm>
              <a:off x="4308250" y="3021025"/>
              <a:ext cx="91775" cy="200500"/>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32" name="Google Shape;3432;g27b3a2978f5_0_8415"/>
            <p:cNvSpPr/>
            <p:nvPr/>
          </p:nvSpPr>
          <p:spPr>
            <a:xfrm>
              <a:off x="4427175" y="3021025"/>
              <a:ext cx="150400" cy="204750"/>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33" name="Google Shape;3433;g27b3a2978f5_0_8415"/>
            <p:cNvSpPr/>
            <p:nvPr/>
          </p:nvSpPr>
          <p:spPr>
            <a:xfrm>
              <a:off x="4605575" y="2973450"/>
              <a:ext cx="102825" cy="252325"/>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34" name="Google Shape;3434;g27b3a2978f5_0_8415"/>
            <p:cNvSpPr/>
            <p:nvPr/>
          </p:nvSpPr>
          <p:spPr>
            <a:xfrm>
              <a:off x="474320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35" name="Google Shape;3435;g27b3a2978f5_0_8415"/>
            <p:cNvSpPr/>
            <p:nvPr/>
          </p:nvSpPr>
          <p:spPr>
            <a:xfrm>
              <a:off x="4957275" y="3021025"/>
              <a:ext cx="148700" cy="200500"/>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36" name="Google Shape;3436;g27b3a2978f5_0_8415"/>
            <p:cNvSpPr/>
            <p:nvPr/>
          </p:nvSpPr>
          <p:spPr>
            <a:xfrm>
              <a:off x="5156925" y="2941175"/>
              <a:ext cx="158900" cy="284600"/>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37" name="Google Shape;3437;g27b3a2978f5_0_8415"/>
            <p:cNvSpPr/>
            <p:nvPr/>
          </p:nvSpPr>
          <p:spPr>
            <a:xfrm>
              <a:off x="5366775" y="3021025"/>
              <a:ext cx="149525" cy="204750"/>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38" name="Google Shape;3438;g27b3a2978f5_0_8415"/>
            <p:cNvSpPr/>
            <p:nvPr/>
          </p:nvSpPr>
          <p:spPr>
            <a:xfrm>
              <a:off x="565305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39" name="Google Shape;3439;g27b3a2978f5_0_8415"/>
            <p:cNvSpPr/>
            <p:nvPr/>
          </p:nvSpPr>
          <p:spPr>
            <a:xfrm>
              <a:off x="5867150" y="3021025"/>
              <a:ext cx="148675" cy="200500"/>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40" name="Google Shape;3440;g27b3a2978f5_0_8415"/>
            <p:cNvSpPr/>
            <p:nvPr/>
          </p:nvSpPr>
          <p:spPr>
            <a:xfrm>
              <a:off x="6066775" y="2941175"/>
              <a:ext cx="158050" cy="284600"/>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41" name="Google Shape;3441;g27b3a2978f5_0_8415"/>
            <p:cNvSpPr/>
            <p:nvPr/>
          </p:nvSpPr>
          <p:spPr>
            <a:xfrm>
              <a:off x="6376000" y="2952200"/>
              <a:ext cx="197125" cy="273575"/>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42" name="Google Shape;3442;g27b3a2978f5_0_8415"/>
            <p:cNvSpPr/>
            <p:nvPr/>
          </p:nvSpPr>
          <p:spPr>
            <a:xfrm>
              <a:off x="6616425"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43" name="Google Shape;3443;g27b3a2978f5_0_8415"/>
            <p:cNvSpPr/>
            <p:nvPr/>
          </p:nvSpPr>
          <p:spPr>
            <a:xfrm>
              <a:off x="6829675" y="3021025"/>
              <a:ext cx="91775" cy="200500"/>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44" name="Google Shape;3444;g27b3a2978f5_0_8415"/>
            <p:cNvSpPr/>
            <p:nvPr/>
          </p:nvSpPr>
          <p:spPr>
            <a:xfrm>
              <a:off x="6943500" y="3021025"/>
              <a:ext cx="162300" cy="204750"/>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45" name="Google Shape;3445;g27b3a2978f5_0_8415"/>
            <p:cNvSpPr/>
            <p:nvPr/>
          </p:nvSpPr>
          <p:spPr>
            <a:xfrm>
              <a:off x="7142300" y="3021025"/>
              <a:ext cx="149525" cy="204750"/>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3446" name="Google Shape;3446;g27b3a2978f5_0_8415"/>
          <p:cNvSpPr txBox="1">
            <a:spLocks noGrp="1"/>
          </p:cNvSpPr>
          <p:nvPr>
            <p:ph type="sldNum" idx="1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3447" name="Google Shape;3447;g27b3a2978f5_0_8415"/>
          <p:cNvSpPr txBox="1">
            <a:spLocks noGrp="1"/>
          </p:cNvSpPr>
          <p:nvPr>
            <p:ph type="subTitle" idx="1"/>
          </p:nvPr>
        </p:nvSpPr>
        <p:spPr>
          <a:xfrm>
            <a:off x="255985"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
        <p:nvSpPr>
          <p:cNvPr id="3448" name="Google Shape;3448;g27b3a2978f5_0_8415"/>
          <p:cNvSpPr txBox="1"/>
          <p:nvPr/>
        </p:nvSpPr>
        <p:spPr>
          <a:xfrm>
            <a:off x="4497875" y="4764100"/>
            <a:ext cx="43326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600"/>
              <a:buFont typeface="Arial"/>
              <a:buNone/>
            </a:pPr>
            <a:r>
              <a:rPr lang="en" sz="600" b="0" i="0" u="none" strike="noStrike" cap="none">
                <a:solidFill>
                  <a:srgbClr val="CCCCF4"/>
                </a:solidFill>
                <a:latin typeface="Roboto Light"/>
                <a:ea typeface="Roboto Light"/>
                <a:cs typeface="Roboto Light"/>
                <a:sym typeface="Roboto Light"/>
              </a:rPr>
              <a:t>© </a:t>
            </a:r>
            <a:r>
              <a:rPr lang="en" sz="600">
                <a:solidFill>
                  <a:srgbClr val="CCCCF4"/>
                </a:solidFill>
                <a:latin typeface="Roboto Light"/>
                <a:ea typeface="Roboto Light"/>
                <a:cs typeface="Roboto Light"/>
                <a:sym typeface="Roboto Light"/>
              </a:rPr>
              <a:t>2022</a:t>
            </a:r>
            <a:r>
              <a:rPr lang="en" sz="600" b="0" i="0" u="none" strike="noStrike" cap="none">
                <a:solidFill>
                  <a:srgbClr val="CCCCF4"/>
                </a:solidFill>
                <a:latin typeface="Roboto Light"/>
                <a:ea typeface="Roboto Light"/>
                <a:cs typeface="Roboto Light"/>
                <a:sym typeface="Roboto Light"/>
              </a:rPr>
              <a:t>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CCCCF4"/>
              </a:solidFill>
              <a:latin typeface="Roboto Light"/>
              <a:ea typeface="Roboto Light"/>
              <a:cs typeface="Roboto Light"/>
              <a:sym typeface="Roboto Light"/>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227">
          <p15:clr>
            <a:srgbClr val="FA7B17"/>
          </p15:clr>
        </p15:guide>
        <p15:guide id="4" pos="341">
          <p15:clr>
            <a:srgbClr val="FA7B17"/>
          </p15:clr>
        </p15:guide>
        <p15:guide id="5" pos="454">
          <p15:clr>
            <a:srgbClr val="FA7B17"/>
          </p15:clr>
        </p15:guide>
        <p15:guide id="6" orient="horz" pos="227">
          <p15:clr>
            <a:srgbClr val="FA7B17"/>
          </p15:clr>
        </p15:guide>
        <p15:guide id="7" orient="horz" pos="341">
          <p15:clr>
            <a:srgbClr val="FA7B17"/>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Omilia - Content">
  <p:cSld name="TITLE_ONLY_1_1_4">
    <p:spTree>
      <p:nvGrpSpPr>
        <p:cNvPr id="1" name="Shape 3449"/>
        <p:cNvGrpSpPr/>
        <p:nvPr/>
      </p:nvGrpSpPr>
      <p:grpSpPr>
        <a:xfrm>
          <a:off x="0" y="0"/>
          <a:ext cx="0" cy="0"/>
          <a:chOff x="0" y="0"/>
          <a:chExt cx="0" cy="0"/>
        </a:xfrm>
      </p:grpSpPr>
      <p:sp>
        <p:nvSpPr>
          <p:cNvPr id="3450" name="Google Shape;3450;g27b3a2978f5_0_8472"/>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3451" name="Google Shape;3451;g27b3a2978f5_0_8472"/>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3452" name="Google Shape;3452;g27b3a2978f5_0_8472"/>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3453" name="Google Shape;3453;g27b3a2978f5_0_8472"/>
          <p:cNvSpPr txBox="1">
            <a:spLocks noGrp="1"/>
          </p:cNvSpPr>
          <p:nvPr>
            <p:ph type="title"/>
          </p:nvPr>
        </p:nvSpPr>
        <p:spPr>
          <a:xfrm>
            <a:off x="720000" y="1061125"/>
            <a:ext cx="4906500" cy="510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a:latin typeface="Roboto"/>
                <a:ea typeface="Roboto"/>
                <a:cs typeface="Roboto"/>
                <a:sym typeface="Roboto"/>
              </a:defRPr>
            </a:lvl1pPr>
            <a:lvl2pPr lvl="1" algn="l" rtl="0">
              <a:lnSpc>
                <a:spcPct val="100000"/>
              </a:lnSpc>
              <a:spcBef>
                <a:spcPts val="0"/>
              </a:spcBef>
              <a:spcAft>
                <a:spcPts val="0"/>
              </a:spcAft>
              <a:buSzPts val="2800"/>
              <a:buNone/>
              <a:defRPr sz="3000">
                <a:latin typeface="Arial"/>
                <a:ea typeface="Arial"/>
                <a:cs typeface="Arial"/>
                <a:sym typeface="Arial"/>
              </a:defRPr>
            </a:lvl2pPr>
            <a:lvl3pPr lvl="2" algn="l" rtl="0">
              <a:lnSpc>
                <a:spcPct val="100000"/>
              </a:lnSpc>
              <a:spcBef>
                <a:spcPts val="0"/>
              </a:spcBef>
              <a:spcAft>
                <a:spcPts val="0"/>
              </a:spcAft>
              <a:buSzPts val="2800"/>
              <a:buNone/>
              <a:defRPr sz="3000">
                <a:latin typeface="Arial"/>
                <a:ea typeface="Arial"/>
                <a:cs typeface="Arial"/>
                <a:sym typeface="Arial"/>
              </a:defRPr>
            </a:lvl3pPr>
            <a:lvl4pPr lvl="3" algn="l" rtl="0">
              <a:lnSpc>
                <a:spcPct val="100000"/>
              </a:lnSpc>
              <a:spcBef>
                <a:spcPts val="0"/>
              </a:spcBef>
              <a:spcAft>
                <a:spcPts val="0"/>
              </a:spcAft>
              <a:buSzPts val="2800"/>
              <a:buNone/>
              <a:defRPr sz="3000">
                <a:latin typeface="Arial"/>
                <a:ea typeface="Arial"/>
                <a:cs typeface="Arial"/>
                <a:sym typeface="Arial"/>
              </a:defRPr>
            </a:lvl4pPr>
            <a:lvl5pPr lvl="4" algn="l" rtl="0">
              <a:lnSpc>
                <a:spcPct val="100000"/>
              </a:lnSpc>
              <a:spcBef>
                <a:spcPts val="0"/>
              </a:spcBef>
              <a:spcAft>
                <a:spcPts val="0"/>
              </a:spcAft>
              <a:buSzPts val="2800"/>
              <a:buNone/>
              <a:defRPr sz="3000">
                <a:latin typeface="Arial"/>
                <a:ea typeface="Arial"/>
                <a:cs typeface="Arial"/>
                <a:sym typeface="Arial"/>
              </a:defRPr>
            </a:lvl5pPr>
            <a:lvl6pPr lvl="5" algn="l" rtl="0">
              <a:lnSpc>
                <a:spcPct val="100000"/>
              </a:lnSpc>
              <a:spcBef>
                <a:spcPts val="0"/>
              </a:spcBef>
              <a:spcAft>
                <a:spcPts val="0"/>
              </a:spcAft>
              <a:buSzPts val="2800"/>
              <a:buNone/>
              <a:defRPr sz="3000">
                <a:latin typeface="Arial"/>
                <a:ea typeface="Arial"/>
                <a:cs typeface="Arial"/>
                <a:sym typeface="Arial"/>
              </a:defRPr>
            </a:lvl6pPr>
            <a:lvl7pPr lvl="6" algn="l" rtl="0">
              <a:lnSpc>
                <a:spcPct val="100000"/>
              </a:lnSpc>
              <a:spcBef>
                <a:spcPts val="0"/>
              </a:spcBef>
              <a:spcAft>
                <a:spcPts val="0"/>
              </a:spcAft>
              <a:buSzPts val="2800"/>
              <a:buNone/>
              <a:defRPr sz="3000">
                <a:latin typeface="Arial"/>
                <a:ea typeface="Arial"/>
                <a:cs typeface="Arial"/>
                <a:sym typeface="Arial"/>
              </a:defRPr>
            </a:lvl7pPr>
            <a:lvl8pPr lvl="7" algn="l" rtl="0">
              <a:lnSpc>
                <a:spcPct val="100000"/>
              </a:lnSpc>
              <a:spcBef>
                <a:spcPts val="0"/>
              </a:spcBef>
              <a:spcAft>
                <a:spcPts val="0"/>
              </a:spcAft>
              <a:buSzPts val="2800"/>
              <a:buNone/>
              <a:defRPr sz="3000">
                <a:latin typeface="Arial"/>
                <a:ea typeface="Arial"/>
                <a:cs typeface="Arial"/>
                <a:sym typeface="Arial"/>
              </a:defRPr>
            </a:lvl8pPr>
            <a:lvl9pPr lvl="8" algn="l" rtl="0">
              <a:lnSpc>
                <a:spcPct val="100000"/>
              </a:lnSpc>
              <a:spcBef>
                <a:spcPts val="0"/>
              </a:spcBef>
              <a:spcAft>
                <a:spcPts val="0"/>
              </a:spcAft>
              <a:buSzPts val="2800"/>
              <a:buNone/>
              <a:defRPr sz="3000">
                <a:latin typeface="Arial"/>
                <a:ea typeface="Arial"/>
                <a:cs typeface="Arial"/>
                <a:sym typeface="Arial"/>
              </a:defRPr>
            </a:lvl9pPr>
          </a:lstStyle>
          <a:p>
            <a:endParaRPr/>
          </a:p>
        </p:txBody>
      </p:sp>
      <p:sp>
        <p:nvSpPr>
          <p:cNvPr id="3454" name="Google Shape;3454;g27b3a2978f5_0_8472"/>
          <p:cNvSpPr txBox="1">
            <a:spLocks noGrp="1"/>
          </p:cNvSpPr>
          <p:nvPr>
            <p:ph type="body" idx="1"/>
          </p:nvPr>
        </p:nvSpPr>
        <p:spPr>
          <a:xfrm>
            <a:off x="720000" y="1853400"/>
            <a:ext cx="3852000" cy="25344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227">
          <p15:clr>
            <a:srgbClr val="FA7B17"/>
          </p15:clr>
        </p15:guide>
        <p15:guide id="4" pos="341">
          <p15:clr>
            <a:srgbClr val="FA7B17"/>
          </p15:clr>
        </p15:guide>
        <p15:guide id="5" pos="454">
          <p15:clr>
            <a:srgbClr val="FA7B17"/>
          </p15:clr>
        </p15:guide>
        <p15:guide id="6" orient="horz" pos="227">
          <p15:clr>
            <a:srgbClr val="FA7B17"/>
          </p15:clr>
        </p15:guide>
        <p15:guide id="7" orient="horz" pos="341">
          <p15:clr>
            <a:srgbClr val="FA7B17"/>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Omilia - 3 Columns + icons">
  <p:cSld name="TITLE_ONLY_1_1_3">
    <p:spTree>
      <p:nvGrpSpPr>
        <p:cNvPr id="1" name="Shape 3455"/>
        <p:cNvGrpSpPr/>
        <p:nvPr/>
      </p:nvGrpSpPr>
      <p:grpSpPr>
        <a:xfrm>
          <a:off x="0" y="0"/>
          <a:ext cx="0" cy="0"/>
          <a:chOff x="0" y="0"/>
          <a:chExt cx="0" cy="0"/>
        </a:xfrm>
      </p:grpSpPr>
      <p:sp>
        <p:nvSpPr>
          <p:cNvPr id="3456" name="Google Shape;3456;g27b3a2978f5_0_8478"/>
          <p:cNvSpPr/>
          <p:nvPr/>
        </p:nvSpPr>
        <p:spPr>
          <a:xfrm>
            <a:off x="-104"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457" name="Google Shape;3457;g27b3a2978f5_0_8478"/>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3458" name="Google Shape;3458;g27b3a2978f5_0_8478"/>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3459" name="Google Shape;3459;g27b3a2978f5_0_8478"/>
          <p:cNvPicPr preferRelativeResize="0"/>
          <p:nvPr/>
        </p:nvPicPr>
        <p:blipFill rotWithShape="1">
          <a:blip r:embed="rId2">
            <a:alphaModFix/>
          </a:blip>
          <a:srcRect/>
          <a:stretch/>
        </p:blipFill>
        <p:spPr>
          <a:xfrm>
            <a:off x="-13317175" y="4466551"/>
            <a:ext cx="2936342" cy="434400"/>
          </a:xfrm>
          <a:prstGeom prst="rect">
            <a:avLst/>
          </a:prstGeom>
          <a:noFill/>
          <a:ln>
            <a:noFill/>
          </a:ln>
        </p:spPr>
      </p:pic>
      <p:grpSp>
        <p:nvGrpSpPr>
          <p:cNvPr id="3460" name="Google Shape;3460;g27b3a2978f5_0_8478"/>
          <p:cNvGrpSpPr/>
          <p:nvPr/>
        </p:nvGrpSpPr>
        <p:grpSpPr>
          <a:xfrm>
            <a:off x="262788" y="4847368"/>
            <a:ext cx="1443457" cy="217780"/>
            <a:chOff x="238125" y="2326100"/>
            <a:chExt cx="7110625" cy="1050050"/>
          </a:xfrm>
        </p:grpSpPr>
        <p:sp>
          <p:nvSpPr>
            <p:cNvPr id="3461" name="Google Shape;3461;g27b3a2978f5_0_8478"/>
            <p:cNvSpPr/>
            <p:nvPr/>
          </p:nvSpPr>
          <p:spPr>
            <a:xfrm>
              <a:off x="1957575" y="2333750"/>
              <a:ext cx="202225" cy="884400"/>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62" name="Google Shape;3462;g27b3a2978f5_0_8478"/>
            <p:cNvSpPr/>
            <p:nvPr/>
          </p:nvSpPr>
          <p:spPr>
            <a:xfrm>
              <a:off x="2248975" y="2333750"/>
              <a:ext cx="203050" cy="884400"/>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63" name="Google Shape;3463;g27b3a2978f5_0_8478"/>
            <p:cNvSpPr/>
            <p:nvPr/>
          </p:nvSpPr>
          <p:spPr>
            <a:xfrm>
              <a:off x="1677225" y="2333750"/>
              <a:ext cx="202225" cy="884400"/>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64" name="Google Shape;3464;g27b3a2978f5_0_8478"/>
            <p:cNvSpPr/>
            <p:nvPr/>
          </p:nvSpPr>
          <p:spPr>
            <a:xfrm>
              <a:off x="238125" y="2326100"/>
              <a:ext cx="513125" cy="900525"/>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65" name="Google Shape;3465;g27b3a2978f5_0_8478"/>
            <p:cNvSpPr/>
            <p:nvPr/>
          </p:nvSpPr>
          <p:spPr>
            <a:xfrm>
              <a:off x="835325" y="2496850"/>
              <a:ext cx="756125" cy="721300"/>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66" name="Google Shape;3466;g27b3a2978f5_0_8478"/>
            <p:cNvSpPr/>
            <p:nvPr/>
          </p:nvSpPr>
          <p:spPr>
            <a:xfrm>
              <a:off x="2526775" y="2492625"/>
              <a:ext cx="485100" cy="734850"/>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67" name="Google Shape;3467;g27b3a2978f5_0_8478"/>
            <p:cNvSpPr/>
            <p:nvPr/>
          </p:nvSpPr>
          <p:spPr>
            <a:xfrm>
              <a:off x="3233575" y="2329500"/>
              <a:ext cx="28050" cy="1046650"/>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68" name="Google Shape;3468;g27b3a2978f5_0_8478"/>
            <p:cNvSpPr/>
            <p:nvPr/>
          </p:nvSpPr>
          <p:spPr>
            <a:xfrm>
              <a:off x="3424725" y="2507050"/>
              <a:ext cx="203900" cy="265925"/>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69" name="Google Shape;3469;g27b3a2978f5_0_8478"/>
            <p:cNvSpPr/>
            <p:nvPr/>
          </p:nvSpPr>
          <p:spPr>
            <a:xfrm>
              <a:off x="3636250" y="2571625"/>
              <a:ext cx="162300" cy="204750"/>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70" name="Google Shape;3470;g27b3a2978f5_0_8478"/>
            <p:cNvSpPr/>
            <p:nvPr/>
          </p:nvSpPr>
          <p:spPr>
            <a:xfrm>
              <a:off x="3829950" y="2571625"/>
              <a:ext cx="159750" cy="204750"/>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71" name="Google Shape;3471;g27b3a2978f5_0_8478"/>
            <p:cNvSpPr/>
            <p:nvPr/>
          </p:nvSpPr>
          <p:spPr>
            <a:xfrm>
              <a:off x="4033000" y="2492625"/>
              <a:ext cx="148675" cy="280350"/>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72" name="Google Shape;3472;g27b3a2978f5_0_8478"/>
            <p:cNvSpPr/>
            <p:nvPr/>
          </p:nvSpPr>
          <p:spPr>
            <a:xfrm>
              <a:off x="4237725"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73" name="Google Shape;3473;g27b3a2978f5_0_8478"/>
            <p:cNvSpPr/>
            <p:nvPr/>
          </p:nvSpPr>
          <p:spPr>
            <a:xfrm>
              <a:off x="4430575" y="2571625"/>
              <a:ext cx="175875" cy="204750"/>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74" name="Google Shape;3474;g27b3a2978f5_0_8478"/>
            <p:cNvSpPr/>
            <p:nvPr/>
          </p:nvSpPr>
          <p:spPr>
            <a:xfrm>
              <a:off x="4654000" y="2492625"/>
              <a:ext cx="22125" cy="280350"/>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75" name="Google Shape;3475;g27b3a2978f5_0_8478"/>
            <p:cNvSpPr/>
            <p:nvPr/>
          </p:nvSpPr>
          <p:spPr>
            <a:xfrm>
              <a:off x="4722825" y="2571625"/>
              <a:ext cx="175875" cy="204750"/>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76" name="Google Shape;3476;g27b3a2978f5_0_8478"/>
            <p:cNvSpPr/>
            <p:nvPr/>
          </p:nvSpPr>
          <p:spPr>
            <a:xfrm>
              <a:off x="4935200" y="2571625"/>
              <a:ext cx="158875" cy="280375"/>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77" name="Google Shape;3477;g27b3a2978f5_0_8478"/>
            <p:cNvSpPr/>
            <p:nvPr/>
          </p:nvSpPr>
          <p:spPr>
            <a:xfrm>
              <a:off x="5128050" y="2575875"/>
              <a:ext cx="165675" cy="27697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78" name="Google Shape;3478;g27b3a2978f5_0_8478"/>
            <p:cNvSpPr/>
            <p:nvPr/>
          </p:nvSpPr>
          <p:spPr>
            <a:xfrm>
              <a:off x="5393950" y="2524900"/>
              <a:ext cx="102825" cy="251475"/>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79" name="Google Shape;3479;g27b3a2978f5_0_8478"/>
            <p:cNvSpPr/>
            <p:nvPr/>
          </p:nvSpPr>
          <p:spPr>
            <a:xfrm>
              <a:off x="5538375" y="2492625"/>
              <a:ext cx="148700" cy="280350"/>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80" name="Google Shape;3480;g27b3a2978f5_0_8478"/>
            <p:cNvSpPr/>
            <p:nvPr/>
          </p:nvSpPr>
          <p:spPr>
            <a:xfrm>
              <a:off x="5732925" y="2571625"/>
              <a:ext cx="157175" cy="204750"/>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81" name="Google Shape;3481;g27b3a2978f5_0_8478"/>
            <p:cNvSpPr/>
            <p:nvPr/>
          </p:nvSpPr>
          <p:spPr>
            <a:xfrm>
              <a:off x="5918100" y="2524900"/>
              <a:ext cx="102825" cy="251475"/>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82" name="Google Shape;3482;g27b3a2978f5_0_8478"/>
            <p:cNvSpPr/>
            <p:nvPr/>
          </p:nvSpPr>
          <p:spPr>
            <a:xfrm>
              <a:off x="6157675" y="2507050"/>
              <a:ext cx="153800" cy="265925"/>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83" name="Google Shape;3483;g27b3a2978f5_0_8478"/>
            <p:cNvSpPr/>
            <p:nvPr/>
          </p:nvSpPr>
          <p:spPr>
            <a:xfrm>
              <a:off x="6347975" y="2503650"/>
              <a:ext cx="30600" cy="269325"/>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84" name="Google Shape;3484;g27b3a2978f5_0_8478"/>
            <p:cNvSpPr/>
            <p:nvPr/>
          </p:nvSpPr>
          <p:spPr>
            <a:xfrm>
              <a:off x="6422725" y="2571625"/>
              <a:ext cx="150400" cy="204750"/>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85" name="Google Shape;3485;g27b3a2978f5_0_8478"/>
            <p:cNvSpPr/>
            <p:nvPr/>
          </p:nvSpPr>
          <p:spPr>
            <a:xfrm>
              <a:off x="6597750" y="2524900"/>
              <a:ext cx="101950" cy="251475"/>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86" name="Google Shape;3486;g27b3a2978f5_0_8478"/>
            <p:cNvSpPr/>
            <p:nvPr/>
          </p:nvSpPr>
          <p:spPr>
            <a:xfrm>
              <a:off x="6729425" y="2571625"/>
              <a:ext cx="162275" cy="204750"/>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87" name="Google Shape;3487;g27b3a2978f5_0_8478"/>
            <p:cNvSpPr/>
            <p:nvPr/>
          </p:nvSpPr>
          <p:spPr>
            <a:xfrm>
              <a:off x="6934150"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88" name="Google Shape;3488;g27b3a2978f5_0_8478"/>
            <p:cNvSpPr/>
            <p:nvPr/>
          </p:nvSpPr>
          <p:spPr>
            <a:xfrm>
              <a:off x="7128700" y="2571625"/>
              <a:ext cx="150400" cy="204750"/>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89" name="Google Shape;3489;g27b3a2978f5_0_8478"/>
            <p:cNvSpPr/>
            <p:nvPr/>
          </p:nvSpPr>
          <p:spPr>
            <a:xfrm>
              <a:off x="7310500" y="2738975"/>
              <a:ext cx="38250" cy="84125"/>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90" name="Google Shape;3490;g27b3a2978f5_0_8478"/>
            <p:cNvSpPr/>
            <p:nvPr/>
          </p:nvSpPr>
          <p:spPr>
            <a:xfrm>
              <a:off x="3445100" y="2955600"/>
              <a:ext cx="186075" cy="270175"/>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91" name="Google Shape;3491;g27b3a2978f5_0_8478"/>
            <p:cNvSpPr/>
            <p:nvPr/>
          </p:nvSpPr>
          <p:spPr>
            <a:xfrm>
              <a:off x="3692325" y="3021025"/>
              <a:ext cx="148700" cy="200500"/>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92" name="Google Shape;3492;g27b3a2978f5_0_8478"/>
            <p:cNvSpPr/>
            <p:nvPr/>
          </p:nvSpPr>
          <p:spPr>
            <a:xfrm>
              <a:off x="3892825" y="2941175"/>
              <a:ext cx="158025" cy="284600"/>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93" name="Google Shape;3493;g27b3a2978f5_0_8478"/>
            <p:cNvSpPr/>
            <p:nvPr/>
          </p:nvSpPr>
          <p:spPr>
            <a:xfrm>
              <a:off x="4100100" y="3021025"/>
              <a:ext cx="162300" cy="204750"/>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94" name="Google Shape;3494;g27b3a2978f5_0_8478"/>
            <p:cNvSpPr/>
            <p:nvPr/>
          </p:nvSpPr>
          <p:spPr>
            <a:xfrm>
              <a:off x="4308250" y="3021025"/>
              <a:ext cx="91775" cy="200500"/>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95" name="Google Shape;3495;g27b3a2978f5_0_8478"/>
            <p:cNvSpPr/>
            <p:nvPr/>
          </p:nvSpPr>
          <p:spPr>
            <a:xfrm>
              <a:off x="4427175" y="3021025"/>
              <a:ext cx="150400" cy="204750"/>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96" name="Google Shape;3496;g27b3a2978f5_0_8478"/>
            <p:cNvSpPr/>
            <p:nvPr/>
          </p:nvSpPr>
          <p:spPr>
            <a:xfrm>
              <a:off x="4605575" y="2973450"/>
              <a:ext cx="102825" cy="252325"/>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97" name="Google Shape;3497;g27b3a2978f5_0_8478"/>
            <p:cNvSpPr/>
            <p:nvPr/>
          </p:nvSpPr>
          <p:spPr>
            <a:xfrm>
              <a:off x="474320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98" name="Google Shape;3498;g27b3a2978f5_0_8478"/>
            <p:cNvSpPr/>
            <p:nvPr/>
          </p:nvSpPr>
          <p:spPr>
            <a:xfrm>
              <a:off x="4957275" y="3021025"/>
              <a:ext cx="148700" cy="200500"/>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499" name="Google Shape;3499;g27b3a2978f5_0_8478"/>
            <p:cNvSpPr/>
            <p:nvPr/>
          </p:nvSpPr>
          <p:spPr>
            <a:xfrm>
              <a:off x="5156925" y="2941175"/>
              <a:ext cx="158900" cy="284600"/>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00" name="Google Shape;3500;g27b3a2978f5_0_8478"/>
            <p:cNvSpPr/>
            <p:nvPr/>
          </p:nvSpPr>
          <p:spPr>
            <a:xfrm>
              <a:off x="5366775" y="3021025"/>
              <a:ext cx="149525" cy="204750"/>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01" name="Google Shape;3501;g27b3a2978f5_0_8478"/>
            <p:cNvSpPr/>
            <p:nvPr/>
          </p:nvSpPr>
          <p:spPr>
            <a:xfrm>
              <a:off x="565305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02" name="Google Shape;3502;g27b3a2978f5_0_8478"/>
            <p:cNvSpPr/>
            <p:nvPr/>
          </p:nvSpPr>
          <p:spPr>
            <a:xfrm>
              <a:off x="5867150" y="3021025"/>
              <a:ext cx="148675" cy="200500"/>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03" name="Google Shape;3503;g27b3a2978f5_0_8478"/>
            <p:cNvSpPr/>
            <p:nvPr/>
          </p:nvSpPr>
          <p:spPr>
            <a:xfrm>
              <a:off x="6066775" y="2941175"/>
              <a:ext cx="158050" cy="284600"/>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04" name="Google Shape;3504;g27b3a2978f5_0_8478"/>
            <p:cNvSpPr/>
            <p:nvPr/>
          </p:nvSpPr>
          <p:spPr>
            <a:xfrm>
              <a:off x="6376000" y="2952200"/>
              <a:ext cx="197125" cy="273575"/>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05" name="Google Shape;3505;g27b3a2978f5_0_8478"/>
            <p:cNvSpPr/>
            <p:nvPr/>
          </p:nvSpPr>
          <p:spPr>
            <a:xfrm>
              <a:off x="6616425"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06" name="Google Shape;3506;g27b3a2978f5_0_8478"/>
            <p:cNvSpPr/>
            <p:nvPr/>
          </p:nvSpPr>
          <p:spPr>
            <a:xfrm>
              <a:off x="6829675" y="3021025"/>
              <a:ext cx="91775" cy="200500"/>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07" name="Google Shape;3507;g27b3a2978f5_0_8478"/>
            <p:cNvSpPr/>
            <p:nvPr/>
          </p:nvSpPr>
          <p:spPr>
            <a:xfrm>
              <a:off x="6943500" y="3021025"/>
              <a:ext cx="162300" cy="204750"/>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08" name="Google Shape;3508;g27b3a2978f5_0_8478"/>
            <p:cNvSpPr/>
            <p:nvPr/>
          </p:nvSpPr>
          <p:spPr>
            <a:xfrm>
              <a:off x="7142300" y="3021025"/>
              <a:ext cx="149525" cy="204750"/>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3509" name="Google Shape;3509;g27b3a2978f5_0_8478"/>
          <p:cNvSpPr txBox="1">
            <a:spLocks noGrp="1"/>
          </p:cNvSpPr>
          <p:nvPr>
            <p:ph type="sldNum" idx="1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3510" name="Google Shape;3510;g27b3a2978f5_0_8478"/>
          <p:cNvSpPr txBox="1">
            <a:spLocks noGrp="1"/>
          </p:cNvSpPr>
          <p:nvPr>
            <p:ph type="body" idx="1"/>
          </p:nvPr>
        </p:nvSpPr>
        <p:spPr>
          <a:xfrm>
            <a:off x="720000" y="2060000"/>
            <a:ext cx="2159700" cy="18363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3511" name="Google Shape;3511;g27b3a2978f5_0_8478"/>
          <p:cNvSpPr txBox="1">
            <a:spLocks noGrp="1"/>
          </p:cNvSpPr>
          <p:nvPr>
            <p:ph type="body" idx="2"/>
          </p:nvPr>
        </p:nvSpPr>
        <p:spPr>
          <a:xfrm>
            <a:off x="3429675" y="2060000"/>
            <a:ext cx="2159700" cy="18363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3512" name="Google Shape;3512;g27b3a2978f5_0_8478"/>
          <p:cNvSpPr txBox="1">
            <a:spLocks noGrp="1"/>
          </p:cNvSpPr>
          <p:nvPr>
            <p:ph type="body" idx="3"/>
          </p:nvPr>
        </p:nvSpPr>
        <p:spPr>
          <a:xfrm>
            <a:off x="6139350" y="2060000"/>
            <a:ext cx="2159700" cy="18363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3513" name="Google Shape;3513;g27b3a2978f5_0_8478"/>
          <p:cNvSpPr txBox="1">
            <a:spLocks noGrp="1"/>
          </p:cNvSpPr>
          <p:nvPr>
            <p:ph type="title"/>
          </p:nvPr>
        </p:nvSpPr>
        <p:spPr>
          <a:xfrm>
            <a:off x="720000" y="1605775"/>
            <a:ext cx="2159700" cy="5259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sz="2000"/>
            </a:lvl1pPr>
            <a:lvl2pPr lvl="1" algn="l" rtl="0">
              <a:lnSpc>
                <a:spcPct val="100000"/>
              </a:lnSpc>
              <a:spcBef>
                <a:spcPts val="0"/>
              </a:spcBef>
              <a:spcAft>
                <a:spcPts val="0"/>
              </a:spcAft>
              <a:buSzPts val="2800"/>
              <a:buNone/>
              <a:defRPr sz="2000"/>
            </a:lvl2pPr>
            <a:lvl3pPr lvl="2" algn="l" rtl="0">
              <a:lnSpc>
                <a:spcPct val="100000"/>
              </a:lnSpc>
              <a:spcBef>
                <a:spcPts val="0"/>
              </a:spcBef>
              <a:spcAft>
                <a:spcPts val="0"/>
              </a:spcAft>
              <a:buSzPts val="2800"/>
              <a:buNone/>
              <a:defRPr sz="2000"/>
            </a:lvl3pPr>
            <a:lvl4pPr lvl="3" algn="l" rtl="0">
              <a:lnSpc>
                <a:spcPct val="100000"/>
              </a:lnSpc>
              <a:spcBef>
                <a:spcPts val="0"/>
              </a:spcBef>
              <a:spcAft>
                <a:spcPts val="0"/>
              </a:spcAft>
              <a:buSzPts val="2800"/>
              <a:buNone/>
              <a:defRPr sz="2000"/>
            </a:lvl4pPr>
            <a:lvl5pPr lvl="4" algn="l" rtl="0">
              <a:lnSpc>
                <a:spcPct val="100000"/>
              </a:lnSpc>
              <a:spcBef>
                <a:spcPts val="0"/>
              </a:spcBef>
              <a:spcAft>
                <a:spcPts val="0"/>
              </a:spcAft>
              <a:buSzPts val="2800"/>
              <a:buNone/>
              <a:defRPr sz="2000"/>
            </a:lvl5pPr>
            <a:lvl6pPr lvl="5" algn="l" rtl="0">
              <a:lnSpc>
                <a:spcPct val="100000"/>
              </a:lnSpc>
              <a:spcBef>
                <a:spcPts val="0"/>
              </a:spcBef>
              <a:spcAft>
                <a:spcPts val="0"/>
              </a:spcAft>
              <a:buSzPts val="2800"/>
              <a:buNone/>
              <a:defRPr sz="2000"/>
            </a:lvl6pPr>
            <a:lvl7pPr lvl="6" algn="l" rtl="0">
              <a:lnSpc>
                <a:spcPct val="100000"/>
              </a:lnSpc>
              <a:spcBef>
                <a:spcPts val="0"/>
              </a:spcBef>
              <a:spcAft>
                <a:spcPts val="0"/>
              </a:spcAft>
              <a:buSzPts val="2800"/>
              <a:buNone/>
              <a:defRPr sz="2000"/>
            </a:lvl7pPr>
            <a:lvl8pPr lvl="7" algn="l" rtl="0">
              <a:lnSpc>
                <a:spcPct val="100000"/>
              </a:lnSpc>
              <a:spcBef>
                <a:spcPts val="0"/>
              </a:spcBef>
              <a:spcAft>
                <a:spcPts val="0"/>
              </a:spcAft>
              <a:buSzPts val="2800"/>
              <a:buNone/>
              <a:defRPr sz="2000"/>
            </a:lvl8pPr>
            <a:lvl9pPr lvl="8" algn="l" rtl="0">
              <a:lnSpc>
                <a:spcPct val="100000"/>
              </a:lnSpc>
              <a:spcBef>
                <a:spcPts val="0"/>
              </a:spcBef>
              <a:spcAft>
                <a:spcPts val="0"/>
              </a:spcAft>
              <a:buSzPts val="2800"/>
              <a:buNone/>
              <a:defRPr sz="2000"/>
            </a:lvl9pPr>
          </a:lstStyle>
          <a:p>
            <a:endParaRPr/>
          </a:p>
        </p:txBody>
      </p:sp>
      <p:sp>
        <p:nvSpPr>
          <p:cNvPr id="3514" name="Google Shape;3514;g27b3a2978f5_0_8478"/>
          <p:cNvSpPr txBox="1">
            <a:spLocks noGrp="1"/>
          </p:cNvSpPr>
          <p:nvPr>
            <p:ph type="title" idx="4"/>
          </p:nvPr>
        </p:nvSpPr>
        <p:spPr>
          <a:xfrm>
            <a:off x="3429675" y="1605775"/>
            <a:ext cx="2159700" cy="5259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sz="2000"/>
            </a:lvl1pPr>
            <a:lvl2pPr lvl="1" algn="l" rtl="0">
              <a:lnSpc>
                <a:spcPct val="100000"/>
              </a:lnSpc>
              <a:spcBef>
                <a:spcPts val="0"/>
              </a:spcBef>
              <a:spcAft>
                <a:spcPts val="0"/>
              </a:spcAft>
              <a:buSzPts val="2800"/>
              <a:buNone/>
              <a:defRPr sz="2000"/>
            </a:lvl2pPr>
            <a:lvl3pPr lvl="2" algn="l" rtl="0">
              <a:lnSpc>
                <a:spcPct val="100000"/>
              </a:lnSpc>
              <a:spcBef>
                <a:spcPts val="0"/>
              </a:spcBef>
              <a:spcAft>
                <a:spcPts val="0"/>
              </a:spcAft>
              <a:buSzPts val="2800"/>
              <a:buNone/>
              <a:defRPr sz="2000"/>
            </a:lvl3pPr>
            <a:lvl4pPr lvl="3" algn="l" rtl="0">
              <a:lnSpc>
                <a:spcPct val="100000"/>
              </a:lnSpc>
              <a:spcBef>
                <a:spcPts val="0"/>
              </a:spcBef>
              <a:spcAft>
                <a:spcPts val="0"/>
              </a:spcAft>
              <a:buSzPts val="2800"/>
              <a:buNone/>
              <a:defRPr sz="2000"/>
            </a:lvl4pPr>
            <a:lvl5pPr lvl="4" algn="l" rtl="0">
              <a:lnSpc>
                <a:spcPct val="100000"/>
              </a:lnSpc>
              <a:spcBef>
                <a:spcPts val="0"/>
              </a:spcBef>
              <a:spcAft>
                <a:spcPts val="0"/>
              </a:spcAft>
              <a:buSzPts val="2800"/>
              <a:buNone/>
              <a:defRPr sz="2000"/>
            </a:lvl5pPr>
            <a:lvl6pPr lvl="5" algn="l" rtl="0">
              <a:lnSpc>
                <a:spcPct val="100000"/>
              </a:lnSpc>
              <a:spcBef>
                <a:spcPts val="0"/>
              </a:spcBef>
              <a:spcAft>
                <a:spcPts val="0"/>
              </a:spcAft>
              <a:buSzPts val="2800"/>
              <a:buNone/>
              <a:defRPr sz="2000"/>
            </a:lvl6pPr>
            <a:lvl7pPr lvl="6" algn="l" rtl="0">
              <a:lnSpc>
                <a:spcPct val="100000"/>
              </a:lnSpc>
              <a:spcBef>
                <a:spcPts val="0"/>
              </a:spcBef>
              <a:spcAft>
                <a:spcPts val="0"/>
              </a:spcAft>
              <a:buSzPts val="2800"/>
              <a:buNone/>
              <a:defRPr sz="2000"/>
            </a:lvl7pPr>
            <a:lvl8pPr lvl="7" algn="l" rtl="0">
              <a:lnSpc>
                <a:spcPct val="100000"/>
              </a:lnSpc>
              <a:spcBef>
                <a:spcPts val="0"/>
              </a:spcBef>
              <a:spcAft>
                <a:spcPts val="0"/>
              </a:spcAft>
              <a:buSzPts val="2800"/>
              <a:buNone/>
              <a:defRPr sz="2000"/>
            </a:lvl8pPr>
            <a:lvl9pPr lvl="8" algn="l" rtl="0">
              <a:lnSpc>
                <a:spcPct val="100000"/>
              </a:lnSpc>
              <a:spcBef>
                <a:spcPts val="0"/>
              </a:spcBef>
              <a:spcAft>
                <a:spcPts val="0"/>
              </a:spcAft>
              <a:buSzPts val="2800"/>
              <a:buNone/>
              <a:defRPr sz="2000"/>
            </a:lvl9pPr>
          </a:lstStyle>
          <a:p>
            <a:endParaRPr/>
          </a:p>
        </p:txBody>
      </p:sp>
      <p:sp>
        <p:nvSpPr>
          <p:cNvPr id="3515" name="Google Shape;3515;g27b3a2978f5_0_8478"/>
          <p:cNvSpPr txBox="1">
            <a:spLocks noGrp="1"/>
          </p:cNvSpPr>
          <p:nvPr>
            <p:ph type="title" idx="5"/>
          </p:nvPr>
        </p:nvSpPr>
        <p:spPr>
          <a:xfrm>
            <a:off x="6139350" y="1605775"/>
            <a:ext cx="2159700" cy="5259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sz="2000"/>
            </a:lvl1pPr>
            <a:lvl2pPr lvl="1" algn="l" rtl="0">
              <a:lnSpc>
                <a:spcPct val="100000"/>
              </a:lnSpc>
              <a:spcBef>
                <a:spcPts val="0"/>
              </a:spcBef>
              <a:spcAft>
                <a:spcPts val="0"/>
              </a:spcAft>
              <a:buSzPts val="2800"/>
              <a:buNone/>
              <a:defRPr sz="2000"/>
            </a:lvl2pPr>
            <a:lvl3pPr lvl="2" algn="l" rtl="0">
              <a:lnSpc>
                <a:spcPct val="100000"/>
              </a:lnSpc>
              <a:spcBef>
                <a:spcPts val="0"/>
              </a:spcBef>
              <a:spcAft>
                <a:spcPts val="0"/>
              </a:spcAft>
              <a:buSzPts val="2800"/>
              <a:buNone/>
              <a:defRPr sz="2000"/>
            </a:lvl3pPr>
            <a:lvl4pPr lvl="3" algn="l" rtl="0">
              <a:lnSpc>
                <a:spcPct val="100000"/>
              </a:lnSpc>
              <a:spcBef>
                <a:spcPts val="0"/>
              </a:spcBef>
              <a:spcAft>
                <a:spcPts val="0"/>
              </a:spcAft>
              <a:buSzPts val="2800"/>
              <a:buNone/>
              <a:defRPr sz="2000"/>
            </a:lvl4pPr>
            <a:lvl5pPr lvl="4" algn="l" rtl="0">
              <a:lnSpc>
                <a:spcPct val="100000"/>
              </a:lnSpc>
              <a:spcBef>
                <a:spcPts val="0"/>
              </a:spcBef>
              <a:spcAft>
                <a:spcPts val="0"/>
              </a:spcAft>
              <a:buSzPts val="2800"/>
              <a:buNone/>
              <a:defRPr sz="2000"/>
            </a:lvl5pPr>
            <a:lvl6pPr lvl="5" algn="l" rtl="0">
              <a:lnSpc>
                <a:spcPct val="100000"/>
              </a:lnSpc>
              <a:spcBef>
                <a:spcPts val="0"/>
              </a:spcBef>
              <a:spcAft>
                <a:spcPts val="0"/>
              </a:spcAft>
              <a:buSzPts val="2800"/>
              <a:buNone/>
              <a:defRPr sz="2000"/>
            </a:lvl6pPr>
            <a:lvl7pPr lvl="6" algn="l" rtl="0">
              <a:lnSpc>
                <a:spcPct val="100000"/>
              </a:lnSpc>
              <a:spcBef>
                <a:spcPts val="0"/>
              </a:spcBef>
              <a:spcAft>
                <a:spcPts val="0"/>
              </a:spcAft>
              <a:buSzPts val="2800"/>
              <a:buNone/>
              <a:defRPr sz="2000"/>
            </a:lvl7pPr>
            <a:lvl8pPr lvl="7" algn="l" rtl="0">
              <a:lnSpc>
                <a:spcPct val="100000"/>
              </a:lnSpc>
              <a:spcBef>
                <a:spcPts val="0"/>
              </a:spcBef>
              <a:spcAft>
                <a:spcPts val="0"/>
              </a:spcAft>
              <a:buSzPts val="2800"/>
              <a:buNone/>
              <a:defRPr sz="2000"/>
            </a:lvl8pPr>
            <a:lvl9pPr lvl="8" algn="l" rtl="0">
              <a:lnSpc>
                <a:spcPct val="100000"/>
              </a:lnSpc>
              <a:spcBef>
                <a:spcPts val="0"/>
              </a:spcBef>
              <a:spcAft>
                <a:spcPts val="0"/>
              </a:spcAft>
              <a:buSzPts val="2800"/>
              <a:buNone/>
              <a:defRPr sz="2000"/>
            </a:lvl9pPr>
          </a:lstStyle>
          <a:p>
            <a:endParaRPr/>
          </a:p>
        </p:txBody>
      </p:sp>
      <p:sp>
        <p:nvSpPr>
          <p:cNvPr id="3516" name="Google Shape;3516;g27b3a2978f5_0_8478"/>
          <p:cNvSpPr txBox="1">
            <a:spLocks noGrp="1"/>
          </p:cNvSpPr>
          <p:nvPr>
            <p:ph type="subTitle" idx="6"/>
          </p:nvPr>
        </p:nvSpPr>
        <p:spPr>
          <a:xfrm>
            <a:off x="255985"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
        <p:nvSpPr>
          <p:cNvPr id="3517" name="Google Shape;3517;g27b3a2978f5_0_8478"/>
          <p:cNvSpPr txBox="1"/>
          <p:nvPr/>
        </p:nvSpPr>
        <p:spPr>
          <a:xfrm>
            <a:off x="4497875" y="4764100"/>
            <a:ext cx="43326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600"/>
              <a:buFont typeface="Arial"/>
              <a:buNone/>
            </a:pPr>
            <a:r>
              <a:rPr lang="en" sz="600" b="0" i="0" u="none" strike="noStrike" cap="none">
                <a:solidFill>
                  <a:srgbClr val="CCCCF4"/>
                </a:solidFill>
                <a:latin typeface="Roboto Light"/>
                <a:ea typeface="Roboto Light"/>
                <a:cs typeface="Roboto Light"/>
                <a:sym typeface="Roboto Light"/>
              </a:rPr>
              <a:t>© </a:t>
            </a:r>
            <a:r>
              <a:rPr lang="en" sz="600">
                <a:solidFill>
                  <a:srgbClr val="CCCCF4"/>
                </a:solidFill>
                <a:latin typeface="Roboto Light"/>
                <a:ea typeface="Roboto Light"/>
                <a:cs typeface="Roboto Light"/>
                <a:sym typeface="Roboto Light"/>
              </a:rPr>
              <a:t>2022</a:t>
            </a:r>
            <a:r>
              <a:rPr lang="en" sz="600" b="0" i="0" u="none" strike="noStrike" cap="none">
                <a:solidFill>
                  <a:srgbClr val="CCCCF4"/>
                </a:solidFill>
                <a:latin typeface="Roboto Light"/>
                <a:ea typeface="Roboto Light"/>
                <a:cs typeface="Roboto Light"/>
                <a:sym typeface="Roboto Light"/>
              </a:rPr>
              <a:t>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CCCCF4"/>
              </a:solidFill>
              <a:latin typeface="Roboto Light"/>
              <a:ea typeface="Roboto Light"/>
              <a:cs typeface="Roboto Light"/>
              <a:sym typeface="Roboto Light"/>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341">
          <p15:clr>
            <a:srgbClr val="FA7B17"/>
          </p15:clr>
        </p15:guide>
        <p15:guide id="4" pos="454">
          <p15:clr>
            <a:srgbClr val="FA7B17"/>
          </p15:clr>
        </p15:guide>
        <p15:guide id="5" orient="horz" pos="227">
          <p15:clr>
            <a:srgbClr val="FA7B17"/>
          </p15:clr>
        </p15:guide>
        <p15:guide id="6" orient="horz" pos="341">
          <p15:clr>
            <a:srgbClr val="FA7B17"/>
          </p15:clr>
        </p15:guide>
        <p15:guide id="7" pos="166">
          <p15:clr>
            <a:srgbClr val="FA7B17"/>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Omilia - Title + Left Column">
  <p:cSld name="TITLE_ONLY_1_1_2">
    <p:spTree>
      <p:nvGrpSpPr>
        <p:cNvPr id="1" name="Shape 3518"/>
        <p:cNvGrpSpPr/>
        <p:nvPr/>
      </p:nvGrpSpPr>
      <p:grpSpPr>
        <a:xfrm>
          <a:off x="0" y="0"/>
          <a:ext cx="0" cy="0"/>
          <a:chOff x="0" y="0"/>
          <a:chExt cx="0" cy="0"/>
        </a:xfrm>
      </p:grpSpPr>
      <p:sp>
        <p:nvSpPr>
          <p:cNvPr id="3519" name="Google Shape;3519;g27b3a2978f5_0_8541"/>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3520" name="Google Shape;3520;g27b3a2978f5_0_8541"/>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3521" name="Google Shape;3521;g27b3a2978f5_0_8541"/>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3522" name="Google Shape;3522;g27b3a2978f5_0_8541"/>
          <p:cNvSpPr/>
          <p:nvPr/>
        </p:nvSpPr>
        <p:spPr>
          <a:xfrm>
            <a:off x="-104"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3523" name="Google Shape;3523;g27b3a2978f5_0_8541"/>
          <p:cNvGrpSpPr/>
          <p:nvPr/>
        </p:nvGrpSpPr>
        <p:grpSpPr>
          <a:xfrm>
            <a:off x="262788" y="4847368"/>
            <a:ext cx="1443457" cy="217780"/>
            <a:chOff x="238125" y="2326100"/>
            <a:chExt cx="7110625" cy="1050050"/>
          </a:xfrm>
        </p:grpSpPr>
        <p:sp>
          <p:nvSpPr>
            <p:cNvPr id="3524" name="Google Shape;3524;g27b3a2978f5_0_8541"/>
            <p:cNvSpPr/>
            <p:nvPr/>
          </p:nvSpPr>
          <p:spPr>
            <a:xfrm>
              <a:off x="1957575" y="2333750"/>
              <a:ext cx="202225" cy="884400"/>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25" name="Google Shape;3525;g27b3a2978f5_0_8541"/>
            <p:cNvSpPr/>
            <p:nvPr/>
          </p:nvSpPr>
          <p:spPr>
            <a:xfrm>
              <a:off x="2248975" y="2333750"/>
              <a:ext cx="203050" cy="884400"/>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26" name="Google Shape;3526;g27b3a2978f5_0_8541"/>
            <p:cNvSpPr/>
            <p:nvPr/>
          </p:nvSpPr>
          <p:spPr>
            <a:xfrm>
              <a:off x="1677225" y="2333750"/>
              <a:ext cx="202225" cy="884400"/>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27" name="Google Shape;3527;g27b3a2978f5_0_8541"/>
            <p:cNvSpPr/>
            <p:nvPr/>
          </p:nvSpPr>
          <p:spPr>
            <a:xfrm>
              <a:off x="238125" y="2326100"/>
              <a:ext cx="513125" cy="900525"/>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28" name="Google Shape;3528;g27b3a2978f5_0_8541"/>
            <p:cNvSpPr/>
            <p:nvPr/>
          </p:nvSpPr>
          <p:spPr>
            <a:xfrm>
              <a:off x="835325" y="2496850"/>
              <a:ext cx="756125" cy="721300"/>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29" name="Google Shape;3529;g27b3a2978f5_0_8541"/>
            <p:cNvSpPr/>
            <p:nvPr/>
          </p:nvSpPr>
          <p:spPr>
            <a:xfrm>
              <a:off x="2526775" y="2492625"/>
              <a:ext cx="485100" cy="734850"/>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30" name="Google Shape;3530;g27b3a2978f5_0_8541"/>
            <p:cNvSpPr/>
            <p:nvPr/>
          </p:nvSpPr>
          <p:spPr>
            <a:xfrm>
              <a:off x="3233575" y="2329500"/>
              <a:ext cx="28050" cy="1046650"/>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31" name="Google Shape;3531;g27b3a2978f5_0_8541"/>
            <p:cNvSpPr/>
            <p:nvPr/>
          </p:nvSpPr>
          <p:spPr>
            <a:xfrm>
              <a:off x="3424725" y="2507050"/>
              <a:ext cx="203900" cy="265925"/>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32" name="Google Shape;3532;g27b3a2978f5_0_8541"/>
            <p:cNvSpPr/>
            <p:nvPr/>
          </p:nvSpPr>
          <p:spPr>
            <a:xfrm>
              <a:off x="3636250" y="2571625"/>
              <a:ext cx="162300" cy="204750"/>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33" name="Google Shape;3533;g27b3a2978f5_0_8541"/>
            <p:cNvSpPr/>
            <p:nvPr/>
          </p:nvSpPr>
          <p:spPr>
            <a:xfrm>
              <a:off x="3829950" y="2571625"/>
              <a:ext cx="159750" cy="204750"/>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34" name="Google Shape;3534;g27b3a2978f5_0_8541"/>
            <p:cNvSpPr/>
            <p:nvPr/>
          </p:nvSpPr>
          <p:spPr>
            <a:xfrm>
              <a:off x="4033000" y="2492625"/>
              <a:ext cx="148675" cy="280350"/>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35" name="Google Shape;3535;g27b3a2978f5_0_8541"/>
            <p:cNvSpPr/>
            <p:nvPr/>
          </p:nvSpPr>
          <p:spPr>
            <a:xfrm>
              <a:off x="4237725"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36" name="Google Shape;3536;g27b3a2978f5_0_8541"/>
            <p:cNvSpPr/>
            <p:nvPr/>
          </p:nvSpPr>
          <p:spPr>
            <a:xfrm>
              <a:off x="4430575" y="2571625"/>
              <a:ext cx="175875" cy="204750"/>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37" name="Google Shape;3537;g27b3a2978f5_0_8541"/>
            <p:cNvSpPr/>
            <p:nvPr/>
          </p:nvSpPr>
          <p:spPr>
            <a:xfrm>
              <a:off x="4654000" y="2492625"/>
              <a:ext cx="22125" cy="280350"/>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38" name="Google Shape;3538;g27b3a2978f5_0_8541"/>
            <p:cNvSpPr/>
            <p:nvPr/>
          </p:nvSpPr>
          <p:spPr>
            <a:xfrm>
              <a:off x="4722825" y="2571625"/>
              <a:ext cx="175875" cy="204750"/>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39" name="Google Shape;3539;g27b3a2978f5_0_8541"/>
            <p:cNvSpPr/>
            <p:nvPr/>
          </p:nvSpPr>
          <p:spPr>
            <a:xfrm>
              <a:off x="4935200" y="2571625"/>
              <a:ext cx="158875" cy="280375"/>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40" name="Google Shape;3540;g27b3a2978f5_0_8541"/>
            <p:cNvSpPr/>
            <p:nvPr/>
          </p:nvSpPr>
          <p:spPr>
            <a:xfrm>
              <a:off x="5128050" y="2575875"/>
              <a:ext cx="165675" cy="27697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41" name="Google Shape;3541;g27b3a2978f5_0_8541"/>
            <p:cNvSpPr/>
            <p:nvPr/>
          </p:nvSpPr>
          <p:spPr>
            <a:xfrm>
              <a:off x="5393950" y="2524900"/>
              <a:ext cx="102825" cy="251475"/>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42" name="Google Shape;3542;g27b3a2978f5_0_8541"/>
            <p:cNvSpPr/>
            <p:nvPr/>
          </p:nvSpPr>
          <p:spPr>
            <a:xfrm>
              <a:off x="5538375" y="2492625"/>
              <a:ext cx="148700" cy="280350"/>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43" name="Google Shape;3543;g27b3a2978f5_0_8541"/>
            <p:cNvSpPr/>
            <p:nvPr/>
          </p:nvSpPr>
          <p:spPr>
            <a:xfrm>
              <a:off x="5732925" y="2571625"/>
              <a:ext cx="157175" cy="204750"/>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44" name="Google Shape;3544;g27b3a2978f5_0_8541"/>
            <p:cNvSpPr/>
            <p:nvPr/>
          </p:nvSpPr>
          <p:spPr>
            <a:xfrm>
              <a:off x="5918100" y="2524900"/>
              <a:ext cx="102825" cy="251475"/>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45" name="Google Shape;3545;g27b3a2978f5_0_8541"/>
            <p:cNvSpPr/>
            <p:nvPr/>
          </p:nvSpPr>
          <p:spPr>
            <a:xfrm>
              <a:off x="6157675" y="2507050"/>
              <a:ext cx="153800" cy="265925"/>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46" name="Google Shape;3546;g27b3a2978f5_0_8541"/>
            <p:cNvSpPr/>
            <p:nvPr/>
          </p:nvSpPr>
          <p:spPr>
            <a:xfrm>
              <a:off x="6347975" y="2503650"/>
              <a:ext cx="30600" cy="269325"/>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47" name="Google Shape;3547;g27b3a2978f5_0_8541"/>
            <p:cNvSpPr/>
            <p:nvPr/>
          </p:nvSpPr>
          <p:spPr>
            <a:xfrm>
              <a:off x="6422725" y="2571625"/>
              <a:ext cx="150400" cy="204750"/>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48" name="Google Shape;3548;g27b3a2978f5_0_8541"/>
            <p:cNvSpPr/>
            <p:nvPr/>
          </p:nvSpPr>
          <p:spPr>
            <a:xfrm>
              <a:off x="6597750" y="2524900"/>
              <a:ext cx="101950" cy="251475"/>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49" name="Google Shape;3549;g27b3a2978f5_0_8541"/>
            <p:cNvSpPr/>
            <p:nvPr/>
          </p:nvSpPr>
          <p:spPr>
            <a:xfrm>
              <a:off x="6729425" y="2571625"/>
              <a:ext cx="162275" cy="204750"/>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50" name="Google Shape;3550;g27b3a2978f5_0_8541"/>
            <p:cNvSpPr/>
            <p:nvPr/>
          </p:nvSpPr>
          <p:spPr>
            <a:xfrm>
              <a:off x="6934150"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51" name="Google Shape;3551;g27b3a2978f5_0_8541"/>
            <p:cNvSpPr/>
            <p:nvPr/>
          </p:nvSpPr>
          <p:spPr>
            <a:xfrm>
              <a:off x="7128700" y="2571625"/>
              <a:ext cx="150400" cy="204750"/>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52" name="Google Shape;3552;g27b3a2978f5_0_8541"/>
            <p:cNvSpPr/>
            <p:nvPr/>
          </p:nvSpPr>
          <p:spPr>
            <a:xfrm>
              <a:off x="7310500" y="2738975"/>
              <a:ext cx="38250" cy="84125"/>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53" name="Google Shape;3553;g27b3a2978f5_0_8541"/>
            <p:cNvSpPr/>
            <p:nvPr/>
          </p:nvSpPr>
          <p:spPr>
            <a:xfrm>
              <a:off x="3445100" y="2955600"/>
              <a:ext cx="186075" cy="270175"/>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54" name="Google Shape;3554;g27b3a2978f5_0_8541"/>
            <p:cNvSpPr/>
            <p:nvPr/>
          </p:nvSpPr>
          <p:spPr>
            <a:xfrm>
              <a:off x="3692325" y="3021025"/>
              <a:ext cx="148700" cy="200500"/>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55" name="Google Shape;3555;g27b3a2978f5_0_8541"/>
            <p:cNvSpPr/>
            <p:nvPr/>
          </p:nvSpPr>
          <p:spPr>
            <a:xfrm>
              <a:off x="3892825" y="2941175"/>
              <a:ext cx="158025" cy="284600"/>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56" name="Google Shape;3556;g27b3a2978f5_0_8541"/>
            <p:cNvSpPr/>
            <p:nvPr/>
          </p:nvSpPr>
          <p:spPr>
            <a:xfrm>
              <a:off x="4100100" y="3021025"/>
              <a:ext cx="162300" cy="204750"/>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57" name="Google Shape;3557;g27b3a2978f5_0_8541"/>
            <p:cNvSpPr/>
            <p:nvPr/>
          </p:nvSpPr>
          <p:spPr>
            <a:xfrm>
              <a:off x="4308250" y="3021025"/>
              <a:ext cx="91775" cy="200500"/>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58" name="Google Shape;3558;g27b3a2978f5_0_8541"/>
            <p:cNvSpPr/>
            <p:nvPr/>
          </p:nvSpPr>
          <p:spPr>
            <a:xfrm>
              <a:off x="4427175" y="3021025"/>
              <a:ext cx="150400" cy="204750"/>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59" name="Google Shape;3559;g27b3a2978f5_0_8541"/>
            <p:cNvSpPr/>
            <p:nvPr/>
          </p:nvSpPr>
          <p:spPr>
            <a:xfrm>
              <a:off x="4605575" y="2973450"/>
              <a:ext cx="102825" cy="252325"/>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60" name="Google Shape;3560;g27b3a2978f5_0_8541"/>
            <p:cNvSpPr/>
            <p:nvPr/>
          </p:nvSpPr>
          <p:spPr>
            <a:xfrm>
              <a:off x="474320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61" name="Google Shape;3561;g27b3a2978f5_0_8541"/>
            <p:cNvSpPr/>
            <p:nvPr/>
          </p:nvSpPr>
          <p:spPr>
            <a:xfrm>
              <a:off x="4957275" y="3021025"/>
              <a:ext cx="148700" cy="200500"/>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62" name="Google Shape;3562;g27b3a2978f5_0_8541"/>
            <p:cNvSpPr/>
            <p:nvPr/>
          </p:nvSpPr>
          <p:spPr>
            <a:xfrm>
              <a:off x="5156925" y="2941175"/>
              <a:ext cx="158900" cy="284600"/>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63" name="Google Shape;3563;g27b3a2978f5_0_8541"/>
            <p:cNvSpPr/>
            <p:nvPr/>
          </p:nvSpPr>
          <p:spPr>
            <a:xfrm>
              <a:off x="5366775" y="3021025"/>
              <a:ext cx="149525" cy="204750"/>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64" name="Google Shape;3564;g27b3a2978f5_0_8541"/>
            <p:cNvSpPr/>
            <p:nvPr/>
          </p:nvSpPr>
          <p:spPr>
            <a:xfrm>
              <a:off x="565305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65" name="Google Shape;3565;g27b3a2978f5_0_8541"/>
            <p:cNvSpPr/>
            <p:nvPr/>
          </p:nvSpPr>
          <p:spPr>
            <a:xfrm>
              <a:off x="5867150" y="3021025"/>
              <a:ext cx="148675" cy="200500"/>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66" name="Google Shape;3566;g27b3a2978f5_0_8541"/>
            <p:cNvSpPr/>
            <p:nvPr/>
          </p:nvSpPr>
          <p:spPr>
            <a:xfrm>
              <a:off x="6066775" y="2941175"/>
              <a:ext cx="158050" cy="284600"/>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67" name="Google Shape;3567;g27b3a2978f5_0_8541"/>
            <p:cNvSpPr/>
            <p:nvPr/>
          </p:nvSpPr>
          <p:spPr>
            <a:xfrm>
              <a:off x="6376000" y="2952200"/>
              <a:ext cx="197125" cy="273575"/>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68" name="Google Shape;3568;g27b3a2978f5_0_8541"/>
            <p:cNvSpPr/>
            <p:nvPr/>
          </p:nvSpPr>
          <p:spPr>
            <a:xfrm>
              <a:off x="6616425"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69" name="Google Shape;3569;g27b3a2978f5_0_8541"/>
            <p:cNvSpPr/>
            <p:nvPr/>
          </p:nvSpPr>
          <p:spPr>
            <a:xfrm>
              <a:off x="6829675" y="3021025"/>
              <a:ext cx="91775" cy="200500"/>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70" name="Google Shape;3570;g27b3a2978f5_0_8541"/>
            <p:cNvSpPr/>
            <p:nvPr/>
          </p:nvSpPr>
          <p:spPr>
            <a:xfrm>
              <a:off x="6943500" y="3021025"/>
              <a:ext cx="162300" cy="204750"/>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71" name="Google Shape;3571;g27b3a2978f5_0_8541"/>
            <p:cNvSpPr/>
            <p:nvPr/>
          </p:nvSpPr>
          <p:spPr>
            <a:xfrm>
              <a:off x="7142300" y="3021025"/>
              <a:ext cx="149525" cy="204750"/>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3572" name="Google Shape;3572;g27b3a2978f5_0_8541"/>
          <p:cNvSpPr txBox="1">
            <a:spLocks noGrp="1"/>
          </p:cNvSpPr>
          <p:nvPr>
            <p:ph type="sldNum" idx="1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3573" name="Google Shape;3573;g27b3a2978f5_0_8541"/>
          <p:cNvSpPr txBox="1">
            <a:spLocks noGrp="1"/>
          </p:cNvSpPr>
          <p:nvPr>
            <p:ph type="subTitle" idx="1"/>
          </p:nvPr>
        </p:nvSpPr>
        <p:spPr>
          <a:xfrm>
            <a:off x="255985"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
        <p:nvSpPr>
          <p:cNvPr id="3574" name="Google Shape;3574;g27b3a2978f5_0_8541"/>
          <p:cNvSpPr txBox="1">
            <a:spLocks noGrp="1"/>
          </p:cNvSpPr>
          <p:nvPr>
            <p:ph type="title"/>
          </p:nvPr>
        </p:nvSpPr>
        <p:spPr>
          <a:xfrm>
            <a:off x="720000" y="711475"/>
            <a:ext cx="5596800" cy="510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a:latin typeface="Roboto"/>
                <a:ea typeface="Roboto"/>
                <a:cs typeface="Roboto"/>
                <a:sym typeface="Roboto"/>
              </a:defRPr>
            </a:lvl1pPr>
            <a:lvl2pPr lvl="1" algn="l" rtl="0">
              <a:lnSpc>
                <a:spcPct val="100000"/>
              </a:lnSpc>
              <a:spcBef>
                <a:spcPts val="0"/>
              </a:spcBef>
              <a:spcAft>
                <a:spcPts val="0"/>
              </a:spcAft>
              <a:buSzPts val="2800"/>
              <a:buNone/>
              <a:defRPr sz="3000">
                <a:latin typeface="Arial"/>
                <a:ea typeface="Arial"/>
                <a:cs typeface="Arial"/>
                <a:sym typeface="Arial"/>
              </a:defRPr>
            </a:lvl2pPr>
            <a:lvl3pPr lvl="2" algn="l" rtl="0">
              <a:lnSpc>
                <a:spcPct val="100000"/>
              </a:lnSpc>
              <a:spcBef>
                <a:spcPts val="0"/>
              </a:spcBef>
              <a:spcAft>
                <a:spcPts val="0"/>
              </a:spcAft>
              <a:buSzPts val="2800"/>
              <a:buNone/>
              <a:defRPr sz="3000">
                <a:latin typeface="Arial"/>
                <a:ea typeface="Arial"/>
                <a:cs typeface="Arial"/>
                <a:sym typeface="Arial"/>
              </a:defRPr>
            </a:lvl3pPr>
            <a:lvl4pPr lvl="3" algn="l" rtl="0">
              <a:lnSpc>
                <a:spcPct val="100000"/>
              </a:lnSpc>
              <a:spcBef>
                <a:spcPts val="0"/>
              </a:spcBef>
              <a:spcAft>
                <a:spcPts val="0"/>
              </a:spcAft>
              <a:buSzPts val="2800"/>
              <a:buNone/>
              <a:defRPr sz="3000">
                <a:latin typeface="Arial"/>
                <a:ea typeface="Arial"/>
                <a:cs typeface="Arial"/>
                <a:sym typeface="Arial"/>
              </a:defRPr>
            </a:lvl4pPr>
            <a:lvl5pPr lvl="4" algn="l" rtl="0">
              <a:lnSpc>
                <a:spcPct val="100000"/>
              </a:lnSpc>
              <a:spcBef>
                <a:spcPts val="0"/>
              </a:spcBef>
              <a:spcAft>
                <a:spcPts val="0"/>
              </a:spcAft>
              <a:buSzPts val="2800"/>
              <a:buNone/>
              <a:defRPr sz="3000">
                <a:latin typeface="Arial"/>
                <a:ea typeface="Arial"/>
                <a:cs typeface="Arial"/>
                <a:sym typeface="Arial"/>
              </a:defRPr>
            </a:lvl5pPr>
            <a:lvl6pPr lvl="5" algn="l" rtl="0">
              <a:lnSpc>
                <a:spcPct val="100000"/>
              </a:lnSpc>
              <a:spcBef>
                <a:spcPts val="0"/>
              </a:spcBef>
              <a:spcAft>
                <a:spcPts val="0"/>
              </a:spcAft>
              <a:buSzPts val="2800"/>
              <a:buNone/>
              <a:defRPr sz="3000">
                <a:latin typeface="Arial"/>
                <a:ea typeface="Arial"/>
                <a:cs typeface="Arial"/>
                <a:sym typeface="Arial"/>
              </a:defRPr>
            </a:lvl6pPr>
            <a:lvl7pPr lvl="6" algn="l" rtl="0">
              <a:lnSpc>
                <a:spcPct val="100000"/>
              </a:lnSpc>
              <a:spcBef>
                <a:spcPts val="0"/>
              </a:spcBef>
              <a:spcAft>
                <a:spcPts val="0"/>
              </a:spcAft>
              <a:buSzPts val="2800"/>
              <a:buNone/>
              <a:defRPr sz="3000">
                <a:latin typeface="Arial"/>
                <a:ea typeface="Arial"/>
                <a:cs typeface="Arial"/>
                <a:sym typeface="Arial"/>
              </a:defRPr>
            </a:lvl7pPr>
            <a:lvl8pPr lvl="7" algn="l" rtl="0">
              <a:lnSpc>
                <a:spcPct val="100000"/>
              </a:lnSpc>
              <a:spcBef>
                <a:spcPts val="0"/>
              </a:spcBef>
              <a:spcAft>
                <a:spcPts val="0"/>
              </a:spcAft>
              <a:buSzPts val="2800"/>
              <a:buNone/>
              <a:defRPr sz="3000">
                <a:latin typeface="Arial"/>
                <a:ea typeface="Arial"/>
                <a:cs typeface="Arial"/>
                <a:sym typeface="Arial"/>
              </a:defRPr>
            </a:lvl8pPr>
            <a:lvl9pPr lvl="8" algn="l" rtl="0">
              <a:lnSpc>
                <a:spcPct val="100000"/>
              </a:lnSpc>
              <a:spcBef>
                <a:spcPts val="0"/>
              </a:spcBef>
              <a:spcAft>
                <a:spcPts val="0"/>
              </a:spcAft>
              <a:buSzPts val="2800"/>
              <a:buNone/>
              <a:defRPr sz="3000">
                <a:latin typeface="Arial"/>
                <a:ea typeface="Arial"/>
                <a:cs typeface="Arial"/>
                <a:sym typeface="Arial"/>
              </a:defRPr>
            </a:lvl9pPr>
          </a:lstStyle>
          <a:p>
            <a:endParaRPr/>
          </a:p>
        </p:txBody>
      </p:sp>
      <p:sp>
        <p:nvSpPr>
          <p:cNvPr id="3575" name="Google Shape;3575;g27b3a2978f5_0_8541"/>
          <p:cNvSpPr txBox="1">
            <a:spLocks noGrp="1"/>
          </p:cNvSpPr>
          <p:nvPr>
            <p:ph type="body" idx="2"/>
          </p:nvPr>
        </p:nvSpPr>
        <p:spPr>
          <a:xfrm>
            <a:off x="720000" y="1512950"/>
            <a:ext cx="4202700" cy="26322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3576" name="Google Shape;3576;g27b3a2978f5_0_8541"/>
          <p:cNvSpPr txBox="1"/>
          <p:nvPr/>
        </p:nvSpPr>
        <p:spPr>
          <a:xfrm>
            <a:off x="4497875" y="4764100"/>
            <a:ext cx="43326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600"/>
              <a:buFont typeface="Arial"/>
              <a:buNone/>
            </a:pPr>
            <a:r>
              <a:rPr lang="en" sz="600" b="0" i="0" u="none" strike="noStrike" cap="none">
                <a:solidFill>
                  <a:srgbClr val="CCCCF4"/>
                </a:solidFill>
                <a:latin typeface="Roboto Light"/>
                <a:ea typeface="Roboto Light"/>
                <a:cs typeface="Roboto Light"/>
                <a:sym typeface="Roboto Light"/>
              </a:rPr>
              <a:t>© </a:t>
            </a:r>
            <a:r>
              <a:rPr lang="en" sz="600">
                <a:solidFill>
                  <a:srgbClr val="CCCCF4"/>
                </a:solidFill>
                <a:latin typeface="Roboto Light"/>
                <a:ea typeface="Roboto Light"/>
                <a:cs typeface="Roboto Light"/>
                <a:sym typeface="Roboto Light"/>
              </a:rPr>
              <a:t>2022</a:t>
            </a:r>
            <a:r>
              <a:rPr lang="en" sz="600" b="0" i="0" u="none" strike="noStrike" cap="none">
                <a:solidFill>
                  <a:srgbClr val="CCCCF4"/>
                </a:solidFill>
                <a:latin typeface="Roboto Light"/>
                <a:ea typeface="Roboto Light"/>
                <a:cs typeface="Roboto Light"/>
                <a:sym typeface="Roboto Light"/>
              </a:rPr>
              <a:t>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CCCCF4"/>
              </a:solidFill>
              <a:latin typeface="Roboto Light"/>
              <a:ea typeface="Roboto Light"/>
              <a:cs typeface="Roboto Light"/>
              <a:sym typeface="Roboto Light"/>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227">
          <p15:clr>
            <a:srgbClr val="FA7B17"/>
          </p15:clr>
        </p15:guide>
        <p15:guide id="5" orient="horz" pos="341">
          <p15:clr>
            <a:srgbClr val="FA7B17"/>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Omilia - Check Bullets">
  <p:cSld name="TITLE_ONLY_1_1_2_4">
    <p:spTree>
      <p:nvGrpSpPr>
        <p:cNvPr id="1" name="Shape 3577"/>
        <p:cNvGrpSpPr/>
        <p:nvPr/>
      </p:nvGrpSpPr>
      <p:grpSpPr>
        <a:xfrm>
          <a:off x="0" y="0"/>
          <a:ext cx="0" cy="0"/>
          <a:chOff x="0" y="0"/>
          <a:chExt cx="0" cy="0"/>
        </a:xfrm>
      </p:grpSpPr>
      <p:sp>
        <p:nvSpPr>
          <p:cNvPr id="3578" name="Google Shape;3578;g27b3a2978f5_0_8600"/>
          <p:cNvSpPr txBox="1">
            <a:spLocks noGrp="1"/>
          </p:cNvSpPr>
          <p:nvPr>
            <p:ph type="sldNum" idx="1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3579" name="Google Shape;3579;g27b3a2978f5_0_8600"/>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3580" name="Google Shape;3580;g27b3a2978f5_0_8600"/>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3581" name="Google Shape;3581;g27b3a2978f5_0_8600"/>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3582" name="Google Shape;3582;g27b3a2978f5_0_8600"/>
          <p:cNvSpPr txBox="1">
            <a:spLocks noGrp="1"/>
          </p:cNvSpPr>
          <p:nvPr>
            <p:ph type="body" idx="1"/>
          </p:nvPr>
        </p:nvSpPr>
        <p:spPr>
          <a:xfrm>
            <a:off x="720000" y="1512950"/>
            <a:ext cx="7072200" cy="7182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3583" name="Google Shape;3583;g27b3a2978f5_0_8600"/>
          <p:cNvSpPr txBox="1">
            <a:spLocks noGrp="1"/>
          </p:cNvSpPr>
          <p:nvPr>
            <p:ph type="sldNum" idx="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3584" name="Google Shape;3584;g27b3a2978f5_0_8600"/>
          <p:cNvSpPr txBox="1">
            <a:spLocks noGrp="1"/>
          </p:cNvSpPr>
          <p:nvPr>
            <p:ph type="body" idx="3"/>
          </p:nvPr>
        </p:nvSpPr>
        <p:spPr>
          <a:xfrm>
            <a:off x="720000" y="2598225"/>
            <a:ext cx="3224700" cy="1669200"/>
          </a:xfrm>
          <a:prstGeom prst="rect">
            <a:avLst/>
          </a:prstGeom>
          <a:noFill/>
          <a:ln>
            <a:noFill/>
          </a:ln>
        </p:spPr>
        <p:txBody>
          <a:bodyPr spcFirstLastPara="1" wrap="square" lIns="0" tIns="0" rIns="0" bIns="0" anchor="t" anchorCtr="0">
            <a:noAutofit/>
          </a:bodyPr>
          <a:lstStyle>
            <a:lvl1pPr marL="457200" lvl="0" indent="-292100" algn="l" rtl="0">
              <a:lnSpc>
                <a:spcPct val="150000"/>
              </a:lnSpc>
              <a:spcBef>
                <a:spcPts val="0"/>
              </a:spcBef>
              <a:spcAft>
                <a:spcPts val="0"/>
              </a:spcAft>
              <a:buClr>
                <a:srgbClr val="7878B9"/>
              </a:buClr>
              <a:buSzPts val="1000"/>
              <a:buFont typeface="Roboto Medium"/>
              <a:buChar char="✔"/>
              <a:defRPr sz="1000">
                <a:latin typeface="Roboto Medium"/>
                <a:ea typeface="Roboto Medium"/>
                <a:cs typeface="Roboto Medium"/>
                <a:sym typeface="Roboto Medium"/>
              </a:defRPr>
            </a:lvl1pPr>
            <a:lvl2pPr marL="914400" lvl="1"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2pPr>
            <a:lvl3pPr marL="1371600" lvl="2"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3pPr>
            <a:lvl4pPr marL="1828800" lvl="3"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4pPr>
            <a:lvl5pPr marL="2286000" lvl="4"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5pPr>
            <a:lvl6pPr marL="2743200" lvl="5"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6pPr>
            <a:lvl7pPr marL="3200400" lvl="6"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7pPr>
            <a:lvl8pPr marL="3657600" lvl="7"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8pPr>
            <a:lvl9pPr marL="4114800" lvl="8" indent="-292100" algn="l" rtl="0">
              <a:lnSpc>
                <a:spcPct val="150000"/>
              </a:lnSpc>
              <a:spcBef>
                <a:spcPts val="1600"/>
              </a:spcBef>
              <a:spcAft>
                <a:spcPts val="1600"/>
              </a:spcAft>
              <a:buSzPts val="1000"/>
              <a:buFont typeface="Roboto Medium"/>
              <a:buChar char="■"/>
              <a:defRPr sz="1000">
                <a:latin typeface="Roboto Medium"/>
                <a:ea typeface="Roboto Medium"/>
                <a:cs typeface="Roboto Medium"/>
                <a:sym typeface="Roboto Medium"/>
              </a:defRPr>
            </a:lvl9pPr>
          </a:lstStyle>
          <a:p>
            <a:endParaRPr/>
          </a:p>
        </p:txBody>
      </p:sp>
      <p:sp>
        <p:nvSpPr>
          <p:cNvPr id="3585" name="Google Shape;3585;g27b3a2978f5_0_8600"/>
          <p:cNvSpPr txBox="1">
            <a:spLocks noGrp="1"/>
          </p:cNvSpPr>
          <p:nvPr>
            <p:ph type="body" idx="4"/>
          </p:nvPr>
        </p:nvSpPr>
        <p:spPr>
          <a:xfrm>
            <a:off x="4347952" y="2598225"/>
            <a:ext cx="3224700" cy="1669200"/>
          </a:xfrm>
          <a:prstGeom prst="rect">
            <a:avLst/>
          </a:prstGeom>
          <a:noFill/>
          <a:ln>
            <a:noFill/>
          </a:ln>
        </p:spPr>
        <p:txBody>
          <a:bodyPr spcFirstLastPara="1" wrap="square" lIns="0" tIns="0" rIns="0" bIns="0" anchor="t" anchorCtr="0">
            <a:noAutofit/>
          </a:bodyPr>
          <a:lstStyle>
            <a:lvl1pPr marL="457200" lvl="0" indent="-292100" algn="l" rtl="0">
              <a:lnSpc>
                <a:spcPct val="150000"/>
              </a:lnSpc>
              <a:spcBef>
                <a:spcPts val="0"/>
              </a:spcBef>
              <a:spcAft>
                <a:spcPts val="0"/>
              </a:spcAft>
              <a:buClr>
                <a:srgbClr val="7878B9"/>
              </a:buClr>
              <a:buSzPts val="1000"/>
              <a:buFont typeface="Roboto Medium"/>
              <a:buChar char="✔"/>
              <a:defRPr sz="1000">
                <a:latin typeface="Roboto Medium"/>
                <a:ea typeface="Roboto Medium"/>
                <a:cs typeface="Roboto Medium"/>
                <a:sym typeface="Roboto Medium"/>
              </a:defRPr>
            </a:lvl1pPr>
            <a:lvl2pPr marL="914400" lvl="1"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2pPr>
            <a:lvl3pPr marL="1371600" lvl="2"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3pPr>
            <a:lvl4pPr marL="1828800" lvl="3"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4pPr>
            <a:lvl5pPr marL="2286000" lvl="4"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5pPr>
            <a:lvl6pPr marL="2743200" lvl="5"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6pPr>
            <a:lvl7pPr marL="3200400" lvl="6"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7pPr>
            <a:lvl8pPr marL="3657600" lvl="7"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8pPr>
            <a:lvl9pPr marL="4114800" lvl="8" indent="-292100" algn="l" rtl="0">
              <a:lnSpc>
                <a:spcPct val="150000"/>
              </a:lnSpc>
              <a:spcBef>
                <a:spcPts val="1600"/>
              </a:spcBef>
              <a:spcAft>
                <a:spcPts val="1600"/>
              </a:spcAft>
              <a:buSzPts val="1000"/>
              <a:buFont typeface="Roboto Medium"/>
              <a:buChar char="■"/>
              <a:defRPr sz="1000">
                <a:latin typeface="Roboto Medium"/>
                <a:ea typeface="Roboto Medium"/>
                <a:cs typeface="Roboto Medium"/>
                <a:sym typeface="Roboto Medium"/>
              </a:defRPr>
            </a:lvl9pPr>
          </a:lstStyle>
          <a:p>
            <a:endParaRPr/>
          </a:p>
        </p:txBody>
      </p:sp>
      <p:sp>
        <p:nvSpPr>
          <p:cNvPr id="3586" name="Google Shape;3586;g27b3a2978f5_0_8600"/>
          <p:cNvSpPr txBox="1">
            <a:spLocks noGrp="1"/>
          </p:cNvSpPr>
          <p:nvPr>
            <p:ph type="subTitle" idx="5"/>
          </p:nvPr>
        </p:nvSpPr>
        <p:spPr>
          <a:xfrm>
            <a:off x="255985"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
        <p:nvSpPr>
          <p:cNvPr id="3587" name="Google Shape;3587;g27b3a2978f5_0_8600"/>
          <p:cNvSpPr txBox="1">
            <a:spLocks noGrp="1"/>
          </p:cNvSpPr>
          <p:nvPr>
            <p:ph type="title"/>
          </p:nvPr>
        </p:nvSpPr>
        <p:spPr>
          <a:xfrm>
            <a:off x="720000" y="711475"/>
            <a:ext cx="5596800" cy="510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a:latin typeface="Roboto"/>
                <a:ea typeface="Roboto"/>
                <a:cs typeface="Roboto"/>
                <a:sym typeface="Roboto"/>
              </a:defRPr>
            </a:lvl1pPr>
            <a:lvl2pPr lvl="1" algn="l" rtl="0">
              <a:lnSpc>
                <a:spcPct val="100000"/>
              </a:lnSpc>
              <a:spcBef>
                <a:spcPts val="0"/>
              </a:spcBef>
              <a:spcAft>
                <a:spcPts val="0"/>
              </a:spcAft>
              <a:buSzPts val="2800"/>
              <a:buNone/>
              <a:defRPr sz="3000">
                <a:latin typeface="Arial"/>
                <a:ea typeface="Arial"/>
                <a:cs typeface="Arial"/>
                <a:sym typeface="Arial"/>
              </a:defRPr>
            </a:lvl2pPr>
            <a:lvl3pPr lvl="2" algn="l" rtl="0">
              <a:lnSpc>
                <a:spcPct val="100000"/>
              </a:lnSpc>
              <a:spcBef>
                <a:spcPts val="0"/>
              </a:spcBef>
              <a:spcAft>
                <a:spcPts val="0"/>
              </a:spcAft>
              <a:buSzPts val="2800"/>
              <a:buNone/>
              <a:defRPr sz="3000">
                <a:latin typeface="Arial"/>
                <a:ea typeface="Arial"/>
                <a:cs typeface="Arial"/>
                <a:sym typeface="Arial"/>
              </a:defRPr>
            </a:lvl3pPr>
            <a:lvl4pPr lvl="3" algn="l" rtl="0">
              <a:lnSpc>
                <a:spcPct val="100000"/>
              </a:lnSpc>
              <a:spcBef>
                <a:spcPts val="0"/>
              </a:spcBef>
              <a:spcAft>
                <a:spcPts val="0"/>
              </a:spcAft>
              <a:buSzPts val="2800"/>
              <a:buNone/>
              <a:defRPr sz="3000">
                <a:latin typeface="Arial"/>
                <a:ea typeface="Arial"/>
                <a:cs typeface="Arial"/>
                <a:sym typeface="Arial"/>
              </a:defRPr>
            </a:lvl4pPr>
            <a:lvl5pPr lvl="4" algn="l" rtl="0">
              <a:lnSpc>
                <a:spcPct val="100000"/>
              </a:lnSpc>
              <a:spcBef>
                <a:spcPts val="0"/>
              </a:spcBef>
              <a:spcAft>
                <a:spcPts val="0"/>
              </a:spcAft>
              <a:buSzPts val="2800"/>
              <a:buNone/>
              <a:defRPr sz="3000">
                <a:latin typeface="Arial"/>
                <a:ea typeface="Arial"/>
                <a:cs typeface="Arial"/>
                <a:sym typeface="Arial"/>
              </a:defRPr>
            </a:lvl5pPr>
            <a:lvl6pPr lvl="5" algn="l" rtl="0">
              <a:lnSpc>
                <a:spcPct val="100000"/>
              </a:lnSpc>
              <a:spcBef>
                <a:spcPts val="0"/>
              </a:spcBef>
              <a:spcAft>
                <a:spcPts val="0"/>
              </a:spcAft>
              <a:buSzPts val="2800"/>
              <a:buNone/>
              <a:defRPr sz="3000">
                <a:latin typeface="Arial"/>
                <a:ea typeface="Arial"/>
                <a:cs typeface="Arial"/>
                <a:sym typeface="Arial"/>
              </a:defRPr>
            </a:lvl6pPr>
            <a:lvl7pPr lvl="6" algn="l" rtl="0">
              <a:lnSpc>
                <a:spcPct val="100000"/>
              </a:lnSpc>
              <a:spcBef>
                <a:spcPts val="0"/>
              </a:spcBef>
              <a:spcAft>
                <a:spcPts val="0"/>
              </a:spcAft>
              <a:buSzPts val="2800"/>
              <a:buNone/>
              <a:defRPr sz="3000">
                <a:latin typeface="Arial"/>
                <a:ea typeface="Arial"/>
                <a:cs typeface="Arial"/>
                <a:sym typeface="Arial"/>
              </a:defRPr>
            </a:lvl7pPr>
            <a:lvl8pPr lvl="7" algn="l" rtl="0">
              <a:lnSpc>
                <a:spcPct val="100000"/>
              </a:lnSpc>
              <a:spcBef>
                <a:spcPts val="0"/>
              </a:spcBef>
              <a:spcAft>
                <a:spcPts val="0"/>
              </a:spcAft>
              <a:buSzPts val="2800"/>
              <a:buNone/>
              <a:defRPr sz="3000">
                <a:latin typeface="Arial"/>
                <a:ea typeface="Arial"/>
                <a:cs typeface="Arial"/>
                <a:sym typeface="Arial"/>
              </a:defRPr>
            </a:lvl8pPr>
            <a:lvl9pPr lvl="8" algn="l" rtl="0">
              <a:lnSpc>
                <a:spcPct val="100000"/>
              </a:lnSpc>
              <a:spcBef>
                <a:spcPts val="0"/>
              </a:spcBef>
              <a:spcAft>
                <a:spcPts val="0"/>
              </a:spcAft>
              <a:buSzPts val="2800"/>
              <a:buNone/>
              <a:defRPr sz="3000">
                <a:latin typeface="Arial"/>
                <a:ea typeface="Arial"/>
                <a:cs typeface="Arial"/>
                <a:sym typeface="Arial"/>
              </a:defRPr>
            </a:lvl9pPr>
          </a:lstStyle>
          <a:p>
            <a:endParaRPr/>
          </a:p>
        </p:txBody>
      </p:sp>
      <p:sp>
        <p:nvSpPr>
          <p:cNvPr id="3588" name="Google Shape;3588;g27b3a2978f5_0_8600"/>
          <p:cNvSpPr txBox="1"/>
          <p:nvPr/>
        </p:nvSpPr>
        <p:spPr>
          <a:xfrm>
            <a:off x="4497875" y="4764100"/>
            <a:ext cx="43326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600"/>
              <a:buFont typeface="Arial"/>
              <a:buNone/>
            </a:pPr>
            <a:r>
              <a:rPr lang="en" sz="600" b="0" i="0" u="none" strike="noStrike" cap="none">
                <a:solidFill>
                  <a:srgbClr val="CCCCF4"/>
                </a:solidFill>
                <a:latin typeface="Roboto Light"/>
                <a:ea typeface="Roboto Light"/>
                <a:cs typeface="Roboto Light"/>
                <a:sym typeface="Roboto Light"/>
              </a:rPr>
              <a:t>© </a:t>
            </a:r>
            <a:r>
              <a:rPr lang="en" sz="600">
                <a:solidFill>
                  <a:srgbClr val="CCCCF4"/>
                </a:solidFill>
                <a:latin typeface="Roboto Light"/>
                <a:ea typeface="Roboto Light"/>
                <a:cs typeface="Roboto Light"/>
                <a:sym typeface="Roboto Light"/>
              </a:rPr>
              <a:t>2022</a:t>
            </a:r>
            <a:r>
              <a:rPr lang="en" sz="600" b="0" i="0" u="none" strike="noStrike" cap="none">
                <a:solidFill>
                  <a:srgbClr val="CCCCF4"/>
                </a:solidFill>
                <a:latin typeface="Roboto Light"/>
                <a:ea typeface="Roboto Light"/>
                <a:cs typeface="Roboto Light"/>
                <a:sym typeface="Roboto Light"/>
              </a:rPr>
              <a:t>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CCCCF4"/>
              </a:solidFill>
              <a:latin typeface="Roboto Light"/>
              <a:ea typeface="Roboto Light"/>
              <a:cs typeface="Roboto Light"/>
              <a:sym typeface="Roboto Light"/>
            </a:endParaRPr>
          </a:p>
        </p:txBody>
      </p:sp>
      <p:grpSp>
        <p:nvGrpSpPr>
          <p:cNvPr id="3589" name="Google Shape;3589;g27b3a2978f5_0_8600"/>
          <p:cNvGrpSpPr/>
          <p:nvPr/>
        </p:nvGrpSpPr>
        <p:grpSpPr>
          <a:xfrm>
            <a:off x="-104" y="4769174"/>
            <a:ext cx="9144000" cy="374100"/>
            <a:chOff x="-103" y="4769178"/>
            <a:chExt cx="9144000" cy="374100"/>
          </a:xfrm>
        </p:grpSpPr>
        <p:sp>
          <p:nvSpPr>
            <p:cNvPr id="3590" name="Google Shape;3590;g27b3a2978f5_0_8600"/>
            <p:cNvSpPr/>
            <p:nvPr/>
          </p:nvSpPr>
          <p:spPr>
            <a:xfrm>
              <a:off x="-103"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3591" name="Google Shape;3591;g27b3a2978f5_0_8600"/>
            <p:cNvGrpSpPr/>
            <p:nvPr/>
          </p:nvGrpSpPr>
          <p:grpSpPr>
            <a:xfrm>
              <a:off x="262788" y="4847368"/>
              <a:ext cx="1443457" cy="217781"/>
              <a:chOff x="262788" y="4847368"/>
              <a:chExt cx="1443457" cy="217781"/>
            </a:xfrm>
          </p:grpSpPr>
          <p:sp>
            <p:nvSpPr>
              <p:cNvPr id="3592" name="Google Shape;3592;g27b3a2978f5_0_8600"/>
              <p:cNvSpPr/>
              <p:nvPr/>
            </p:nvSpPr>
            <p:spPr>
              <a:xfrm>
                <a:off x="611837" y="4848955"/>
                <a:ext cx="41052" cy="183425"/>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93" name="Google Shape;3593;g27b3a2978f5_0_8600"/>
              <p:cNvSpPr/>
              <p:nvPr/>
            </p:nvSpPr>
            <p:spPr>
              <a:xfrm>
                <a:off x="670991" y="4848955"/>
                <a:ext cx="41219" cy="183425"/>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94" name="Google Shape;3594;g27b3a2978f5_0_8600"/>
              <p:cNvSpPr/>
              <p:nvPr/>
            </p:nvSpPr>
            <p:spPr>
              <a:xfrm>
                <a:off x="554926" y="4848955"/>
                <a:ext cx="41052" cy="183425"/>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95" name="Google Shape;3595;g27b3a2978f5_0_8600"/>
              <p:cNvSpPr/>
              <p:nvPr/>
            </p:nvSpPr>
            <p:spPr>
              <a:xfrm>
                <a:off x="262788" y="4847368"/>
                <a:ext cx="104164" cy="186769"/>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96" name="Google Shape;3596;g27b3a2978f5_0_8600"/>
              <p:cNvSpPr/>
              <p:nvPr/>
            </p:nvSpPr>
            <p:spPr>
              <a:xfrm>
                <a:off x="384020" y="4882782"/>
                <a:ext cx="153493" cy="149598"/>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97" name="Google Shape;3597;g27b3a2978f5_0_8600"/>
              <p:cNvSpPr/>
              <p:nvPr/>
            </p:nvSpPr>
            <p:spPr>
              <a:xfrm>
                <a:off x="727384" y="4881906"/>
                <a:ext cx="98475" cy="152408"/>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98" name="Google Shape;3598;g27b3a2978f5_0_8600"/>
              <p:cNvSpPr/>
              <p:nvPr/>
            </p:nvSpPr>
            <p:spPr>
              <a:xfrm>
                <a:off x="870865" y="4848074"/>
                <a:ext cx="5694" cy="217075"/>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599" name="Google Shape;3599;g27b3a2978f5_0_8600"/>
              <p:cNvSpPr/>
              <p:nvPr/>
            </p:nvSpPr>
            <p:spPr>
              <a:xfrm>
                <a:off x="909668" y="4884897"/>
                <a:ext cx="41392" cy="55153"/>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00" name="Google Shape;3600;g27b3a2978f5_0_8600"/>
              <p:cNvSpPr/>
              <p:nvPr/>
            </p:nvSpPr>
            <p:spPr>
              <a:xfrm>
                <a:off x="952608" y="4898290"/>
                <a:ext cx="32947" cy="42465"/>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01" name="Google Shape;3601;g27b3a2978f5_0_8600"/>
              <p:cNvSpPr/>
              <p:nvPr/>
            </p:nvSpPr>
            <p:spPr>
              <a:xfrm>
                <a:off x="991929" y="4898290"/>
                <a:ext cx="32429" cy="42465"/>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02" name="Google Shape;3602;g27b3a2978f5_0_8600"/>
              <p:cNvSpPr/>
              <p:nvPr/>
            </p:nvSpPr>
            <p:spPr>
              <a:xfrm>
                <a:off x="1033148" y="4881906"/>
                <a:ext cx="30181" cy="58145"/>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03" name="Google Shape;3603;g27b3a2978f5_0_8600"/>
              <p:cNvSpPr/>
              <p:nvPr/>
            </p:nvSpPr>
            <p:spPr>
              <a:xfrm>
                <a:off x="1074707"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04" name="Google Shape;3604;g27b3a2978f5_0_8600"/>
              <p:cNvSpPr/>
              <p:nvPr/>
            </p:nvSpPr>
            <p:spPr>
              <a:xfrm>
                <a:off x="1113856" y="4898290"/>
                <a:ext cx="35703" cy="42465"/>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05" name="Google Shape;3605;g27b3a2978f5_0_8600"/>
              <p:cNvSpPr/>
              <p:nvPr/>
            </p:nvSpPr>
            <p:spPr>
              <a:xfrm>
                <a:off x="1159211" y="4881906"/>
                <a:ext cx="4491" cy="58145"/>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06" name="Google Shape;3606;g27b3a2978f5_0_8600"/>
              <p:cNvSpPr/>
              <p:nvPr/>
            </p:nvSpPr>
            <p:spPr>
              <a:xfrm>
                <a:off x="1173182" y="4898290"/>
                <a:ext cx="35703" cy="42465"/>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07" name="Google Shape;3607;g27b3a2978f5_0_8600"/>
              <p:cNvSpPr/>
              <p:nvPr/>
            </p:nvSpPr>
            <p:spPr>
              <a:xfrm>
                <a:off x="1216295" y="4898290"/>
                <a:ext cx="32252" cy="58150"/>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08" name="Google Shape;3608;g27b3a2978f5_0_8600"/>
              <p:cNvSpPr/>
              <p:nvPr/>
            </p:nvSpPr>
            <p:spPr>
              <a:xfrm>
                <a:off x="1255443" y="4899172"/>
                <a:ext cx="33632" cy="5744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09" name="Google Shape;3609;g27b3a2978f5_0_8600"/>
              <p:cNvSpPr/>
              <p:nvPr/>
            </p:nvSpPr>
            <p:spPr>
              <a:xfrm>
                <a:off x="1309421" y="4888599"/>
                <a:ext cx="20873" cy="52156"/>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10" name="Google Shape;3610;g27b3a2978f5_0_8600"/>
              <p:cNvSpPr/>
              <p:nvPr/>
            </p:nvSpPr>
            <p:spPr>
              <a:xfrm>
                <a:off x="1338739" y="4881906"/>
                <a:ext cx="30186" cy="58145"/>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11" name="Google Shape;3611;g27b3a2978f5_0_8600"/>
              <p:cNvSpPr/>
              <p:nvPr/>
            </p:nvSpPr>
            <p:spPr>
              <a:xfrm>
                <a:off x="1378233" y="4898290"/>
                <a:ext cx="31907" cy="42465"/>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12" name="Google Shape;3612;g27b3a2978f5_0_8600"/>
              <p:cNvSpPr/>
              <p:nvPr/>
            </p:nvSpPr>
            <p:spPr>
              <a:xfrm>
                <a:off x="1415823" y="4888599"/>
                <a:ext cx="20873" cy="52156"/>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13" name="Google Shape;3613;g27b3a2978f5_0_8600"/>
              <p:cNvSpPr/>
              <p:nvPr/>
            </p:nvSpPr>
            <p:spPr>
              <a:xfrm>
                <a:off x="1464457" y="4884897"/>
                <a:ext cx="31221" cy="55153"/>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14" name="Google Shape;3614;g27b3a2978f5_0_8600"/>
              <p:cNvSpPr/>
              <p:nvPr/>
            </p:nvSpPr>
            <p:spPr>
              <a:xfrm>
                <a:off x="1503088" y="4884192"/>
                <a:ext cx="6212" cy="55858"/>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15" name="Google Shape;3615;g27b3a2978f5_0_8600"/>
              <p:cNvSpPr/>
              <p:nvPr/>
            </p:nvSpPr>
            <p:spPr>
              <a:xfrm>
                <a:off x="1518262" y="4898290"/>
                <a:ext cx="30531" cy="42465"/>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16" name="Google Shape;3616;g27b3a2978f5_0_8600"/>
              <p:cNvSpPr/>
              <p:nvPr/>
            </p:nvSpPr>
            <p:spPr>
              <a:xfrm>
                <a:off x="1553792" y="4888599"/>
                <a:ext cx="20696" cy="52156"/>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17" name="Google Shape;3617;g27b3a2978f5_0_8600"/>
              <p:cNvSpPr/>
              <p:nvPr/>
            </p:nvSpPr>
            <p:spPr>
              <a:xfrm>
                <a:off x="1580522" y="4898290"/>
                <a:ext cx="32942" cy="42465"/>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18" name="Google Shape;3618;g27b3a2978f5_0_8600"/>
              <p:cNvSpPr/>
              <p:nvPr/>
            </p:nvSpPr>
            <p:spPr>
              <a:xfrm>
                <a:off x="1622081"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19" name="Google Shape;3619;g27b3a2978f5_0_8600"/>
              <p:cNvSpPr/>
              <p:nvPr/>
            </p:nvSpPr>
            <p:spPr>
              <a:xfrm>
                <a:off x="1661575" y="4898290"/>
                <a:ext cx="30531" cy="42465"/>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20" name="Google Shape;3620;g27b3a2978f5_0_8600"/>
              <p:cNvSpPr/>
              <p:nvPr/>
            </p:nvSpPr>
            <p:spPr>
              <a:xfrm>
                <a:off x="1698480" y="4932999"/>
                <a:ext cx="7765" cy="17448"/>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21" name="Google Shape;3621;g27b3a2978f5_0_8600"/>
              <p:cNvSpPr/>
              <p:nvPr/>
            </p:nvSpPr>
            <p:spPr>
              <a:xfrm>
                <a:off x="913804" y="4977927"/>
                <a:ext cx="37773" cy="56034"/>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22" name="Google Shape;3622;g27b3a2978f5_0_8600"/>
              <p:cNvSpPr/>
              <p:nvPr/>
            </p:nvSpPr>
            <p:spPr>
              <a:xfrm>
                <a:off x="963991" y="4991496"/>
                <a:ext cx="30186" cy="41584"/>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23" name="Google Shape;3623;g27b3a2978f5_0_8600"/>
              <p:cNvSpPr/>
              <p:nvPr/>
            </p:nvSpPr>
            <p:spPr>
              <a:xfrm>
                <a:off x="1004692" y="4974935"/>
                <a:ext cx="32079" cy="59026"/>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24" name="Google Shape;3624;g27b3a2978f5_0_8600"/>
              <p:cNvSpPr/>
              <p:nvPr/>
            </p:nvSpPr>
            <p:spPr>
              <a:xfrm>
                <a:off x="1046769" y="4991496"/>
                <a:ext cx="32947" cy="42465"/>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25" name="Google Shape;3625;g27b3a2978f5_0_8600"/>
              <p:cNvSpPr/>
              <p:nvPr/>
            </p:nvSpPr>
            <p:spPr>
              <a:xfrm>
                <a:off x="1089024" y="4991496"/>
                <a:ext cx="18630" cy="41584"/>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26" name="Google Shape;3626;g27b3a2978f5_0_8600"/>
              <p:cNvSpPr/>
              <p:nvPr/>
            </p:nvSpPr>
            <p:spPr>
              <a:xfrm>
                <a:off x="1113166" y="4991496"/>
                <a:ext cx="30531" cy="42465"/>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27" name="Google Shape;3627;g27b3a2978f5_0_8600"/>
              <p:cNvSpPr/>
              <p:nvPr/>
            </p:nvSpPr>
            <p:spPr>
              <a:xfrm>
                <a:off x="1149381" y="4981629"/>
                <a:ext cx="20873" cy="52332"/>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28" name="Google Shape;3628;g27b3a2978f5_0_8600"/>
              <p:cNvSpPr/>
              <p:nvPr/>
            </p:nvSpPr>
            <p:spPr>
              <a:xfrm>
                <a:off x="1177319"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29" name="Google Shape;3629;g27b3a2978f5_0_8600"/>
              <p:cNvSpPr/>
              <p:nvPr/>
            </p:nvSpPr>
            <p:spPr>
              <a:xfrm>
                <a:off x="1220776" y="4991496"/>
                <a:ext cx="30186" cy="41584"/>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30" name="Google Shape;3630;g27b3a2978f5_0_8600"/>
              <p:cNvSpPr/>
              <p:nvPr/>
            </p:nvSpPr>
            <p:spPr>
              <a:xfrm>
                <a:off x="1261305" y="4974935"/>
                <a:ext cx="32257" cy="59026"/>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31" name="Google Shape;3631;g27b3a2978f5_0_8600"/>
              <p:cNvSpPr/>
              <p:nvPr/>
            </p:nvSpPr>
            <p:spPr>
              <a:xfrm>
                <a:off x="1303904" y="4991496"/>
                <a:ext cx="30354" cy="42465"/>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32" name="Google Shape;3632;g27b3a2978f5_0_8600"/>
              <p:cNvSpPr/>
              <p:nvPr/>
            </p:nvSpPr>
            <p:spPr>
              <a:xfrm>
                <a:off x="1362018"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33" name="Google Shape;3633;g27b3a2978f5_0_8600"/>
              <p:cNvSpPr/>
              <p:nvPr/>
            </p:nvSpPr>
            <p:spPr>
              <a:xfrm>
                <a:off x="1405480" y="4991496"/>
                <a:ext cx="30181" cy="41584"/>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34" name="Google Shape;3634;g27b3a2978f5_0_8600"/>
              <p:cNvSpPr/>
              <p:nvPr/>
            </p:nvSpPr>
            <p:spPr>
              <a:xfrm>
                <a:off x="1446004" y="4974935"/>
                <a:ext cx="32084" cy="59026"/>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35" name="Google Shape;3635;g27b3a2978f5_0_8600"/>
              <p:cNvSpPr/>
              <p:nvPr/>
            </p:nvSpPr>
            <p:spPr>
              <a:xfrm>
                <a:off x="1508777" y="4977222"/>
                <a:ext cx="40016" cy="56739"/>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36" name="Google Shape;3636;g27b3a2978f5_0_8600"/>
              <p:cNvSpPr/>
              <p:nvPr/>
            </p:nvSpPr>
            <p:spPr>
              <a:xfrm>
                <a:off x="1557583"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37" name="Google Shape;3637;g27b3a2978f5_0_8600"/>
              <p:cNvSpPr/>
              <p:nvPr/>
            </p:nvSpPr>
            <p:spPr>
              <a:xfrm>
                <a:off x="1600873" y="4991496"/>
                <a:ext cx="18630" cy="41584"/>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38" name="Google Shape;3638;g27b3a2978f5_0_8600"/>
              <p:cNvSpPr/>
              <p:nvPr/>
            </p:nvSpPr>
            <p:spPr>
              <a:xfrm>
                <a:off x="1623979" y="4991496"/>
                <a:ext cx="32947" cy="42465"/>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39" name="Google Shape;3639;g27b3a2978f5_0_8600"/>
              <p:cNvSpPr/>
              <p:nvPr/>
            </p:nvSpPr>
            <p:spPr>
              <a:xfrm>
                <a:off x="1664336" y="4991496"/>
                <a:ext cx="30354" cy="42465"/>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227">
          <p15:clr>
            <a:srgbClr val="FA7B17"/>
          </p15:clr>
        </p15:guide>
        <p15:guide id="5" orient="horz" pos="341">
          <p15:clr>
            <a:srgbClr val="FA7B17"/>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Omilia - Square section ">
  <p:cSld name="TITLE_ONLY_1_1_2_4_1">
    <p:spTree>
      <p:nvGrpSpPr>
        <p:cNvPr id="1" name="Shape 3640"/>
        <p:cNvGrpSpPr/>
        <p:nvPr/>
      </p:nvGrpSpPr>
      <p:grpSpPr>
        <a:xfrm>
          <a:off x="0" y="0"/>
          <a:ext cx="0" cy="0"/>
          <a:chOff x="0" y="0"/>
          <a:chExt cx="0" cy="0"/>
        </a:xfrm>
      </p:grpSpPr>
      <p:grpSp>
        <p:nvGrpSpPr>
          <p:cNvPr id="3641" name="Google Shape;3641;g27b3a2978f5_0_8663"/>
          <p:cNvGrpSpPr/>
          <p:nvPr/>
        </p:nvGrpSpPr>
        <p:grpSpPr>
          <a:xfrm>
            <a:off x="-104" y="4769174"/>
            <a:ext cx="9144000" cy="374100"/>
            <a:chOff x="-103" y="4769178"/>
            <a:chExt cx="9144000" cy="374100"/>
          </a:xfrm>
        </p:grpSpPr>
        <p:sp>
          <p:nvSpPr>
            <p:cNvPr id="3642" name="Google Shape;3642;g27b3a2978f5_0_8663"/>
            <p:cNvSpPr/>
            <p:nvPr/>
          </p:nvSpPr>
          <p:spPr>
            <a:xfrm>
              <a:off x="-103"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3643" name="Google Shape;3643;g27b3a2978f5_0_8663"/>
            <p:cNvGrpSpPr/>
            <p:nvPr/>
          </p:nvGrpSpPr>
          <p:grpSpPr>
            <a:xfrm>
              <a:off x="262788" y="4847368"/>
              <a:ext cx="1443457" cy="217781"/>
              <a:chOff x="262788" y="4847368"/>
              <a:chExt cx="1443457" cy="217781"/>
            </a:xfrm>
          </p:grpSpPr>
          <p:sp>
            <p:nvSpPr>
              <p:cNvPr id="3644" name="Google Shape;3644;g27b3a2978f5_0_8663"/>
              <p:cNvSpPr/>
              <p:nvPr/>
            </p:nvSpPr>
            <p:spPr>
              <a:xfrm>
                <a:off x="611837" y="4848955"/>
                <a:ext cx="41052" cy="183425"/>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45" name="Google Shape;3645;g27b3a2978f5_0_8663"/>
              <p:cNvSpPr/>
              <p:nvPr/>
            </p:nvSpPr>
            <p:spPr>
              <a:xfrm>
                <a:off x="670991" y="4848955"/>
                <a:ext cx="41219" cy="183425"/>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46" name="Google Shape;3646;g27b3a2978f5_0_8663"/>
              <p:cNvSpPr/>
              <p:nvPr/>
            </p:nvSpPr>
            <p:spPr>
              <a:xfrm>
                <a:off x="554926" y="4848955"/>
                <a:ext cx="41052" cy="183425"/>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47" name="Google Shape;3647;g27b3a2978f5_0_8663"/>
              <p:cNvSpPr/>
              <p:nvPr/>
            </p:nvSpPr>
            <p:spPr>
              <a:xfrm>
                <a:off x="262788" y="4847368"/>
                <a:ext cx="104164" cy="186769"/>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48" name="Google Shape;3648;g27b3a2978f5_0_8663"/>
              <p:cNvSpPr/>
              <p:nvPr/>
            </p:nvSpPr>
            <p:spPr>
              <a:xfrm>
                <a:off x="384020" y="4882782"/>
                <a:ext cx="153493" cy="149598"/>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49" name="Google Shape;3649;g27b3a2978f5_0_8663"/>
              <p:cNvSpPr/>
              <p:nvPr/>
            </p:nvSpPr>
            <p:spPr>
              <a:xfrm>
                <a:off x="727384" y="4881906"/>
                <a:ext cx="98475" cy="152408"/>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50" name="Google Shape;3650;g27b3a2978f5_0_8663"/>
              <p:cNvSpPr/>
              <p:nvPr/>
            </p:nvSpPr>
            <p:spPr>
              <a:xfrm>
                <a:off x="870865" y="4848074"/>
                <a:ext cx="5694" cy="217075"/>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51" name="Google Shape;3651;g27b3a2978f5_0_8663"/>
              <p:cNvSpPr/>
              <p:nvPr/>
            </p:nvSpPr>
            <p:spPr>
              <a:xfrm>
                <a:off x="909668" y="4884897"/>
                <a:ext cx="41392" cy="55153"/>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52" name="Google Shape;3652;g27b3a2978f5_0_8663"/>
              <p:cNvSpPr/>
              <p:nvPr/>
            </p:nvSpPr>
            <p:spPr>
              <a:xfrm>
                <a:off x="952608" y="4898290"/>
                <a:ext cx="32947" cy="42465"/>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53" name="Google Shape;3653;g27b3a2978f5_0_8663"/>
              <p:cNvSpPr/>
              <p:nvPr/>
            </p:nvSpPr>
            <p:spPr>
              <a:xfrm>
                <a:off x="991929" y="4898290"/>
                <a:ext cx="32429" cy="42465"/>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54" name="Google Shape;3654;g27b3a2978f5_0_8663"/>
              <p:cNvSpPr/>
              <p:nvPr/>
            </p:nvSpPr>
            <p:spPr>
              <a:xfrm>
                <a:off x="1033148" y="4881906"/>
                <a:ext cx="30181" cy="58145"/>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55" name="Google Shape;3655;g27b3a2978f5_0_8663"/>
              <p:cNvSpPr/>
              <p:nvPr/>
            </p:nvSpPr>
            <p:spPr>
              <a:xfrm>
                <a:off x="1074707"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56" name="Google Shape;3656;g27b3a2978f5_0_8663"/>
              <p:cNvSpPr/>
              <p:nvPr/>
            </p:nvSpPr>
            <p:spPr>
              <a:xfrm>
                <a:off x="1113856" y="4898290"/>
                <a:ext cx="35703" cy="42465"/>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57" name="Google Shape;3657;g27b3a2978f5_0_8663"/>
              <p:cNvSpPr/>
              <p:nvPr/>
            </p:nvSpPr>
            <p:spPr>
              <a:xfrm>
                <a:off x="1159211" y="4881906"/>
                <a:ext cx="4491" cy="58145"/>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58" name="Google Shape;3658;g27b3a2978f5_0_8663"/>
              <p:cNvSpPr/>
              <p:nvPr/>
            </p:nvSpPr>
            <p:spPr>
              <a:xfrm>
                <a:off x="1173182" y="4898290"/>
                <a:ext cx="35703" cy="42465"/>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59" name="Google Shape;3659;g27b3a2978f5_0_8663"/>
              <p:cNvSpPr/>
              <p:nvPr/>
            </p:nvSpPr>
            <p:spPr>
              <a:xfrm>
                <a:off x="1216295" y="4898290"/>
                <a:ext cx="32252" cy="58150"/>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60" name="Google Shape;3660;g27b3a2978f5_0_8663"/>
              <p:cNvSpPr/>
              <p:nvPr/>
            </p:nvSpPr>
            <p:spPr>
              <a:xfrm>
                <a:off x="1255443" y="4899172"/>
                <a:ext cx="33632" cy="5744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61" name="Google Shape;3661;g27b3a2978f5_0_8663"/>
              <p:cNvSpPr/>
              <p:nvPr/>
            </p:nvSpPr>
            <p:spPr>
              <a:xfrm>
                <a:off x="1309421" y="4888599"/>
                <a:ext cx="20873" cy="52156"/>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62" name="Google Shape;3662;g27b3a2978f5_0_8663"/>
              <p:cNvSpPr/>
              <p:nvPr/>
            </p:nvSpPr>
            <p:spPr>
              <a:xfrm>
                <a:off x="1338739" y="4881906"/>
                <a:ext cx="30186" cy="58145"/>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63" name="Google Shape;3663;g27b3a2978f5_0_8663"/>
              <p:cNvSpPr/>
              <p:nvPr/>
            </p:nvSpPr>
            <p:spPr>
              <a:xfrm>
                <a:off x="1378233" y="4898290"/>
                <a:ext cx="31907" cy="42465"/>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64" name="Google Shape;3664;g27b3a2978f5_0_8663"/>
              <p:cNvSpPr/>
              <p:nvPr/>
            </p:nvSpPr>
            <p:spPr>
              <a:xfrm>
                <a:off x="1415823" y="4888599"/>
                <a:ext cx="20873" cy="52156"/>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65" name="Google Shape;3665;g27b3a2978f5_0_8663"/>
              <p:cNvSpPr/>
              <p:nvPr/>
            </p:nvSpPr>
            <p:spPr>
              <a:xfrm>
                <a:off x="1464457" y="4884897"/>
                <a:ext cx="31221" cy="55153"/>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66" name="Google Shape;3666;g27b3a2978f5_0_8663"/>
              <p:cNvSpPr/>
              <p:nvPr/>
            </p:nvSpPr>
            <p:spPr>
              <a:xfrm>
                <a:off x="1503088" y="4884192"/>
                <a:ext cx="6212" cy="55858"/>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67" name="Google Shape;3667;g27b3a2978f5_0_8663"/>
              <p:cNvSpPr/>
              <p:nvPr/>
            </p:nvSpPr>
            <p:spPr>
              <a:xfrm>
                <a:off x="1518262" y="4898290"/>
                <a:ext cx="30531" cy="42465"/>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68" name="Google Shape;3668;g27b3a2978f5_0_8663"/>
              <p:cNvSpPr/>
              <p:nvPr/>
            </p:nvSpPr>
            <p:spPr>
              <a:xfrm>
                <a:off x="1553792" y="4888599"/>
                <a:ext cx="20696" cy="52156"/>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69" name="Google Shape;3669;g27b3a2978f5_0_8663"/>
              <p:cNvSpPr/>
              <p:nvPr/>
            </p:nvSpPr>
            <p:spPr>
              <a:xfrm>
                <a:off x="1580522" y="4898290"/>
                <a:ext cx="32942" cy="42465"/>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70" name="Google Shape;3670;g27b3a2978f5_0_8663"/>
              <p:cNvSpPr/>
              <p:nvPr/>
            </p:nvSpPr>
            <p:spPr>
              <a:xfrm>
                <a:off x="1622081"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71" name="Google Shape;3671;g27b3a2978f5_0_8663"/>
              <p:cNvSpPr/>
              <p:nvPr/>
            </p:nvSpPr>
            <p:spPr>
              <a:xfrm>
                <a:off x="1661575" y="4898290"/>
                <a:ext cx="30531" cy="42465"/>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72" name="Google Shape;3672;g27b3a2978f5_0_8663"/>
              <p:cNvSpPr/>
              <p:nvPr/>
            </p:nvSpPr>
            <p:spPr>
              <a:xfrm>
                <a:off x="1698480" y="4932999"/>
                <a:ext cx="7765" cy="17448"/>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73" name="Google Shape;3673;g27b3a2978f5_0_8663"/>
              <p:cNvSpPr/>
              <p:nvPr/>
            </p:nvSpPr>
            <p:spPr>
              <a:xfrm>
                <a:off x="913804" y="4977927"/>
                <a:ext cx="37773" cy="56034"/>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74" name="Google Shape;3674;g27b3a2978f5_0_8663"/>
              <p:cNvSpPr/>
              <p:nvPr/>
            </p:nvSpPr>
            <p:spPr>
              <a:xfrm>
                <a:off x="963991" y="4991496"/>
                <a:ext cx="30186" cy="41584"/>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75" name="Google Shape;3675;g27b3a2978f5_0_8663"/>
              <p:cNvSpPr/>
              <p:nvPr/>
            </p:nvSpPr>
            <p:spPr>
              <a:xfrm>
                <a:off x="1004692" y="4974935"/>
                <a:ext cx="32079" cy="59026"/>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76" name="Google Shape;3676;g27b3a2978f5_0_8663"/>
              <p:cNvSpPr/>
              <p:nvPr/>
            </p:nvSpPr>
            <p:spPr>
              <a:xfrm>
                <a:off x="1046769" y="4991496"/>
                <a:ext cx="32947" cy="42465"/>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77" name="Google Shape;3677;g27b3a2978f5_0_8663"/>
              <p:cNvSpPr/>
              <p:nvPr/>
            </p:nvSpPr>
            <p:spPr>
              <a:xfrm>
                <a:off x="1089024" y="4991496"/>
                <a:ext cx="18630" cy="41584"/>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78" name="Google Shape;3678;g27b3a2978f5_0_8663"/>
              <p:cNvSpPr/>
              <p:nvPr/>
            </p:nvSpPr>
            <p:spPr>
              <a:xfrm>
                <a:off x="1113166" y="4991496"/>
                <a:ext cx="30531" cy="42465"/>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79" name="Google Shape;3679;g27b3a2978f5_0_8663"/>
              <p:cNvSpPr/>
              <p:nvPr/>
            </p:nvSpPr>
            <p:spPr>
              <a:xfrm>
                <a:off x="1149381" y="4981629"/>
                <a:ext cx="20873" cy="52332"/>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80" name="Google Shape;3680;g27b3a2978f5_0_8663"/>
              <p:cNvSpPr/>
              <p:nvPr/>
            </p:nvSpPr>
            <p:spPr>
              <a:xfrm>
                <a:off x="1177319"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81" name="Google Shape;3681;g27b3a2978f5_0_8663"/>
              <p:cNvSpPr/>
              <p:nvPr/>
            </p:nvSpPr>
            <p:spPr>
              <a:xfrm>
                <a:off x="1220776" y="4991496"/>
                <a:ext cx="30186" cy="41584"/>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82" name="Google Shape;3682;g27b3a2978f5_0_8663"/>
              <p:cNvSpPr/>
              <p:nvPr/>
            </p:nvSpPr>
            <p:spPr>
              <a:xfrm>
                <a:off x="1261305" y="4974935"/>
                <a:ext cx="32257" cy="59026"/>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83" name="Google Shape;3683;g27b3a2978f5_0_8663"/>
              <p:cNvSpPr/>
              <p:nvPr/>
            </p:nvSpPr>
            <p:spPr>
              <a:xfrm>
                <a:off x="1303904" y="4991496"/>
                <a:ext cx="30354" cy="42465"/>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84" name="Google Shape;3684;g27b3a2978f5_0_8663"/>
              <p:cNvSpPr/>
              <p:nvPr/>
            </p:nvSpPr>
            <p:spPr>
              <a:xfrm>
                <a:off x="1362018"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85" name="Google Shape;3685;g27b3a2978f5_0_8663"/>
              <p:cNvSpPr/>
              <p:nvPr/>
            </p:nvSpPr>
            <p:spPr>
              <a:xfrm>
                <a:off x="1405480" y="4991496"/>
                <a:ext cx="30181" cy="41584"/>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86" name="Google Shape;3686;g27b3a2978f5_0_8663"/>
              <p:cNvSpPr/>
              <p:nvPr/>
            </p:nvSpPr>
            <p:spPr>
              <a:xfrm>
                <a:off x="1446004" y="4974935"/>
                <a:ext cx="32084" cy="59026"/>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87" name="Google Shape;3687;g27b3a2978f5_0_8663"/>
              <p:cNvSpPr/>
              <p:nvPr/>
            </p:nvSpPr>
            <p:spPr>
              <a:xfrm>
                <a:off x="1508777" y="4977222"/>
                <a:ext cx="40016" cy="56739"/>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88" name="Google Shape;3688;g27b3a2978f5_0_8663"/>
              <p:cNvSpPr/>
              <p:nvPr/>
            </p:nvSpPr>
            <p:spPr>
              <a:xfrm>
                <a:off x="1557583"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89" name="Google Shape;3689;g27b3a2978f5_0_8663"/>
              <p:cNvSpPr/>
              <p:nvPr/>
            </p:nvSpPr>
            <p:spPr>
              <a:xfrm>
                <a:off x="1600873" y="4991496"/>
                <a:ext cx="18630" cy="41584"/>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90" name="Google Shape;3690;g27b3a2978f5_0_8663"/>
              <p:cNvSpPr/>
              <p:nvPr/>
            </p:nvSpPr>
            <p:spPr>
              <a:xfrm>
                <a:off x="1623979" y="4991496"/>
                <a:ext cx="32947" cy="42465"/>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91" name="Google Shape;3691;g27b3a2978f5_0_8663"/>
              <p:cNvSpPr/>
              <p:nvPr/>
            </p:nvSpPr>
            <p:spPr>
              <a:xfrm>
                <a:off x="1664336" y="4991496"/>
                <a:ext cx="30354" cy="42465"/>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sp>
        <p:nvSpPr>
          <p:cNvPr id="3692" name="Google Shape;3692;g27b3a2978f5_0_8663"/>
          <p:cNvSpPr txBox="1">
            <a:spLocks noGrp="1"/>
          </p:cNvSpPr>
          <p:nvPr>
            <p:ph type="sldNum" idx="1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3693" name="Google Shape;3693;g27b3a2978f5_0_8663"/>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3694" name="Google Shape;3694;g27b3a2978f5_0_8663"/>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3695" name="Google Shape;3695;g27b3a2978f5_0_8663"/>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3696" name="Google Shape;3696;g27b3a2978f5_0_8663"/>
          <p:cNvSpPr txBox="1">
            <a:spLocks noGrp="1"/>
          </p:cNvSpPr>
          <p:nvPr>
            <p:ph type="title"/>
          </p:nvPr>
        </p:nvSpPr>
        <p:spPr>
          <a:xfrm>
            <a:off x="720000" y="711475"/>
            <a:ext cx="5596800" cy="510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a:latin typeface="Roboto"/>
                <a:ea typeface="Roboto"/>
                <a:cs typeface="Roboto"/>
                <a:sym typeface="Roboto"/>
              </a:defRPr>
            </a:lvl1pPr>
            <a:lvl2pPr lvl="1" algn="l" rtl="0">
              <a:lnSpc>
                <a:spcPct val="100000"/>
              </a:lnSpc>
              <a:spcBef>
                <a:spcPts val="0"/>
              </a:spcBef>
              <a:spcAft>
                <a:spcPts val="0"/>
              </a:spcAft>
              <a:buSzPts val="2800"/>
              <a:buNone/>
              <a:defRPr sz="3000">
                <a:latin typeface="Arial"/>
                <a:ea typeface="Arial"/>
                <a:cs typeface="Arial"/>
                <a:sym typeface="Arial"/>
              </a:defRPr>
            </a:lvl2pPr>
            <a:lvl3pPr lvl="2" algn="l" rtl="0">
              <a:lnSpc>
                <a:spcPct val="100000"/>
              </a:lnSpc>
              <a:spcBef>
                <a:spcPts val="0"/>
              </a:spcBef>
              <a:spcAft>
                <a:spcPts val="0"/>
              </a:spcAft>
              <a:buSzPts val="2800"/>
              <a:buNone/>
              <a:defRPr sz="3000">
                <a:latin typeface="Arial"/>
                <a:ea typeface="Arial"/>
                <a:cs typeface="Arial"/>
                <a:sym typeface="Arial"/>
              </a:defRPr>
            </a:lvl3pPr>
            <a:lvl4pPr lvl="3" algn="l" rtl="0">
              <a:lnSpc>
                <a:spcPct val="100000"/>
              </a:lnSpc>
              <a:spcBef>
                <a:spcPts val="0"/>
              </a:spcBef>
              <a:spcAft>
                <a:spcPts val="0"/>
              </a:spcAft>
              <a:buSzPts val="2800"/>
              <a:buNone/>
              <a:defRPr sz="3000">
                <a:latin typeface="Arial"/>
                <a:ea typeface="Arial"/>
                <a:cs typeface="Arial"/>
                <a:sym typeface="Arial"/>
              </a:defRPr>
            </a:lvl4pPr>
            <a:lvl5pPr lvl="4" algn="l" rtl="0">
              <a:lnSpc>
                <a:spcPct val="100000"/>
              </a:lnSpc>
              <a:spcBef>
                <a:spcPts val="0"/>
              </a:spcBef>
              <a:spcAft>
                <a:spcPts val="0"/>
              </a:spcAft>
              <a:buSzPts val="2800"/>
              <a:buNone/>
              <a:defRPr sz="3000">
                <a:latin typeface="Arial"/>
                <a:ea typeface="Arial"/>
                <a:cs typeface="Arial"/>
                <a:sym typeface="Arial"/>
              </a:defRPr>
            </a:lvl5pPr>
            <a:lvl6pPr lvl="5" algn="l" rtl="0">
              <a:lnSpc>
                <a:spcPct val="100000"/>
              </a:lnSpc>
              <a:spcBef>
                <a:spcPts val="0"/>
              </a:spcBef>
              <a:spcAft>
                <a:spcPts val="0"/>
              </a:spcAft>
              <a:buSzPts val="2800"/>
              <a:buNone/>
              <a:defRPr sz="3000">
                <a:latin typeface="Arial"/>
                <a:ea typeface="Arial"/>
                <a:cs typeface="Arial"/>
                <a:sym typeface="Arial"/>
              </a:defRPr>
            </a:lvl6pPr>
            <a:lvl7pPr lvl="6" algn="l" rtl="0">
              <a:lnSpc>
                <a:spcPct val="100000"/>
              </a:lnSpc>
              <a:spcBef>
                <a:spcPts val="0"/>
              </a:spcBef>
              <a:spcAft>
                <a:spcPts val="0"/>
              </a:spcAft>
              <a:buSzPts val="2800"/>
              <a:buNone/>
              <a:defRPr sz="3000">
                <a:latin typeface="Arial"/>
                <a:ea typeface="Arial"/>
                <a:cs typeface="Arial"/>
                <a:sym typeface="Arial"/>
              </a:defRPr>
            </a:lvl7pPr>
            <a:lvl8pPr lvl="7" algn="l" rtl="0">
              <a:lnSpc>
                <a:spcPct val="100000"/>
              </a:lnSpc>
              <a:spcBef>
                <a:spcPts val="0"/>
              </a:spcBef>
              <a:spcAft>
                <a:spcPts val="0"/>
              </a:spcAft>
              <a:buSzPts val="2800"/>
              <a:buNone/>
              <a:defRPr sz="3000">
                <a:latin typeface="Arial"/>
                <a:ea typeface="Arial"/>
                <a:cs typeface="Arial"/>
                <a:sym typeface="Arial"/>
              </a:defRPr>
            </a:lvl8pPr>
            <a:lvl9pPr lvl="8" algn="l" rtl="0">
              <a:lnSpc>
                <a:spcPct val="100000"/>
              </a:lnSpc>
              <a:spcBef>
                <a:spcPts val="0"/>
              </a:spcBef>
              <a:spcAft>
                <a:spcPts val="0"/>
              </a:spcAft>
              <a:buSzPts val="2800"/>
              <a:buNone/>
              <a:defRPr sz="3000">
                <a:latin typeface="Arial"/>
                <a:ea typeface="Arial"/>
                <a:cs typeface="Arial"/>
                <a:sym typeface="Arial"/>
              </a:defRPr>
            </a:lvl9pPr>
          </a:lstStyle>
          <a:p>
            <a:endParaRPr/>
          </a:p>
        </p:txBody>
      </p:sp>
      <p:sp>
        <p:nvSpPr>
          <p:cNvPr id="3697" name="Google Shape;3697;g27b3a2978f5_0_8663"/>
          <p:cNvSpPr txBox="1">
            <a:spLocks noGrp="1"/>
          </p:cNvSpPr>
          <p:nvPr>
            <p:ph type="sldNum" idx="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3698" name="Google Shape;3698;g27b3a2978f5_0_8663"/>
          <p:cNvSpPr txBox="1">
            <a:spLocks noGrp="1"/>
          </p:cNvSpPr>
          <p:nvPr>
            <p:ph type="body" idx="1"/>
          </p:nvPr>
        </p:nvSpPr>
        <p:spPr>
          <a:xfrm>
            <a:off x="720000" y="2598225"/>
            <a:ext cx="3218700" cy="1669200"/>
          </a:xfrm>
          <a:prstGeom prst="rect">
            <a:avLst/>
          </a:prstGeom>
          <a:noFill/>
          <a:ln>
            <a:noFill/>
          </a:ln>
        </p:spPr>
        <p:txBody>
          <a:bodyPr spcFirstLastPara="1" wrap="square" lIns="0" tIns="0" rIns="0" bIns="0" anchor="t" anchorCtr="0">
            <a:noAutofit/>
          </a:bodyPr>
          <a:lstStyle>
            <a:lvl1pPr marL="457200" lvl="0" indent="-292100" algn="l" rtl="0">
              <a:lnSpc>
                <a:spcPct val="150000"/>
              </a:lnSpc>
              <a:spcBef>
                <a:spcPts val="0"/>
              </a:spcBef>
              <a:spcAft>
                <a:spcPts val="0"/>
              </a:spcAft>
              <a:buClr>
                <a:srgbClr val="7878B9"/>
              </a:buClr>
              <a:buSzPts val="1000"/>
              <a:buFont typeface="Roboto Medium"/>
              <a:buChar char="■"/>
              <a:defRPr sz="1000">
                <a:latin typeface="Roboto Medium"/>
                <a:ea typeface="Roboto Medium"/>
                <a:cs typeface="Roboto Medium"/>
                <a:sym typeface="Roboto Medium"/>
              </a:defRPr>
            </a:lvl1pPr>
            <a:lvl2pPr marL="914400" lvl="1"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2pPr>
            <a:lvl3pPr marL="1371600" lvl="2"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3pPr>
            <a:lvl4pPr marL="1828800" lvl="3"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4pPr>
            <a:lvl5pPr marL="2286000" lvl="4"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5pPr>
            <a:lvl6pPr marL="2743200" lvl="5"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6pPr>
            <a:lvl7pPr marL="3200400" lvl="6"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7pPr>
            <a:lvl8pPr marL="3657600" lvl="7"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8pPr>
            <a:lvl9pPr marL="4114800" lvl="8" indent="-292100" algn="l" rtl="0">
              <a:lnSpc>
                <a:spcPct val="150000"/>
              </a:lnSpc>
              <a:spcBef>
                <a:spcPts val="1600"/>
              </a:spcBef>
              <a:spcAft>
                <a:spcPts val="1600"/>
              </a:spcAft>
              <a:buSzPts val="1000"/>
              <a:buFont typeface="Roboto Medium"/>
              <a:buChar char="■"/>
              <a:defRPr sz="1000">
                <a:latin typeface="Roboto Medium"/>
                <a:ea typeface="Roboto Medium"/>
                <a:cs typeface="Roboto Medium"/>
                <a:sym typeface="Roboto Medium"/>
              </a:defRPr>
            </a:lvl9pPr>
          </a:lstStyle>
          <a:p>
            <a:endParaRPr/>
          </a:p>
        </p:txBody>
      </p:sp>
      <p:sp>
        <p:nvSpPr>
          <p:cNvPr id="3699" name="Google Shape;3699;g27b3a2978f5_0_8663"/>
          <p:cNvSpPr txBox="1">
            <a:spLocks noGrp="1"/>
          </p:cNvSpPr>
          <p:nvPr>
            <p:ph type="body" idx="3"/>
          </p:nvPr>
        </p:nvSpPr>
        <p:spPr>
          <a:xfrm>
            <a:off x="4341273" y="2598225"/>
            <a:ext cx="3218700" cy="1669200"/>
          </a:xfrm>
          <a:prstGeom prst="rect">
            <a:avLst/>
          </a:prstGeom>
          <a:noFill/>
          <a:ln>
            <a:noFill/>
          </a:ln>
        </p:spPr>
        <p:txBody>
          <a:bodyPr spcFirstLastPara="1" wrap="square" lIns="0" tIns="0" rIns="0" bIns="0" anchor="t" anchorCtr="0">
            <a:noAutofit/>
          </a:bodyPr>
          <a:lstStyle>
            <a:lvl1pPr marL="457200" lvl="0" indent="-292100" algn="l" rtl="0">
              <a:lnSpc>
                <a:spcPct val="150000"/>
              </a:lnSpc>
              <a:spcBef>
                <a:spcPts val="0"/>
              </a:spcBef>
              <a:spcAft>
                <a:spcPts val="0"/>
              </a:spcAft>
              <a:buClr>
                <a:srgbClr val="7878B9"/>
              </a:buClr>
              <a:buSzPts val="1000"/>
              <a:buFont typeface="Roboto Medium"/>
              <a:buChar char="■"/>
              <a:defRPr sz="1000">
                <a:latin typeface="Roboto Medium"/>
                <a:ea typeface="Roboto Medium"/>
                <a:cs typeface="Roboto Medium"/>
                <a:sym typeface="Roboto Medium"/>
              </a:defRPr>
            </a:lvl1pPr>
            <a:lvl2pPr marL="914400" lvl="1"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2pPr>
            <a:lvl3pPr marL="1371600" lvl="2"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3pPr>
            <a:lvl4pPr marL="1828800" lvl="3"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4pPr>
            <a:lvl5pPr marL="2286000" lvl="4"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5pPr>
            <a:lvl6pPr marL="2743200" lvl="5"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6pPr>
            <a:lvl7pPr marL="3200400" lvl="6"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7pPr>
            <a:lvl8pPr marL="3657600" lvl="7"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8pPr>
            <a:lvl9pPr marL="4114800" lvl="8" indent="-292100" algn="l" rtl="0">
              <a:lnSpc>
                <a:spcPct val="150000"/>
              </a:lnSpc>
              <a:spcBef>
                <a:spcPts val="1600"/>
              </a:spcBef>
              <a:spcAft>
                <a:spcPts val="1600"/>
              </a:spcAft>
              <a:buSzPts val="1000"/>
              <a:buFont typeface="Roboto Medium"/>
              <a:buChar char="■"/>
              <a:defRPr sz="1000">
                <a:latin typeface="Roboto Medium"/>
                <a:ea typeface="Roboto Medium"/>
                <a:cs typeface="Roboto Medium"/>
                <a:sym typeface="Roboto Medium"/>
              </a:defRPr>
            </a:lvl9pPr>
          </a:lstStyle>
          <a:p>
            <a:endParaRPr/>
          </a:p>
        </p:txBody>
      </p:sp>
      <p:sp>
        <p:nvSpPr>
          <p:cNvPr id="3700" name="Google Shape;3700;g27b3a2978f5_0_8663"/>
          <p:cNvSpPr txBox="1">
            <a:spLocks noGrp="1"/>
          </p:cNvSpPr>
          <p:nvPr>
            <p:ph type="subTitle" idx="4"/>
          </p:nvPr>
        </p:nvSpPr>
        <p:spPr>
          <a:xfrm>
            <a:off x="255985"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
        <p:nvSpPr>
          <p:cNvPr id="3701" name="Google Shape;3701;g27b3a2978f5_0_8663"/>
          <p:cNvSpPr txBox="1">
            <a:spLocks noGrp="1"/>
          </p:cNvSpPr>
          <p:nvPr>
            <p:ph type="body" idx="5"/>
          </p:nvPr>
        </p:nvSpPr>
        <p:spPr>
          <a:xfrm>
            <a:off x="720000" y="1512950"/>
            <a:ext cx="7072200" cy="7182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3702" name="Google Shape;3702;g27b3a2978f5_0_8663"/>
          <p:cNvSpPr txBox="1"/>
          <p:nvPr/>
        </p:nvSpPr>
        <p:spPr>
          <a:xfrm>
            <a:off x="4497875" y="4764100"/>
            <a:ext cx="43326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600"/>
              <a:buFont typeface="Arial"/>
              <a:buNone/>
            </a:pPr>
            <a:r>
              <a:rPr lang="en" sz="600" b="0" i="0" u="none" strike="noStrike" cap="none">
                <a:solidFill>
                  <a:srgbClr val="CCCCF4"/>
                </a:solidFill>
                <a:latin typeface="Roboto Light"/>
                <a:ea typeface="Roboto Light"/>
                <a:cs typeface="Roboto Light"/>
                <a:sym typeface="Roboto Light"/>
              </a:rPr>
              <a:t>© </a:t>
            </a:r>
            <a:r>
              <a:rPr lang="en" sz="600">
                <a:solidFill>
                  <a:srgbClr val="CCCCF4"/>
                </a:solidFill>
                <a:latin typeface="Roboto Light"/>
                <a:ea typeface="Roboto Light"/>
                <a:cs typeface="Roboto Light"/>
                <a:sym typeface="Roboto Light"/>
              </a:rPr>
              <a:t>2022</a:t>
            </a:r>
            <a:r>
              <a:rPr lang="en" sz="600" b="0" i="0" u="none" strike="noStrike" cap="none">
                <a:solidFill>
                  <a:srgbClr val="CCCCF4"/>
                </a:solidFill>
                <a:latin typeface="Roboto Light"/>
                <a:ea typeface="Roboto Light"/>
                <a:cs typeface="Roboto Light"/>
                <a:sym typeface="Roboto Light"/>
              </a:rPr>
              <a:t>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CCCCF4"/>
              </a:solidFill>
              <a:latin typeface="Roboto Light"/>
              <a:ea typeface="Roboto Light"/>
              <a:cs typeface="Roboto Light"/>
              <a:sym typeface="Roboto Light"/>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227">
          <p15:clr>
            <a:srgbClr val="FA7B17"/>
          </p15:clr>
        </p15:guide>
        <p15:guide id="5" orient="horz" pos="341">
          <p15:clr>
            <a:srgbClr val="FA7B17"/>
          </p15:clr>
        </p15:guide>
        <p15:guide id="6" pos="4763">
          <p15:clr>
            <a:srgbClr val="FA7B17"/>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Omilia - Bullet Section">
  <p:cSld name="TITLE_ONLY_1_1_2_4_1_1">
    <p:spTree>
      <p:nvGrpSpPr>
        <p:cNvPr id="1" name="Shape 3703"/>
        <p:cNvGrpSpPr/>
        <p:nvPr/>
      </p:nvGrpSpPr>
      <p:grpSpPr>
        <a:xfrm>
          <a:off x="0" y="0"/>
          <a:ext cx="0" cy="0"/>
          <a:chOff x="0" y="0"/>
          <a:chExt cx="0" cy="0"/>
        </a:xfrm>
      </p:grpSpPr>
      <p:grpSp>
        <p:nvGrpSpPr>
          <p:cNvPr id="3704" name="Google Shape;3704;g27b3a2978f5_0_8726"/>
          <p:cNvGrpSpPr/>
          <p:nvPr/>
        </p:nvGrpSpPr>
        <p:grpSpPr>
          <a:xfrm>
            <a:off x="-104" y="4769174"/>
            <a:ext cx="9144000" cy="374100"/>
            <a:chOff x="-103" y="4769178"/>
            <a:chExt cx="9144000" cy="374100"/>
          </a:xfrm>
        </p:grpSpPr>
        <p:sp>
          <p:nvSpPr>
            <p:cNvPr id="3705" name="Google Shape;3705;g27b3a2978f5_0_8726"/>
            <p:cNvSpPr/>
            <p:nvPr/>
          </p:nvSpPr>
          <p:spPr>
            <a:xfrm>
              <a:off x="-103"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3706" name="Google Shape;3706;g27b3a2978f5_0_8726"/>
            <p:cNvGrpSpPr/>
            <p:nvPr/>
          </p:nvGrpSpPr>
          <p:grpSpPr>
            <a:xfrm>
              <a:off x="262788" y="4847368"/>
              <a:ext cx="1443457" cy="217781"/>
              <a:chOff x="262788" y="4847368"/>
              <a:chExt cx="1443457" cy="217781"/>
            </a:xfrm>
          </p:grpSpPr>
          <p:sp>
            <p:nvSpPr>
              <p:cNvPr id="3707" name="Google Shape;3707;g27b3a2978f5_0_8726"/>
              <p:cNvSpPr/>
              <p:nvPr/>
            </p:nvSpPr>
            <p:spPr>
              <a:xfrm>
                <a:off x="611837" y="4848955"/>
                <a:ext cx="41052" cy="183425"/>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08" name="Google Shape;3708;g27b3a2978f5_0_8726"/>
              <p:cNvSpPr/>
              <p:nvPr/>
            </p:nvSpPr>
            <p:spPr>
              <a:xfrm>
                <a:off x="670991" y="4848955"/>
                <a:ext cx="41219" cy="183425"/>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09" name="Google Shape;3709;g27b3a2978f5_0_8726"/>
              <p:cNvSpPr/>
              <p:nvPr/>
            </p:nvSpPr>
            <p:spPr>
              <a:xfrm>
                <a:off x="554926" y="4848955"/>
                <a:ext cx="41052" cy="183425"/>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10" name="Google Shape;3710;g27b3a2978f5_0_8726"/>
              <p:cNvSpPr/>
              <p:nvPr/>
            </p:nvSpPr>
            <p:spPr>
              <a:xfrm>
                <a:off x="262788" y="4847368"/>
                <a:ext cx="104164" cy="186769"/>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11" name="Google Shape;3711;g27b3a2978f5_0_8726"/>
              <p:cNvSpPr/>
              <p:nvPr/>
            </p:nvSpPr>
            <p:spPr>
              <a:xfrm>
                <a:off x="384020" y="4882782"/>
                <a:ext cx="153493" cy="149598"/>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12" name="Google Shape;3712;g27b3a2978f5_0_8726"/>
              <p:cNvSpPr/>
              <p:nvPr/>
            </p:nvSpPr>
            <p:spPr>
              <a:xfrm>
                <a:off x="727384" y="4881906"/>
                <a:ext cx="98475" cy="152408"/>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13" name="Google Shape;3713;g27b3a2978f5_0_8726"/>
              <p:cNvSpPr/>
              <p:nvPr/>
            </p:nvSpPr>
            <p:spPr>
              <a:xfrm>
                <a:off x="870865" y="4848074"/>
                <a:ext cx="5694" cy="217075"/>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14" name="Google Shape;3714;g27b3a2978f5_0_8726"/>
              <p:cNvSpPr/>
              <p:nvPr/>
            </p:nvSpPr>
            <p:spPr>
              <a:xfrm>
                <a:off x="909668" y="4884897"/>
                <a:ext cx="41392" cy="55153"/>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15" name="Google Shape;3715;g27b3a2978f5_0_8726"/>
              <p:cNvSpPr/>
              <p:nvPr/>
            </p:nvSpPr>
            <p:spPr>
              <a:xfrm>
                <a:off x="952608" y="4898290"/>
                <a:ext cx="32947" cy="42465"/>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16" name="Google Shape;3716;g27b3a2978f5_0_8726"/>
              <p:cNvSpPr/>
              <p:nvPr/>
            </p:nvSpPr>
            <p:spPr>
              <a:xfrm>
                <a:off x="991929" y="4898290"/>
                <a:ext cx="32429" cy="42465"/>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17" name="Google Shape;3717;g27b3a2978f5_0_8726"/>
              <p:cNvSpPr/>
              <p:nvPr/>
            </p:nvSpPr>
            <p:spPr>
              <a:xfrm>
                <a:off x="1033148" y="4881906"/>
                <a:ext cx="30181" cy="58145"/>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18" name="Google Shape;3718;g27b3a2978f5_0_8726"/>
              <p:cNvSpPr/>
              <p:nvPr/>
            </p:nvSpPr>
            <p:spPr>
              <a:xfrm>
                <a:off x="1074707"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19" name="Google Shape;3719;g27b3a2978f5_0_8726"/>
              <p:cNvSpPr/>
              <p:nvPr/>
            </p:nvSpPr>
            <p:spPr>
              <a:xfrm>
                <a:off x="1113856" y="4898290"/>
                <a:ext cx="35703" cy="42465"/>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20" name="Google Shape;3720;g27b3a2978f5_0_8726"/>
              <p:cNvSpPr/>
              <p:nvPr/>
            </p:nvSpPr>
            <p:spPr>
              <a:xfrm>
                <a:off x="1159211" y="4881906"/>
                <a:ext cx="4491" cy="58145"/>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21" name="Google Shape;3721;g27b3a2978f5_0_8726"/>
              <p:cNvSpPr/>
              <p:nvPr/>
            </p:nvSpPr>
            <p:spPr>
              <a:xfrm>
                <a:off x="1173182" y="4898290"/>
                <a:ext cx="35703" cy="42465"/>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22" name="Google Shape;3722;g27b3a2978f5_0_8726"/>
              <p:cNvSpPr/>
              <p:nvPr/>
            </p:nvSpPr>
            <p:spPr>
              <a:xfrm>
                <a:off x="1216295" y="4898290"/>
                <a:ext cx="32252" cy="58150"/>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23" name="Google Shape;3723;g27b3a2978f5_0_8726"/>
              <p:cNvSpPr/>
              <p:nvPr/>
            </p:nvSpPr>
            <p:spPr>
              <a:xfrm>
                <a:off x="1255443" y="4899172"/>
                <a:ext cx="33632" cy="5744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24" name="Google Shape;3724;g27b3a2978f5_0_8726"/>
              <p:cNvSpPr/>
              <p:nvPr/>
            </p:nvSpPr>
            <p:spPr>
              <a:xfrm>
                <a:off x="1309421" y="4888599"/>
                <a:ext cx="20873" cy="52156"/>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25" name="Google Shape;3725;g27b3a2978f5_0_8726"/>
              <p:cNvSpPr/>
              <p:nvPr/>
            </p:nvSpPr>
            <p:spPr>
              <a:xfrm>
                <a:off x="1338739" y="4881906"/>
                <a:ext cx="30186" cy="58145"/>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26" name="Google Shape;3726;g27b3a2978f5_0_8726"/>
              <p:cNvSpPr/>
              <p:nvPr/>
            </p:nvSpPr>
            <p:spPr>
              <a:xfrm>
                <a:off x="1378233" y="4898290"/>
                <a:ext cx="31907" cy="42465"/>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27" name="Google Shape;3727;g27b3a2978f5_0_8726"/>
              <p:cNvSpPr/>
              <p:nvPr/>
            </p:nvSpPr>
            <p:spPr>
              <a:xfrm>
                <a:off x="1415823" y="4888599"/>
                <a:ext cx="20873" cy="52156"/>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28" name="Google Shape;3728;g27b3a2978f5_0_8726"/>
              <p:cNvSpPr/>
              <p:nvPr/>
            </p:nvSpPr>
            <p:spPr>
              <a:xfrm>
                <a:off x="1464457" y="4884897"/>
                <a:ext cx="31221" cy="55153"/>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29" name="Google Shape;3729;g27b3a2978f5_0_8726"/>
              <p:cNvSpPr/>
              <p:nvPr/>
            </p:nvSpPr>
            <p:spPr>
              <a:xfrm>
                <a:off x="1503088" y="4884192"/>
                <a:ext cx="6212" cy="55858"/>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30" name="Google Shape;3730;g27b3a2978f5_0_8726"/>
              <p:cNvSpPr/>
              <p:nvPr/>
            </p:nvSpPr>
            <p:spPr>
              <a:xfrm>
                <a:off x="1518262" y="4898290"/>
                <a:ext cx="30531" cy="42465"/>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31" name="Google Shape;3731;g27b3a2978f5_0_8726"/>
              <p:cNvSpPr/>
              <p:nvPr/>
            </p:nvSpPr>
            <p:spPr>
              <a:xfrm>
                <a:off x="1553792" y="4888599"/>
                <a:ext cx="20696" cy="52156"/>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32" name="Google Shape;3732;g27b3a2978f5_0_8726"/>
              <p:cNvSpPr/>
              <p:nvPr/>
            </p:nvSpPr>
            <p:spPr>
              <a:xfrm>
                <a:off x="1580522" y="4898290"/>
                <a:ext cx="32942" cy="42465"/>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33" name="Google Shape;3733;g27b3a2978f5_0_8726"/>
              <p:cNvSpPr/>
              <p:nvPr/>
            </p:nvSpPr>
            <p:spPr>
              <a:xfrm>
                <a:off x="1622081"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34" name="Google Shape;3734;g27b3a2978f5_0_8726"/>
              <p:cNvSpPr/>
              <p:nvPr/>
            </p:nvSpPr>
            <p:spPr>
              <a:xfrm>
                <a:off x="1661575" y="4898290"/>
                <a:ext cx="30531" cy="42465"/>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35" name="Google Shape;3735;g27b3a2978f5_0_8726"/>
              <p:cNvSpPr/>
              <p:nvPr/>
            </p:nvSpPr>
            <p:spPr>
              <a:xfrm>
                <a:off x="1698480" y="4932999"/>
                <a:ext cx="7765" cy="17448"/>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36" name="Google Shape;3736;g27b3a2978f5_0_8726"/>
              <p:cNvSpPr/>
              <p:nvPr/>
            </p:nvSpPr>
            <p:spPr>
              <a:xfrm>
                <a:off x="913804" y="4977927"/>
                <a:ext cx="37773" cy="56034"/>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37" name="Google Shape;3737;g27b3a2978f5_0_8726"/>
              <p:cNvSpPr/>
              <p:nvPr/>
            </p:nvSpPr>
            <p:spPr>
              <a:xfrm>
                <a:off x="963991" y="4991496"/>
                <a:ext cx="30186" cy="41584"/>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38" name="Google Shape;3738;g27b3a2978f5_0_8726"/>
              <p:cNvSpPr/>
              <p:nvPr/>
            </p:nvSpPr>
            <p:spPr>
              <a:xfrm>
                <a:off x="1004692" y="4974935"/>
                <a:ext cx="32079" cy="59026"/>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39" name="Google Shape;3739;g27b3a2978f5_0_8726"/>
              <p:cNvSpPr/>
              <p:nvPr/>
            </p:nvSpPr>
            <p:spPr>
              <a:xfrm>
                <a:off x="1046769" y="4991496"/>
                <a:ext cx="32947" cy="42465"/>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40" name="Google Shape;3740;g27b3a2978f5_0_8726"/>
              <p:cNvSpPr/>
              <p:nvPr/>
            </p:nvSpPr>
            <p:spPr>
              <a:xfrm>
                <a:off x="1089024" y="4991496"/>
                <a:ext cx="18630" cy="41584"/>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41" name="Google Shape;3741;g27b3a2978f5_0_8726"/>
              <p:cNvSpPr/>
              <p:nvPr/>
            </p:nvSpPr>
            <p:spPr>
              <a:xfrm>
                <a:off x="1113166" y="4991496"/>
                <a:ext cx="30531" cy="42465"/>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42" name="Google Shape;3742;g27b3a2978f5_0_8726"/>
              <p:cNvSpPr/>
              <p:nvPr/>
            </p:nvSpPr>
            <p:spPr>
              <a:xfrm>
                <a:off x="1149381" y="4981629"/>
                <a:ext cx="20873" cy="52332"/>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43" name="Google Shape;3743;g27b3a2978f5_0_8726"/>
              <p:cNvSpPr/>
              <p:nvPr/>
            </p:nvSpPr>
            <p:spPr>
              <a:xfrm>
                <a:off x="1177319"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44" name="Google Shape;3744;g27b3a2978f5_0_8726"/>
              <p:cNvSpPr/>
              <p:nvPr/>
            </p:nvSpPr>
            <p:spPr>
              <a:xfrm>
                <a:off x="1220776" y="4991496"/>
                <a:ext cx="30186" cy="41584"/>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45" name="Google Shape;3745;g27b3a2978f5_0_8726"/>
              <p:cNvSpPr/>
              <p:nvPr/>
            </p:nvSpPr>
            <p:spPr>
              <a:xfrm>
                <a:off x="1261305" y="4974935"/>
                <a:ext cx="32257" cy="59026"/>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46" name="Google Shape;3746;g27b3a2978f5_0_8726"/>
              <p:cNvSpPr/>
              <p:nvPr/>
            </p:nvSpPr>
            <p:spPr>
              <a:xfrm>
                <a:off x="1303904" y="4991496"/>
                <a:ext cx="30354" cy="42465"/>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47" name="Google Shape;3747;g27b3a2978f5_0_8726"/>
              <p:cNvSpPr/>
              <p:nvPr/>
            </p:nvSpPr>
            <p:spPr>
              <a:xfrm>
                <a:off x="1362018"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48" name="Google Shape;3748;g27b3a2978f5_0_8726"/>
              <p:cNvSpPr/>
              <p:nvPr/>
            </p:nvSpPr>
            <p:spPr>
              <a:xfrm>
                <a:off x="1405480" y="4991496"/>
                <a:ext cx="30181" cy="41584"/>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49" name="Google Shape;3749;g27b3a2978f5_0_8726"/>
              <p:cNvSpPr/>
              <p:nvPr/>
            </p:nvSpPr>
            <p:spPr>
              <a:xfrm>
                <a:off x="1446004" y="4974935"/>
                <a:ext cx="32084" cy="59026"/>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50" name="Google Shape;3750;g27b3a2978f5_0_8726"/>
              <p:cNvSpPr/>
              <p:nvPr/>
            </p:nvSpPr>
            <p:spPr>
              <a:xfrm>
                <a:off x="1508777" y="4977222"/>
                <a:ext cx="40016" cy="56739"/>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51" name="Google Shape;3751;g27b3a2978f5_0_8726"/>
              <p:cNvSpPr/>
              <p:nvPr/>
            </p:nvSpPr>
            <p:spPr>
              <a:xfrm>
                <a:off x="1557583"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52" name="Google Shape;3752;g27b3a2978f5_0_8726"/>
              <p:cNvSpPr/>
              <p:nvPr/>
            </p:nvSpPr>
            <p:spPr>
              <a:xfrm>
                <a:off x="1600873" y="4991496"/>
                <a:ext cx="18630" cy="41584"/>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53" name="Google Shape;3753;g27b3a2978f5_0_8726"/>
              <p:cNvSpPr/>
              <p:nvPr/>
            </p:nvSpPr>
            <p:spPr>
              <a:xfrm>
                <a:off x="1623979" y="4991496"/>
                <a:ext cx="32947" cy="42465"/>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54" name="Google Shape;3754;g27b3a2978f5_0_8726"/>
              <p:cNvSpPr/>
              <p:nvPr/>
            </p:nvSpPr>
            <p:spPr>
              <a:xfrm>
                <a:off x="1664336" y="4991496"/>
                <a:ext cx="30354" cy="42465"/>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sp>
        <p:nvSpPr>
          <p:cNvPr id="3755" name="Google Shape;3755;g27b3a2978f5_0_8726"/>
          <p:cNvSpPr txBox="1">
            <a:spLocks noGrp="1"/>
          </p:cNvSpPr>
          <p:nvPr>
            <p:ph type="sldNum" idx="1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3756" name="Google Shape;3756;g27b3a2978f5_0_8726"/>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3757" name="Google Shape;3757;g27b3a2978f5_0_8726"/>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3758" name="Google Shape;3758;g27b3a2978f5_0_8726"/>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3759" name="Google Shape;3759;g27b3a2978f5_0_8726"/>
          <p:cNvSpPr txBox="1">
            <a:spLocks noGrp="1"/>
          </p:cNvSpPr>
          <p:nvPr>
            <p:ph type="sldNum" idx="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3760" name="Google Shape;3760;g27b3a2978f5_0_8726"/>
          <p:cNvSpPr txBox="1">
            <a:spLocks noGrp="1"/>
          </p:cNvSpPr>
          <p:nvPr>
            <p:ph type="body" idx="1"/>
          </p:nvPr>
        </p:nvSpPr>
        <p:spPr>
          <a:xfrm>
            <a:off x="720000" y="2598225"/>
            <a:ext cx="3291900" cy="1669200"/>
          </a:xfrm>
          <a:prstGeom prst="rect">
            <a:avLst/>
          </a:prstGeom>
          <a:noFill/>
          <a:ln>
            <a:noFill/>
          </a:ln>
        </p:spPr>
        <p:txBody>
          <a:bodyPr spcFirstLastPara="1" wrap="square" lIns="0" tIns="0" rIns="0" bIns="0" anchor="t" anchorCtr="0">
            <a:noAutofit/>
          </a:bodyPr>
          <a:lstStyle>
            <a:lvl1pPr marL="457200" lvl="0" indent="-292100" algn="l" rtl="0">
              <a:lnSpc>
                <a:spcPct val="150000"/>
              </a:lnSpc>
              <a:spcBef>
                <a:spcPts val="0"/>
              </a:spcBef>
              <a:spcAft>
                <a:spcPts val="0"/>
              </a:spcAft>
              <a:buClr>
                <a:srgbClr val="7878B9"/>
              </a:buClr>
              <a:buSzPts val="1000"/>
              <a:buFont typeface="Roboto Medium"/>
              <a:buChar char="●"/>
              <a:defRPr sz="1000">
                <a:latin typeface="Roboto Medium"/>
                <a:ea typeface="Roboto Medium"/>
                <a:cs typeface="Roboto Medium"/>
                <a:sym typeface="Roboto Medium"/>
              </a:defRPr>
            </a:lvl1pPr>
            <a:lvl2pPr marL="914400" lvl="1"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2pPr>
            <a:lvl3pPr marL="1371600" lvl="2"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3pPr>
            <a:lvl4pPr marL="1828800" lvl="3"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4pPr>
            <a:lvl5pPr marL="2286000" lvl="4"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5pPr>
            <a:lvl6pPr marL="2743200" lvl="5"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6pPr>
            <a:lvl7pPr marL="3200400" lvl="6"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7pPr>
            <a:lvl8pPr marL="3657600" lvl="7"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8pPr>
            <a:lvl9pPr marL="4114800" lvl="8" indent="-292100" algn="l" rtl="0">
              <a:lnSpc>
                <a:spcPct val="150000"/>
              </a:lnSpc>
              <a:spcBef>
                <a:spcPts val="1600"/>
              </a:spcBef>
              <a:spcAft>
                <a:spcPts val="1600"/>
              </a:spcAft>
              <a:buSzPts val="1000"/>
              <a:buFont typeface="Roboto Medium"/>
              <a:buChar char="■"/>
              <a:defRPr sz="1000">
                <a:latin typeface="Roboto Medium"/>
                <a:ea typeface="Roboto Medium"/>
                <a:cs typeface="Roboto Medium"/>
                <a:sym typeface="Roboto Medium"/>
              </a:defRPr>
            </a:lvl9pPr>
          </a:lstStyle>
          <a:p>
            <a:endParaRPr/>
          </a:p>
        </p:txBody>
      </p:sp>
      <p:sp>
        <p:nvSpPr>
          <p:cNvPr id="3761" name="Google Shape;3761;g27b3a2978f5_0_8726"/>
          <p:cNvSpPr txBox="1">
            <a:spLocks noGrp="1"/>
          </p:cNvSpPr>
          <p:nvPr>
            <p:ph type="body" idx="3"/>
          </p:nvPr>
        </p:nvSpPr>
        <p:spPr>
          <a:xfrm>
            <a:off x="4341265" y="2598225"/>
            <a:ext cx="3291900" cy="1669200"/>
          </a:xfrm>
          <a:prstGeom prst="rect">
            <a:avLst/>
          </a:prstGeom>
          <a:noFill/>
          <a:ln>
            <a:noFill/>
          </a:ln>
        </p:spPr>
        <p:txBody>
          <a:bodyPr spcFirstLastPara="1" wrap="square" lIns="0" tIns="0" rIns="0" bIns="0" anchor="t" anchorCtr="0">
            <a:noAutofit/>
          </a:bodyPr>
          <a:lstStyle>
            <a:lvl1pPr marL="457200" lvl="0" indent="-292100" algn="l" rtl="0">
              <a:lnSpc>
                <a:spcPct val="150000"/>
              </a:lnSpc>
              <a:spcBef>
                <a:spcPts val="0"/>
              </a:spcBef>
              <a:spcAft>
                <a:spcPts val="0"/>
              </a:spcAft>
              <a:buClr>
                <a:srgbClr val="7878B9"/>
              </a:buClr>
              <a:buSzPts val="1000"/>
              <a:buFont typeface="Roboto Medium"/>
              <a:buChar char="●"/>
              <a:defRPr sz="1000">
                <a:latin typeface="Roboto Medium"/>
                <a:ea typeface="Roboto Medium"/>
                <a:cs typeface="Roboto Medium"/>
                <a:sym typeface="Roboto Medium"/>
              </a:defRPr>
            </a:lvl1pPr>
            <a:lvl2pPr marL="914400" lvl="1"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2pPr>
            <a:lvl3pPr marL="1371600" lvl="2"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3pPr>
            <a:lvl4pPr marL="1828800" lvl="3"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4pPr>
            <a:lvl5pPr marL="2286000" lvl="4"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5pPr>
            <a:lvl6pPr marL="2743200" lvl="5"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6pPr>
            <a:lvl7pPr marL="3200400" lvl="6"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7pPr>
            <a:lvl8pPr marL="3657600" lvl="7" indent="-292100" algn="l" rtl="0">
              <a:lnSpc>
                <a:spcPct val="150000"/>
              </a:lnSpc>
              <a:spcBef>
                <a:spcPts val="1600"/>
              </a:spcBef>
              <a:spcAft>
                <a:spcPts val="0"/>
              </a:spcAft>
              <a:buSzPts val="1000"/>
              <a:buFont typeface="Roboto Medium"/>
              <a:buChar char="○"/>
              <a:defRPr sz="1000">
                <a:latin typeface="Roboto Medium"/>
                <a:ea typeface="Roboto Medium"/>
                <a:cs typeface="Roboto Medium"/>
                <a:sym typeface="Roboto Medium"/>
              </a:defRPr>
            </a:lvl8pPr>
            <a:lvl9pPr marL="4114800" lvl="8" indent="-292100" algn="l" rtl="0">
              <a:lnSpc>
                <a:spcPct val="150000"/>
              </a:lnSpc>
              <a:spcBef>
                <a:spcPts val="1600"/>
              </a:spcBef>
              <a:spcAft>
                <a:spcPts val="1600"/>
              </a:spcAft>
              <a:buSzPts val="1000"/>
              <a:buFont typeface="Roboto Medium"/>
              <a:buChar char="■"/>
              <a:defRPr sz="1000">
                <a:latin typeface="Roboto Medium"/>
                <a:ea typeface="Roboto Medium"/>
                <a:cs typeface="Roboto Medium"/>
                <a:sym typeface="Roboto Medium"/>
              </a:defRPr>
            </a:lvl9pPr>
          </a:lstStyle>
          <a:p>
            <a:endParaRPr/>
          </a:p>
        </p:txBody>
      </p:sp>
      <p:sp>
        <p:nvSpPr>
          <p:cNvPr id="3762" name="Google Shape;3762;g27b3a2978f5_0_8726"/>
          <p:cNvSpPr txBox="1">
            <a:spLocks noGrp="1"/>
          </p:cNvSpPr>
          <p:nvPr>
            <p:ph type="subTitle" idx="4"/>
          </p:nvPr>
        </p:nvSpPr>
        <p:spPr>
          <a:xfrm>
            <a:off x="255985"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
        <p:nvSpPr>
          <p:cNvPr id="3763" name="Google Shape;3763;g27b3a2978f5_0_8726"/>
          <p:cNvSpPr txBox="1">
            <a:spLocks noGrp="1"/>
          </p:cNvSpPr>
          <p:nvPr>
            <p:ph type="title"/>
          </p:nvPr>
        </p:nvSpPr>
        <p:spPr>
          <a:xfrm>
            <a:off x="720000" y="711475"/>
            <a:ext cx="5596800" cy="510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a:latin typeface="Roboto"/>
                <a:ea typeface="Roboto"/>
                <a:cs typeface="Roboto"/>
                <a:sym typeface="Roboto"/>
              </a:defRPr>
            </a:lvl1pPr>
            <a:lvl2pPr lvl="1" algn="l" rtl="0">
              <a:lnSpc>
                <a:spcPct val="100000"/>
              </a:lnSpc>
              <a:spcBef>
                <a:spcPts val="0"/>
              </a:spcBef>
              <a:spcAft>
                <a:spcPts val="0"/>
              </a:spcAft>
              <a:buSzPts val="2800"/>
              <a:buNone/>
              <a:defRPr sz="3000">
                <a:latin typeface="Arial"/>
                <a:ea typeface="Arial"/>
                <a:cs typeface="Arial"/>
                <a:sym typeface="Arial"/>
              </a:defRPr>
            </a:lvl2pPr>
            <a:lvl3pPr lvl="2" algn="l" rtl="0">
              <a:lnSpc>
                <a:spcPct val="100000"/>
              </a:lnSpc>
              <a:spcBef>
                <a:spcPts val="0"/>
              </a:spcBef>
              <a:spcAft>
                <a:spcPts val="0"/>
              </a:spcAft>
              <a:buSzPts val="2800"/>
              <a:buNone/>
              <a:defRPr sz="3000">
                <a:latin typeface="Arial"/>
                <a:ea typeface="Arial"/>
                <a:cs typeface="Arial"/>
                <a:sym typeface="Arial"/>
              </a:defRPr>
            </a:lvl3pPr>
            <a:lvl4pPr lvl="3" algn="l" rtl="0">
              <a:lnSpc>
                <a:spcPct val="100000"/>
              </a:lnSpc>
              <a:spcBef>
                <a:spcPts val="0"/>
              </a:spcBef>
              <a:spcAft>
                <a:spcPts val="0"/>
              </a:spcAft>
              <a:buSzPts val="2800"/>
              <a:buNone/>
              <a:defRPr sz="3000">
                <a:latin typeface="Arial"/>
                <a:ea typeface="Arial"/>
                <a:cs typeface="Arial"/>
                <a:sym typeface="Arial"/>
              </a:defRPr>
            </a:lvl4pPr>
            <a:lvl5pPr lvl="4" algn="l" rtl="0">
              <a:lnSpc>
                <a:spcPct val="100000"/>
              </a:lnSpc>
              <a:spcBef>
                <a:spcPts val="0"/>
              </a:spcBef>
              <a:spcAft>
                <a:spcPts val="0"/>
              </a:spcAft>
              <a:buSzPts val="2800"/>
              <a:buNone/>
              <a:defRPr sz="3000">
                <a:latin typeface="Arial"/>
                <a:ea typeface="Arial"/>
                <a:cs typeface="Arial"/>
                <a:sym typeface="Arial"/>
              </a:defRPr>
            </a:lvl5pPr>
            <a:lvl6pPr lvl="5" algn="l" rtl="0">
              <a:lnSpc>
                <a:spcPct val="100000"/>
              </a:lnSpc>
              <a:spcBef>
                <a:spcPts val="0"/>
              </a:spcBef>
              <a:spcAft>
                <a:spcPts val="0"/>
              </a:spcAft>
              <a:buSzPts val="2800"/>
              <a:buNone/>
              <a:defRPr sz="3000">
                <a:latin typeface="Arial"/>
                <a:ea typeface="Arial"/>
                <a:cs typeface="Arial"/>
                <a:sym typeface="Arial"/>
              </a:defRPr>
            </a:lvl6pPr>
            <a:lvl7pPr lvl="6" algn="l" rtl="0">
              <a:lnSpc>
                <a:spcPct val="100000"/>
              </a:lnSpc>
              <a:spcBef>
                <a:spcPts val="0"/>
              </a:spcBef>
              <a:spcAft>
                <a:spcPts val="0"/>
              </a:spcAft>
              <a:buSzPts val="2800"/>
              <a:buNone/>
              <a:defRPr sz="3000">
                <a:latin typeface="Arial"/>
                <a:ea typeface="Arial"/>
                <a:cs typeface="Arial"/>
                <a:sym typeface="Arial"/>
              </a:defRPr>
            </a:lvl7pPr>
            <a:lvl8pPr lvl="7" algn="l" rtl="0">
              <a:lnSpc>
                <a:spcPct val="100000"/>
              </a:lnSpc>
              <a:spcBef>
                <a:spcPts val="0"/>
              </a:spcBef>
              <a:spcAft>
                <a:spcPts val="0"/>
              </a:spcAft>
              <a:buSzPts val="2800"/>
              <a:buNone/>
              <a:defRPr sz="3000">
                <a:latin typeface="Arial"/>
                <a:ea typeface="Arial"/>
                <a:cs typeface="Arial"/>
                <a:sym typeface="Arial"/>
              </a:defRPr>
            </a:lvl8pPr>
            <a:lvl9pPr lvl="8" algn="l" rtl="0">
              <a:lnSpc>
                <a:spcPct val="100000"/>
              </a:lnSpc>
              <a:spcBef>
                <a:spcPts val="0"/>
              </a:spcBef>
              <a:spcAft>
                <a:spcPts val="0"/>
              </a:spcAft>
              <a:buSzPts val="2800"/>
              <a:buNone/>
              <a:defRPr sz="3000">
                <a:latin typeface="Arial"/>
                <a:ea typeface="Arial"/>
                <a:cs typeface="Arial"/>
                <a:sym typeface="Arial"/>
              </a:defRPr>
            </a:lvl9pPr>
          </a:lstStyle>
          <a:p>
            <a:endParaRPr/>
          </a:p>
        </p:txBody>
      </p:sp>
      <p:sp>
        <p:nvSpPr>
          <p:cNvPr id="3764" name="Google Shape;3764;g27b3a2978f5_0_8726"/>
          <p:cNvSpPr txBox="1">
            <a:spLocks noGrp="1"/>
          </p:cNvSpPr>
          <p:nvPr>
            <p:ph type="body" idx="5"/>
          </p:nvPr>
        </p:nvSpPr>
        <p:spPr>
          <a:xfrm>
            <a:off x="720000" y="1512950"/>
            <a:ext cx="7072200" cy="7182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3765" name="Google Shape;3765;g27b3a2978f5_0_8726"/>
          <p:cNvSpPr txBox="1"/>
          <p:nvPr/>
        </p:nvSpPr>
        <p:spPr>
          <a:xfrm>
            <a:off x="4497875" y="4764100"/>
            <a:ext cx="43326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600"/>
              <a:buFont typeface="Arial"/>
              <a:buNone/>
            </a:pPr>
            <a:r>
              <a:rPr lang="en" sz="600" b="0" i="0" u="none" strike="noStrike" cap="none">
                <a:solidFill>
                  <a:srgbClr val="CCCCF4"/>
                </a:solidFill>
                <a:latin typeface="Roboto Light"/>
                <a:ea typeface="Roboto Light"/>
                <a:cs typeface="Roboto Light"/>
                <a:sym typeface="Roboto Light"/>
              </a:rPr>
              <a:t>© </a:t>
            </a:r>
            <a:r>
              <a:rPr lang="en" sz="600">
                <a:solidFill>
                  <a:srgbClr val="CCCCF4"/>
                </a:solidFill>
                <a:latin typeface="Roboto Light"/>
                <a:ea typeface="Roboto Light"/>
                <a:cs typeface="Roboto Light"/>
                <a:sym typeface="Roboto Light"/>
              </a:rPr>
              <a:t>2022</a:t>
            </a:r>
            <a:r>
              <a:rPr lang="en" sz="600" b="0" i="0" u="none" strike="noStrike" cap="none">
                <a:solidFill>
                  <a:srgbClr val="CCCCF4"/>
                </a:solidFill>
                <a:latin typeface="Roboto Light"/>
                <a:ea typeface="Roboto Light"/>
                <a:cs typeface="Roboto Light"/>
                <a:sym typeface="Roboto Light"/>
              </a:rPr>
              <a:t>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CCCCF4"/>
              </a:solidFill>
              <a:latin typeface="Roboto Light"/>
              <a:ea typeface="Roboto Light"/>
              <a:cs typeface="Roboto Light"/>
              <a:sym typeface="Roboto Light"/>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227">
          <p15:clr>
            <a:srgbClr val="FA7B17"/>
          </p15:clr>
        </p15:guide>
        <p15:guide id="5" orient="horz" pos="341">
          <p15:clr>
            <a:srgbClr val="FA7B17"/>
          </p15:clr>
        </p15:guide>
        <p15:guide id="6" pos="4876">
          <p15:clr>
            <a:srgbClr val="FA7B17"/>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Omilia - Title + Subtitle + Paragraph">
  <p:cSld name="TITLE_ONLY_1_1_2_3">
    <p:spTree>
      <p:nvGrpSpPr>
        <p:cNvPr id="1" name="Shape 3766"/>
        <p:cNvGrpSpPr/>
        <p:nvPr/>
      </p:nvGrpSpPr>
      <p:grpSpPr>
        <a:xfrm>
          <a:off x="0" y="0"/>
          <a:ext cx="0" cy="0"/>
          <a:chOff x="0" y="0"/>
          <a:chExt cx="0" cy="0"/>
        </a:xfrm>
      </p:grpSpPr>
      <p:sp>
        <p:nvSpPr>
          <p:cNvPr id="3767" name="Google Shape;3767;g27b3a2978f5_0_8789"/>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3768" name="Google Shape;3768;g27b3a2978f5_0_8789"/>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3769" name="Google Shape;3769;g27b3a2978f5_0_8789"/>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3770" name="Google Shape;3770;g27b3a2978f5_0_8789"/>
          <p:cNvSpPr/>
          <p:nvPr/>
        </p:nvSpPr>
        <p:spPr>
          <a:xfrm>
            <a:off x="-104"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3771" name="Google Shape;3771;g27b3a2978f5_0_8789"/>
          <p:cNvGrpSpPr/>
          <p:nvPr/>
        </p:nvGrpSpPr>
        <p:grpSpPr>
          <a:xfrm>
            <a:off x="262788" y="4847368"/>
            <a:ext cx="1443457" cy="217780"/>
            <a:chOff x="238125" y="2326100"/>
            <a:chExt cx="7110625" cy="1050050"/>
          </a:xfrm>
        </p:grpSpPr>
        <p:sp>
          <p:nvSpPr>
            <p:cNvPr id="3772" name="Google Shape;3772;g27b3a2978f5_0_8789"/>
            <p:cNvSpPr/>
            <p:nvPr/>
          </p:nvSpPr>
          <p:spPr>
            <a:xfrm>
              <a:off x="1957575" y="2333750"/>
              <a:ext cx="202225" cy="884400"/>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73" name="Google Shape;3773;g27b3a2978f5_0_8789"/>
            <p:cNvSpPr/>
            <p:nvPr/>
          </p:nvSpPr>
          <p:spPr>
            <a:xfrm>
              <a:off x="2248975" y="2333750"/>
              <a:ext cx="203050" cy="884400"/>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74" name="Google Shape;3774;g27b3a2978f5_0_8789"/>
            <p:cNvSpPr/>
            <p:nvPr/>
          </p:nvSpPr>
          <p:spPr>
            <a:xfrm>
              <a:off x="1677225" y="2333750"/>
              <a:ext cx="202225" cy="884400"/>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75" name="Google Shape;3775;g27b3a2978f5_0_8789"/>
            <p:cNvSpPr/>
            <p:nvPr/>
          </p:nvSpPr>
          <p:spPr>
            <a:xfrm>
              <a:off x="238125" y="2326100"/>
              <a:ext cx="513125" cy="900525"/>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76" name="Google Shape;3776;g27b3a2978f5_0_8789"/>
            <p:cNvSpPr/>
            <p:nvPr/>
          </p:nvSpPr>
          <p:spPr>
            <a:xfrm>
              <a:off x="835325" y="2496850"/>
              <a:ext cx="756125" cy="721300"/>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77" name="Google Shape;3777;g27b3a2978f5_0_8789"/>
            <p:cNvSpPr/>
            <p:nvPr/>
          </p:nvSpPr>
          <p:spPr>
            <a:xfrm>
              <a:off x="2526775" y="2492625"/>
              <a:ext cx="485100" cy="734850"/>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78" name="Google Shape;3778;g27b3a2978f5_0_8789"/>
            <p:cNvSpPr/>
            <p:nvPr/>
          </p:nvSpPr>
          <p:spPr>
            <a:xfrm>
              <a:off x="3233575" y="2329500"/>
              <a:ext cx="28050" cy="1046650"/>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79" name="Google Shape;3779;g27b3a2978f5_0_8789"/>
            <p:cNvSpPr/>
            <p:nvPr/>
          </p:nvSpPr>
          <p:spPr>
            <a:xfrm>
              <a:off x="3424725" y="2507050"/>
              <a:ext cx="203900" cy="265925"/>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80" name="Google Shape;3780;g27b3a2978f5_0_8789"/>
            <p:cNvSpPr/>
            <p:nvPr/>
          </p:nvSpPr>
          <p:spPr>
            <a:xfrm>
              <a:off x="3636250" y="2571625"/>
              <a:ext cx="162300" cy="204750"/>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81" name="Google Shape;3781;g27b3a2978f5_0_8789"/>
            <p:cNvSpPr/>
            <p:nvPr/>
          </p:nvSpPr>
          <p:spPr>
            <a:xfrm>
              <a:off x="3829950" y="2571625"/>
              <a:ext cx="159750" cy="204750"/>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82" name="Google Shape;3782;g27b3a2978f5_0_8789"/>
            <p:cNvSpPr/>
            <p:nvPr/>
          </p:nvSpPr>
          <p:spPr>
            <a:xfrm>
              <a:off x="4033000" y="2492625"/>
              <a:ext cx="148675" cy="280350"/>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83" name="Google Shape;3783;g27b3a2978f5_0_8789"/>
            <p:cNvSpPr/>
            <p:nvPr/>
          </p:nvSpPr>
          <p:spPr>
            <a:xfrm>
              <a:off x="4237725"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84" name="Google Shape;3784;g27b3a2978f5_0_8789"/>
            <p:cNvSpPr/>
            <p:nvPr/>
          </p:nvSpPr>
          <p:spPr>
            <a:xfrm>
              <a:off x="4430575" y="2571625"/>
              <a:ext cx="175875" cy="204750"/>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85" name="Google Shape;3785;g27b3a2978f5_0_8789"/>
            <p:cNvSpPr/>
            <p:nvPr/>
          </p:nvSpPr>
          <p:spPr>
            <a:xfrm>
              <a:off x="4654000" y="2492625"/>
              <a:ext cx="22125" cy="280350"/>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86" name="Google Shape;3786;g27b3a2978f5_0_8789"/>
            <p:cNvSpPr/>
            <p:nvPr/>
          </p:nvSpPr>
          <p:spPr>
            <a:xfrm>
              <a:off x="4722825" y="2571625"/>
              <a:ext cx="175875" cy="204750"/>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87" name="Google Shape;3787;g27b3a2978f5_0_8789"/>
            <p:cNvSpPr/>
            <p:nvPr/>
          </p:nvSpPr>
          <p:spPr>
            <a:xfrm>
              <a:off x="4935200" y="2571625"/>
              <a:ext cx="158875" cy="280375"/>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88" name="Google Shape;3788;g27b3a2978f5_0_8789"/>
            <p:cNvSpPr/>
            <p:nvPr/>
          </p:nvSpPr>
          <p:spPr>
            <a:xfrm>
              <a:off x="5128050" y="2575875"/>
              <a:ext cx="165675" cy="27697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89" name="Google Shape;3789;g27b3a2978f5_0_8789"/>
            <p:cNvSpPr/>
            <p:nvPr/>
          </p:nvSpPr>
          <p:spPr>
            <a:xfrm>
              <a:off x="5393950" y="2524900"/>
              <a:ext cx="102825" cy="251475"/>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90" name="Google Shape;3790;g27b3a2978f5_0_8789"/>
            <p:cNvSpPr/>
            <p:nvPr/>
          </p:nvSpPr>
          <p:spPr>
            <a:xfrm>
              <a:off x="5538375" y="2492625"/>
              <a:ext cx="148700" cy="280350"/>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91" name="Google Shape;3791;g27b3a2978f5_0_8789"/>
            <p:cNvSpPr/>
            <p:nvPr/>
          </p:nvSpPr>
          <p:spPr>
            <a:xfrm>
              <a:off x="5732925" y="2571625"/>
              <a:ext cx="157175" cy="204750"/>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92" name="Google Shape;3792;g27b3a2978f5_0_8789"/>
            <p:cNvSpPr/>
            <p:nvPr/>
          </p:nvSpPr>
          <p:spPr>
            <a:xfrm>
              <a:off x="5918100" y="2524900"/>
              <a:ext cx="102825" cy="251475"/>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93" name="Google Shape;3793;g27b3a2978f5_0_8789"/>
            <p:cNvSpPr/>
            <p:nvPr/>
          </p:nvSpPr>
          <p:spPr>
            <a:xfrm>
              <a:off x="6157675" y="2507050"/>
              <a:ext cx="153800" cy="265925"/>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94" name="Google Shape;3794;g27b3a2978f5_0_8789"/>
            <p:cNvSpPr/>
            <p:nvPr/>
          </p:nvSpPr>
          <p:spPr>
            <a:xfrm>
              <a:off x="6347975" y="2503650"/>
              <a:ext cx="30600" cy="269325"/>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95" name="Google Shape;3795;g27b3a2978f5_0_8789"/>
            <p:cNvSpPr/>
            <p:nvPr/>
          </p:nvSpPr>
          <p:spPr>
            <a:xfrm>
              <a:off x="6422725" y="2571625"/>
              <a:ext cx="150400" cy="204750"/>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96" name="Google Shape;3796;g27b3a2978f5_0_8789"/>
            <p:cNvSpPr/>
            <p:nvPr/>
          </p:nvSpPr>
          <p:spPr>
            <a:xfrm>
              <a:off x="6597750" y="2524900"/>
              <a:ext cx="101950" cy="251475"/>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97" name="Google Shape;3797;g27b3a2978f5_0_8789"/>
            <p:cNvSpPr/>
            <p:nvPr/>
          </p:nvSpPr>
          <p:spPr>
            <a:xfrm>
              <a:off x="6729425" y="2571625"/>
              <a:ext cx="162275" cy="204750"/>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98" name="Google Shape;3798;g27b3a2978f5_0_8789"/>
            <p:cNvSpPr/>
            <p:nvPr/>
          </p:nvSpPr>
          <p:spPr>
            <a:xfrm>
              <a:off x="6934150"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99" name="Google Shape;3799;g27b3a2978f5_0_8789"/>
            <p:cNvSpPr/>
            <p:nvPr/>
          </p:nvSpPr>
          <p:spPr>
            <a:xfrm>
              <a:off x="7128700" y="2571625"/>
              <a:ext cx="150400" cy="204750"/>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00" name="Google Shape;3800;g27b3a2978f5_0_8789"/>
            <p:cNvSpPr/>
            <p:nvPr/>
          </p:nvSpPr>
          <p:spPr>
            <a:xfrm>
              <a:off x="7310500" y="2738975"/>
              <a:ext cx="38250" cy="84125"/>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01" name="Google Shape;3801;g27b3a2978f5_0_8789"/>
            <p:cNvSpPr/>
            <p:nvPr/>
          </p:nvSpPr>
          <p:spPr>
            <a:xfrm>
              <a:off x="3445100" y="2955600"/>
              <a:ext cx="186075" cy="270175"/>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02" name="Google Shape;3802;g27b3a2978f5_0_8789"/>
            <p:cNvSpPr/>
            <p:nvPr/>
          </p:nvSpPr>
          <p:spPr>
            <a:xfrm>
              <a:off x="3692325" y="3021025"/>
              <a:ext cx="148700" cy="200500"/>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03" name="Google Shape;3803;g27b3a2978f5_0_8789"/>
            <p:cNvSpPr/>
            <p:nvPr/>
          </p:nvSpPr>
          <p:spPr>
            <a:xfrm>
              <a:off x="3892825" y="2941175"/>
              <a:ext cx="158025" cy="284600"/>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04" name="Google Shape;3804;g27b3a2978f5_0_8789"/>
            <p:cNvSpPr/>
            <p:nvPr/>
          </p:nvSpPr>
          <p:spPr>
            <a:xfrm>
              <a:off x="4100100" y="3021025"/>
              <a:ext cx="162300" cy="204750"/>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05" name="Google Shape;3805;g27b3a2978f5_0_8789"/>
            <p:cNvSpPr/>
            <p:nvPr/>
          </p:nvSpPr>
          <p:spPr>
            <a:xfrm>
              <a:off x="4308250" y="3021025"/>
              <a:ext cx="91775" cy="200500"/>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06" name="Google Shape;3806;g27b3a2978f5_0_8789"/>
            <p:cNvSpPr/>
            <p:nvPr/>
          </p:nvSpPr>
          <p:spPr>
            <a:xfrm>
              <a:off x="4427175" y="3021025"/>
              <a:ext cx="150400" cy="204750"/>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07" name="Google Shape;3807;g27b3a2978f5_0_8789"/>
            <p:cNvSpPr/>
            <p:nvPr/>
          </p:nvSpPr>
          <p:spPr>
            <a:xfrm>
              <a:off x="4605575" y="2973450"/>
              <a:ext cx="102825" cy="252325"/>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08" name="Google Shape;3808;g27b3a2978f5_0_8789"/>
            <p:cNvSpPr/>
            <p:nvPr/>
          </p:nvSpPr>
          <p:spPr>
            <a:xfrm>
              <a:off x="474320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09" name="Google Shape;3809;g27b3a2978f5_0_8789"/>
            <p:cNvSpPr/>
            <p:nvPr/>
          </p:nvSpPr>
          <p:spPr>
            <a:xfrm>
              <a:off x="4957275" y="3021025"/>
              <a:ext cx="148700" cy="200500"/>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10" name="Google Shape;3810;g27b3a2978f5_0_8789"/>
            <p:cNvSpPr/>
            <p:nvPr/>
          </p:nvSpPr>
          <p:spPr>
            <a:xfrm>
              <a:off x="5156925" y="2941175"/>
              <a:ext cx="158900" cy="284600"/>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11" name="Google Shape;3811;g27b3a2978f5_0_8789"/>
            <p:cNvSpPr/>
            <p:nvPr/>
          </p:nvSpPr>
          <p:spPr>
            <a:xfrm>
              <a:off x="5366775" y="3021025"/>
              <a:ext cx="149525" cy="204750"/>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12" name="Google Shape;3812;g27b3a2978f5_0_8789"/>
            <p:cNvSpPr/>
            <p:nvPr/>
          </p:nvSpPr>
          <p:spPr>
            <a:xfrm>
              <a:off x="565305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13" name="Google Shape;3813;g27b3a2978f5_0_8789"/>
            <p:cNvSpPr/>
            <p:nvPr/>
          </p:nvSpPr>
          <p:spPr>
            <a:xfrm>
              <a:off x="5867150" y="3021025"/>
              <a:ext cx="148675" cy="200500"/>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14" name="Google Shape;3814;g27b3a2978f5_0_8789"/>
            <p:cNvSpPr/>
            <p:nvPr/>
          </p:nvSpPr>
          <p:spPr>
            <a:xfrm>
              <a:off x="6066775" y="2941175"/>
              <a:ext cx="158050" cy="284600"/>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15" name="Google Shape;3815;g27b3a2978f5_0_8789"/>
            <p:cNvSpPr/>
            <p:nvPr/>
          </p:nvSpPr>
          <p:spPr>
            <a:xfrm>
              <a:off x="6376000" y="2952200"/>
              <a:ext cx="197125" cy="273575"/>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16" name="Google Shape;3816;g27b3a2978f5_0_8789"/>
            <p:cNvSpPr/>
            <p:nvPr/>
          </p:nvSpPr>
          <p:spPr>
            <a:xfrm>
              <a:off x="6616425"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17" name="Google Shape;3817;g27b3a2978f5_0_8789"/>
            <p:cNvSpPr/>
            <p:nvPr/>
          </p:nvSpPr>
          <p:spPr>
            <a:xfrm>
              <a:off x="6829675" y="3021025"/>
              <a:ext cx="91775" cy="200500"/>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18" name="Google Shape;3818;g27b3a2978f5_0_8789"/>
            <p:cNvSpPr/>
            <p:nvPr/>
          </p:nvSpPr>
          <p:spPr>
            <a:xfrm>
              <a:off x="6943500" y="3021025"/>
              <a:ext cx="162300" cy="204750"/>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19" name="Google Shape;3819;g27b3a2978f5_0_8789"/>
            <p:cNvSpPr/>
            <p:nvPr/>
          </p:nvSpPr>
          <p:spPr>
            <a:xfrm>
              <a:off x="7142300" y="3021025"/>
              <a:ext cx="149525" cy="204750"/>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3820" name="Google Shape;3820;g27b3a2978f5_0_8789"/>
          <p:cNvSpPr txBox="1">
            <a:spLocks noGrp="1"/>
          </p:cNvSpPr>
          <p:nvPr>
            <p:ph type="body" idx="1"/>
          </p:nvPr>
        </p:nvSpPr>
        <p:spPr>
          <a:xfrm>
            <a:off x="720000" y="1512950"/>
            <a:ext cx="5233200" cy="14283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Medium"/>
              <a:buChar char="●"/>
              <a:defRPr sz="1200">
                <a:latin typeface="Roboto Medium"/>
                <a:ea typeface="Roboto Medium"/>
                <a:cs typeface="Roboto Medium"/>
                <a:sym typeface="Roboto Medium"/>
              </a:defRPr>
            </a:lvl1pPr>
            <a:lvl2pPr marL="914400" lvl="1" indent="-304800" algn="l" rtl="0">
              <a:lnSpc>
                <a:spcPct val="150000"/>
              </a:lnSpc>
              <a:spcBef>
                <a:spcPts val="1600"/>
              </a:spcBef>
              <a:spcAft>
                <a:spcPts val="0"/>
              </a:spcAft>
              <a:buSzPts val="1200"/>
              <a:buFont typeface="Roboto Medium"/>
              <a:buChar char="○"/>
              <a:defRPr sz="1200">
                <a:latin typeface="Roboto Medium"/>
                <a:ea typeface="Roboto Medium"/>
                <a:cs typeface="Roboto Medium"/>
                <a:sym typeface="Roboto Medium"/>
              </a:defRPr>
            </a:lvl2pPr>
            <a:lvl3pPr marL="1371600" lvl="2" indent="-304800" algn="l" rtl="0">
              <a:lnSpc>
                <a:spcPct val="150000"/>
              </a:lnSpc>
              <a:spcBef>
                <a:spcPts val="1600"/>
              </a:spcBef>
              <a:spcAft>
                <a:spcPts val="0"/>
              </a:spcAft>
              <a:buSzPts val="1200"/>
              <a:buFont typeface="Roboto Medium"/>
              <a:buChar char="■"/>
              <a:defRPr sz="1200">
                <a:latin typeface="Roboto Medium"/>
                <a:ea typeface="Roboto Medium"/>
                <a:cs typeface="Roboto Medium"/>
                <a:sym typeface="Roboto Medium"/>
              </a:defRPr>
            </a:lvl3pPr>
            <a:lvl4pPr marL="1828800" lvl="3" indent="-304800" algn="l" rtl="0">
              <a:lnSpc>
                <a:spcPct val="150000"/>
              </a:lnSpc>
              <a:spcBef>
                <a:spcPts val="1600"/>
              </a:spcBef>
              <a:spcAft>
                <a:spcPts val="0"/>
              </a:spcAft>
              <a:buSzPts val="1200"/>
              <a:buFont typeface="Roboto Medium"/>
              <a:buChar char="●"/>
              <a:defRPr sz="1200">
                <a:latin typeface="Roboto Medium"/>
                <a:ea typeface="Roboto Medium"/>
                <a:cs typeface="Roboto Medium"/>
                <a:sym typeface="Roboto Medium"/>
              </a:defRPr>
            </a:lvl4pPr>
            <a:lvl5pPr marL="2286000" lvl="4" indent="-304800" algn="l" rtl="0">
              <a:lnSpc>
                <a:spcPct val="150000"/>
              </a:lnSpc>
              <a:spcBef>
                <a:spcPts val="1600"/>
              </a:spcBef>
              <a:spcAft>
                <a:spcPts val="0"/>
              </a:spcAft>
              <a:buSzPts val="1200"/>
              <a:buFont typeface="Roboto Medium"/>
              <a:buChar char="○"/>
              <a:defRPr sz="1200">
                <a:latin typeface="Roboto Medium"/>
                <a:ea typeface="Roboto Medium"/>
                <a:cs typeface="Roboto Medium"/>
                <a:sym typeface="Roboto Medium"/>
              </a:defRPr>
            </a:lvl5pPr>
            <a:lvl6pPr marL="2743200" lvl="5" indent="-304800" algn="l" rtl="0">
              <a:lnSpc>
                <a:spcPct val="150000"/>
              </a:lnSpc>
              <a:spcBef>
                <a:spcPts val="1600"/>
              </a:spcBef>
              <a:spcAft>
                <a:spcPts val="0"/>
              </a:spcAft>
              <a:buSzPts val="1200"/>
              <a:buFont typeface="Roboto Medium"/>
              <a:buChar char="■"/>
              <a:defRPr sz="1200">
                <a:latin typeface="Roboto Medium"/>
                <a:ea typeface="Roboto Medium"/>
                <a:cs typeface="Roboto Medium"/>
                <a:sym typeface="Roboto Medium"/>
              </a:defRPr>
            </a:lvl6pPr>
            <a:lvl7pPr marL="3200400" lvl="6" indent="-304800" algn="l" rtl="0">
              <a:lnSpc>
                <a:spcPct val="150000"/>
              </a:lnSpc>
              <a:spcBef>
                <a:spcPts val="1600"/>
              </a:spcBef>
              <a:spcAft>
                <a:spcPts val="0"/>
              </a:spcAft>
              <a:buSzPts val="1200"/>
              <a:buFont typeface="Roboto Medium"/>
              <a:buChar char="●"/>
              <a:defRPr sz="1200">
                <a:latin typeface="Roboto Medium"/>
                <a:ea typeface="Roboto Medium"/>
                <a:cs typeface="Roboto Medium"/>
                <a:sym typeface="Roboto Medium"/>
              </a:defRPr>
            </a:lvl7pPr>
            <a:lvl8pPr marL="3657600" lvl="7" indent="-304800" algn="l" rtl="0">
              <a:lnSpc>
                <a:spcPct val="150000"/>
              </a:lnSpc>
              <a:spcBef>
                <a:spcPts val="1600"/>
              </a:spcBef>
              <a:spcAft>
                <a:spcPts val="0"/>
              </a:spcAft>
              <a:buSzPts val="1200"/>
              <a:buFont typeface="Roboto Medium"/>
              <a:buChar char="○"/>
              <a:defRPr sz="1200">
                <a:latin typeface="Roboto Medium"/>
                <a:ea typeface="Roboto Medium"/>
                <a:cs typeface="Roboto Medium"/>
                <a:sym typeface="Roboto Medium"/>
              </a:defRPr>
            </a:lvl8pPr>
            <a:lvl9pPr marL="4114800" lvl="8" indent="-304800" algn="l" rtl="0">
              <a:lnSpc>
                <a:spcPct val="150000"/>
              </a:lnSpc>
              <a:spcBef>
                <a:spcPts val="1600"/>
              </a:spcBef>
              <a:spcAft>
                <a:spcPts val="1600"/>
              </a:spcAft>
              <a:buSzPts val="1200"/>
              <a:buFont typeface="Roboto Medium"/>
              <a:buChar char="■"/>
              <a:defRPr sz="1200">
                <a:latin typeface="Roboto Medium"/>
                <a:ea typeface="Roboto Medium"/>
                <a:cs typeface="Roboto Medium"/>
                <a:sym typeface="Roboto Medium"/>
              </a:defRPr>
            </a:lvl9pPr>
          </a:lstStyle>
          <a:p>
            <a:endParaRPr/>
          </a:p>
        </p:txBody>
      </p:sp>
      <p:sp>
        <p:nvSpPr>
          <p:cNvPr id="3821" name="Google Shape;3821;g27b3a2978f5_0_8789"/>
          <p:cNvSpPr txBox="1">
            <a:spLocks noGrp="1"/>
          </p:cNvSpPr>
          <p:nvPr>
            <p:ph type="sldNum" idx="1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3822" name="Google Shape;3822;g27b3a2978f5_0_8789"/>
          <p:cNvSpPr txBox="1">
            <a:spLocks noGrp="1"/>
          </p:cNvSpPr>
          <p:nvPr>
            <p:ph type="body" idx="2"/>
          </p:nvPr>
        </p:nvSpPr>
        <p:spPr>
          <a:xfrm>
            <a:off x="720000" y="3232125"/>
            <a:ext cx="5233200" cy="10833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Clr>
                <a:srgbClr val="9E9E9E"/>
              </a:buClr>
              <a:buSzPts val="1200"/>
              <a:buFont typeface="Roboto Light"/>
              <a:buChar char="●"/>
              <a:defRPr sz="1200">
                <a:solidFill>
                  <a:srgbClr val="9E9E9E"/>
                </a:solidFill>
                <a:latin typeface="Roboto Light"/>
                <a:ea typeface="Roboto Light"/>
                <a:cs typeface="Roboto Light"/>
                <a:sym typeface="Roboto Light"/>
              </a:defRPr>
            </a:lvl1pPr>
            <a:lvl2pPr marL="914400" lvl="1" indent="-304800" algn="l" rtl="0">
              <a:lnSpc>
                <a:spcPct val="150000"/>
              </a:lnSpc>
              <a:spcBef>
                <a:spcPts val="1600"/>
              </a:spcBef>
              <a:spcAft>
                <a:spcPts val="0"/>
              </a:spcAft>
              <a:buClr>
                <a:srgbClr val="9E9E9E"/>
              </a:buClr>
              <a:buSzPts val="1200"/>
              <a:buFont typeface="Roboto Light"/>
              <a:buChar char="○"/>
              <a:defRPr sz="1200">
                <a:solidFill>
                  <a:srgbClr val="9E9E9E"/>
                </a:solidFill>
                <a:latin typeface="Roboto Light"/>
                <a:ea typeface="Roboto Light"/>
                <a:cs typeface="Roboto Light"/>
                <a:sym typeface="Roboto Light"/>
              </a:defRPr>
            </a:lvl2pPr>
            <a:lvl3pPr marL="1371600" lvl="2" indent="-304800" algn="l" rtl="0">
              <a:lnSpc>
                <a:spcPct val="150000"/>
              </a:lnSpc>
              <a:spcBef>
                <a:spcPts val="1600"/>
              </a:spcBef>
              <a:spcAft>
                <a:spcPts val="0"/>
              </a:spcAft>
              <a:buClr>
                <a:srgbClr val="9E9E9E"/>
              </a:buClr>
              <a:buSzPts val="1200"/>
              <a:buFont typeface="Roboto Light"/>
              <a:buChar char="■"/>
              <a:defRPr sz="1200">
                <a:solidFill>
                  <a:srgbClr val="9E9E9E"/>
                </a:solidFill>
                <a:latin typeface="Roboto Light"/>
                <a:ea typeface="Roboto Light"/>
                <a:cs typeface="Roboto Light"/>
                <a:sym typeface="Roboto Light"/>
              </a:defRPr>
            </a:lvl3pPr>
            <a:lvl4pPr marL="1828800" lvl="3" indent="-304800" algn="l" rtl="0">
              <a:lnSpc>
                <a:spcPct val="150000"/>
              </a:lnSpc>
              <a:spcBef>
                <a:spcPts val="1600"/>
              </a:spcBef>
              <a:spcAft>
                <a:spcPts val="0"/>
              </a:spcAft>
              <a:buClr>
                <a:srgbClr val="9E9E9E"/>
              </a:buClr>
              <a:buSzPts val="1200"/>
              <a:buFont typeface="Roboto Light"/>
              <a:buChar char="●"/>
              <a:defRPr sz="1200">
                <a:solidFill>
                  <a:srgbClr val="9E9E9E"/>
                </a:solidFill>
                <a:latin typeface="Roboto Light"/>
                <a:ea typeface="Roboto Light"/>
                <a:cs typeface="Roboto Light"/>
                <a:sym typeface="Roboto Light"/>
              </a:defRPr>
            </a:lvl4pPr>
            <a:lvl5pPr marL="2286000" lvl="4" indent="-304800" algn="l" rtl="0">
              <a:lnSpc>
                <a:spcPct val="150000"/>
              </a:lnSpc>
              <a:spcBef>
                <a:spcPts val="1600"/>
              </a:spcBef>
              <a:spcAft>
                <a:spcPts val="0"/>
              </a:spcAft>
              <a:buClr>
                <a:srgbClr val="9E9E9E"/>
              </a:buClr>
              <a:buSzPts val="1200"/>
              <a:buFont typeface="Roboto Light"/>
              <a:buChar char="○"/>
              <a:defRPr sz="1200">
                <a:solidFill>
                  <a:srgbClr val="9E9E9E"/>
                </a:solidFill>
                <a:latin typeface="Roboto Light"/>
                <a:ea typeface="Roboto Light"/>
                <a:cs typeface="Roboto Light"/>
                <a:sym typeface="Roboto Light"/>
              </a:defRPr>
            </a:lvl5pPr>
            <a:lvl6pPr marL="2743200" lvl="5" indent="-304800" algn="l" rtl="0">
              <a:lnSpc>
                <a:spcPct val="150000"/>
              </a:lnSpc>
              <a:spcBef>
                <a:spcPts val="1600"/>
              </a:spcBef>
              <a:spcAft>
                <a:spcPts val="0"/>
              </a:spcAft>
              <a:buClr>
                <a:srgbClr val="9E9E9E"/>
              </a:buClr>
              <a:buSzPts val="1200"/>
              <a:buFont typeface="Roboto Light"/>
              <a:buChar char="■"/>
              <a:defRPr sz="1200">
                <a:solidFill>
                  <a:srgbClr val="9E9E9E"/>
                </a:solidFill>
                <a:latin typeface="Roboto Light"/>
                <a:ea typeface="Roboto Light"/>
                <a:cs typeface="Roboto Light"/>
                <a:sym typeface="Roboto Light"/>
              </a:defRPr>
            </a:lvl6pPr>
            <a:lvl7pPr marL="3200400" lvl="6" indent="-304800" algn="l" rtl="0">
              <a:lnSpc>
                <a:spcPct val="150000"/>
              </a:lnSpc>
              <a:spcBef>
                <a:spcPts val="1600"/>
              </a:spcBef>
              <a:spcAft>
                <a:spcPts val="0"/>
              </a:spcAft>
              <a:buClr>
                <a:srgbClr val="9E9E9E"/>
              </a:buClr>
              <a:buSzPts val="1200"/>
              <a:buFont typeface="Roboto Light"/>
              <a:buChar char="●"/>
              <a:defRPr sz="1200">
                <a:solidFill>
                  <a:srgbClr val="9E9E9E"/>
                </a:solidFill>
                <a:latin typeface="Roboto Light"/>
                <a:ea typeface="Roboto Light"/>
                <a:cs typeface="Roboto Light"/>
                <a:sym typeface="Roboto Light"/>
              </a:defRPr>
            </a:lvl7pPr>
            <a:lvl8pPr marL="3657600" lvl="7" indent="-304800" algn="l" rtl="0">
              <a:lnSpc>
                <a:spcPct val="150000"/>
              </a:lnSpc>
              <a:spcBef>
                <a:spcPts val="1600"/>
              </a:spcBef>
              <a:spcAft>
                <a:spcPts val="0"/>
              </a:spcAft>
              <a:buClr>
                <a:srgbClr val="9E9E9E"/>
              </a:buClr>
              <a:buSzPts val="1200"/>
              <a:buFont typeface="Roboto Light"/>
              <a:buChar char="○"/>
              <a:defRPr sz="1200">
                <a:solidFill>
                  <a:srgbClr val="9E9E9E"/>
                </a:solidFill>
                <a:latin typeface="Roboto Light"/>
                <a:ea typeface="Roboto Light"/>
                <a:cs typeface="Roboto Light"/>
                <a:sym typeface="Roboto Light"/>
              </a:defRPr>
            </a:lvl8pPr>
            <a:lvl9pPr marL="4114800" lvl="8" indent="-304800" algn="l" rtl="0">
              <a:lnSpc>
                <a:spcPct val="150000"/>
              </a:lnSpc>
              <a:spcBef>
                <a:spcPts val="1600"/>
              </a:spcBef>
              <a:spcAft>
                <a:spcPts val="1600"/>
              </a:spcAft>
              <a:buClr>
                <a:srgbClr val="9E9E9E"/>
              </a:buClr>
              <a:buSzPts val="1200"/>
              <a:buFont typeface="Roboto Light"/>
              <a:buChar char="■"/>
              <a:defRPr sz="1200">
                <a:solidFill>
                  <a:srgbClr val="9E9E9E"/>
                </a:solidFill>
                <a:latin typeface="Roboto Light"/>
                <a:ea typeface="Roboto Light"/>
                <a:cs typeface="Roboto Light"/>
                <a:sym typeface="Roboto Light"/>
              </a:defRPr>
            </a:lvl9pPr>
          </a:lstStyle>
          <a:p>
            <a:endParaRPr/>
          </a:p>
        </p:txBody>
      </p:sp>
      <p:sp>
        <p:nvSpPr>
          <p:cNvPr id="3823" name="Google Shape;3823;g27b3a2978f5_0_8789"/>
          <p:cNvSpPr txBox="1">
            <a:spLocks noGrp="1"/>
          </p:cNvSpPr>
          <p:nvPr>
            <p:ph type="subTitle" idx="3"/>
          </p:nvPr>
        </p:nvSpPr>
        <p:spPr>
          <a:xfrm>
            <a:off x="255985"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
        <p:nvSpPr>
          <p:cNvPr id="3824" name="Google Shape;3824;g27b3a2978f5_0_8789"/>
          <p:cNvSpPr txBox="1">
            <a:spLocks noGrp="1"/>
          </p:cNvSpPr>
          <p:nvPr>
            <p:ph type="title"/>
          </p:nvPr>
        </p:nvSpPr>
        <p:spPr>
          <a:xfrm>
            <a:off x="720000" y="711475"/>
            <a:ext cx="5596800" cy="510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a:latin typeface="Roboto"/>
                <a:ea typeface="Roboto"/>
                <a:cs typeface="Roboto"/>
                <a:sym typeface="Roboto"/>
              </a:defRPr>
            </a:lvl1pPr>
            <a:lvl2pPr lvl="1" algn="l" rtl="0">
              <a:lnSpc>
                <a:spcPct val="100000"/>
              </a:lnSpc>
              <a:spcBef>
                <a:spcPts val="0"/>
              </a:spcBef>
              <a:spcAft>
                <a:spcPts val="0"/>
              </a:spcAft>
              <a:buSzPts val="2800"/>
              <a:buNone/>
              <a:defRPr sz="3000">
                <a:latin typeface="Arial"/>
                <a:ea typeface="Arial"/>
                <a:cs typeface="Arial"/>
                <a:sym typeface="Arial"/>
              </a:defRPr>
            </a:lvl2pPr>
            <a:lvl3pPr lvl="2" algn="l" rtl="0">
              <a:lnSpc>
                <a:spcPct val="100000"/>
              </a:lnSpc>
              <a:spcBef>
                <a:spcPts val="0"/>
              </a:spcBef>
              <a:spcAft>
                <a:spcPts val="0"/>
              </a:spcAft>
              <a:buSzPts val="2800"/>
              <a:buNone/>
              <a:defRPr sz="3000">
                <a:latin typeface="Arial"/>
                <a:ea typeface="Arial"/>
                <a:cs typeface="Arial"/>
                <a:sym typeface="Arial"/>
              </a:defRPr>
            </a:lvl3pPr>
            <a:lvl4pPr lvl="3" algn="l" rtl="0">
              <a:lnSpc>
                <a:spcPct val="100000"/>
              </a:lnSpc>
              <a:spcBef>
                <a:spcPts val="0"/>
              </a:spcBef>
              <a:spcAft>
                <a:spcPts val="0"/>
              </a:spcAft>
              <a:buSzPts val="2800"/>
              <a:buNone/>
              <a:defRPr sz="3000">
                <a:latin typeface="Arial"/>
                <a:ea typeface="Arial"/>
                <a:cs typeface="Arial"/>
                <a:sym typeface="Arial"/>
              </a:defRPr>
            </a:lvl4pPr>
            <a:lvl5pPr lvl="4" algn="l" rtl="0">
              <a:lnSpc>
                <a:spcPct val="100000"/>
              </a:lnSpc>
              <a:spcBef>
                <a:spcPts val="0"/>
              </a:spcBef>
              <a:spcAft>
                <a:spcPts val="0"/>
              </a:spcAft>
              <a:buSzPts val="2800"/>
              <a:buNone/>
              <a:defRPr sz="3000">
                <a:latin typeface="Arial"/>
                <a:ea typeface="Arial"/>
                <a:cs typeface="Arial"/>
                <a:sym typeface="Arial"/>
              </a:defRPr>
            </a:lvl5pPr>
            <a:lvl6pPr lvl="5" algn="l" rtl="0">
              <a:lnSpc>
                <a:spcPct val="100000"/>
              </a:lnSpc>
              <a:spcBef>
                <a:spcPts val="0"/>
              </a:spcBef>
              <a:spcAft>
                <a:spcPts val="0"/>
              </a:spcAft>
              <a:buSzPts val="2800"/>
              <a:buNone/>
              <a:defRPr sz="3000">
                <a:latin typeface="Arial"/>
                <a:ea typeface="Arial"/>
                <a:cs typeface="Arial"/>
                <a:sym typeface="Arial"/>
              </a:defRPr>
            </a:lvl6pPr>
            <a:lvl7pPr lvl="6" algn="l" rtl="0">
              <a:lnSpc>
                <a:spcPct val="100000"/>
              </a:lnSpc>
              <a:spcBef>
                <a:spcPts val="0"/>
              </a:spcBef>
              <a:spcAft>
                <a:spcPts val="0"/>
              </a:spcAft>
              <a:buSzPts val="2800"/>
              <a:buNone/>
              <a:defRPr sz="3000">
                <a:latin typeface="Arial"/>
                <a:ea typeface="Arial"/>
                <a:cs typeface="Arial"/>
                <a:sym typeface="Arial"/>
              </a:defRPr>
            </a:lvl7pPr>
            <a:lvl8pPr lvl="7" algn="l" rtl="0">
              <a:lnSpc>
                <a:spcPct val="100000"/>
              </a:lnSpc>
              <a:spcBef>
                <a:spcPts val="0"/>
              </a:spcBef>
              <a:spcAft>
                <a:spcPts val="0"/>
              </a:spcAft>
              <a:buSzPts val="2800"/>
              <a:buNone/>
              <a:defRPr sz="3000">
                <a:latin typeface="Arial"/>
                <a:ea typeface="Arial"/>
                <a:cs typeface="Arial"/>
                <a:sym typeface="Arial"/>
              </a:defRPr>
            </a:lvl8pPr>
            <a:lvl9pPr lvl="8" algn="l" rtl="0">
              <a:lnSpc>
                <a:spcPct val="100000"/>
              </a:lnSpc>
              <a:spcBef>
                <a:spcPts val="0"/>
              </a:spcBef>
              <a:spcAft>
                <a:spcPts val="0"/>
              </a:spcAft>
              <a:buSzPts val="2800"/>
              <a:buNone/>
              <a:defRPr sz="3000">
                <a:latin typeface="Arial"/>
                <a:ea typeface="Arial"/>
                <a:cs typeface="Arial"/>
                <a:sym typeface="Arial"/>
              </a:defRPr>
            </a:lvl9pPr>
          </a:lstStyle>
          <a:p>
            <a:endParaRPr/>
          </a:p>
        </p:txBody>
      </p:sp>
      <p:sp>
        <p:nvSpPr>
          <p:cNvPr id="3825" name="Google Shape;3825;g27b3a2978f5_0_8789"/>
          <p:cNvSpPr txBox="1"/>
          <p:nvPr/>
        </p:nvSpPr>
        <p:spPr>
          <a:xfrm>
            <a:off x="4497875" y="4764100"/>
            <a:ext cx="43326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600"/>
              <a:buFont typeface="Arial"/>
              <a:buNone/>
            </a:pPr>
            <a:r>
              <a:rPr lang="en" sz="600" b="0" i="0" u="none" strike="noStrike" cap="none">
                <a:solidFill>
                  <a:srgbClr val="CCCCF4"/>
                </a:solidFill>
                <a:latin typeface="Roboto Light"/>
                <a:ea typeface="Roboto Light"/>
                <a:cs typeface="Roboto Light"/>
                <a:sym typeface="Roboto Light"/>
              </a:rPr>
              <a:t>© </a:t>
            </a:r>
            <a:r>
              <a:rPr lang="en" sz="600">
                <a:solidFill>
                  <a:srgbClr val="CCCCF4"/>
                </a:solidFill>
                <a:latin typeface="Roboto Light"/>
                <a:ea typeface="Roboto Light"/>
                <a:cs typeface="Roboto Light"/>
                <a:sym typeface="Roboto Light"/>
              </a:rPr>
              <a:t>2022</a:t>
            </a:r>
            <a:r>
              <a:rPr lang="en" sz="600" b="0" i="0" u="none" strike="noStrike" cap="none">
                <a:solidFill>
                  <a:srgbClr val="CCCCF4"/>
                </a:solidFill>
                <a:latin typeface="Roboto Light"/>
                <a:ea typeface="Roboto Light"/>
                <a:cs typeface="Roboto Light"/>
                <a:sym typeface="Roboto Light"/>
              </a:rPr>
              <a:t>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CCCCF4"/>
              </a:solidFill>
              <a:latin typeface="Roboto Light"/>
              <a:ea typeface="Roboto Light"/>
              <a:cs typeface="Roboto Light"/>
              <a:sym typeface="Roboto Light"/>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341">
          <p15:clr>
            <a:srgbClr val="FA7B17"/>
          </p15:clr>
        </p15:guide>
        <p15:guide id="5" orient="horz" pos="680">
          <p15:clr>
            <a:srgbClr val="FA7B17"/>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Omilia - Text + Right image">
  <p:cSld name="TITLE_ONLY_1_1_2_2">
    <p:spTree>
      <p:nvGrpSpPr>
        <p:cNvPr id="1" name="Shape 3826"/>
        <p:cNvGrpSpPr/>
        <p:nvPr/>
      </p:nvGrpSpPr>
      <p:grpSpPr>
        <a:xfrm>
          <a:off x="0" y="0"/>
          <a:ext cx="0" cy="0"/>
          <a:chOff x="0" y="0"/>
          <a:chExt cx="0" cy="0"/>
        </a:xfrm>
      </p:grpSpPr>
      <p:sp>
        <p:nvSpPr>
          <p:cNvPr id="3827" name="Google Shape;3827;g27b3a2978f5_0_8849"/>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3828" name="Google Shape;3828;g27b3a2978f5_0_8849"/>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3829" name="Google Shape;3829;g27b3a2978f5_0_8849"/>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3830" name="Google Shape;3830;g27b3a2978f5_0_8849"/>
          <p:cNvSpPr/>
          <p:nvPr/>
        </p:nvSpPr>
        <p:spPr>
          <a:xfrm>
            <a:off x="-104"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3831" name="Google Shape;3831;g27b3a2978f5_0_8849"/>
          <p:cNvGrpSpPr/>
          <p:nvPr/>
        </p:nvGrpSpPr>
        <p:grpSpPr>
          <a:xfrm>
            <a:off x="262788" y="4847368"/>
            <a:ext cx="1443457" cy="217780"/>
            <a:chOff x="238125" y="2326100"/>
            <a:chExt cx="7110625" cy="1050050"/>
          </a:xfrm>
        </p:grpSpPr>
        <p:sp>
          <p:nvSpPr>
            <p:cNvPr id="3832" name="Google Shape;3832;g27b3a2978f5_0_8849"/>
            <p:cNvSpPr/>
            <p:nvPr/>
          </p:nvSpPr>
          <p:spPr>
            <a:xfrm>
              <a:off x="1957575" y="2333750"/>
              <a:ext cx="202225" cy="884400"/>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33" name="Google Shape;3833;g27b3a2978f5_0_8849"/>
            <p:cNvSpPr/>
            <p:nvPr/>
          </p:nvSpPr>
          <p:spPr>
            <a:xfrm>
              <a:off x="2248975" y="2333750"/>
              <a:ext cx="203050" cy="884400"/>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34" name="Google Shape;3834;g27b3a2978f5_0_8849"/>
            <p:cNvSpPr/>
            <p:nvPr/>
          </p:nvSpPr>
          <p:spPr>
            <a:xfrm>
              <a:off x="1677225" y="2333750"/>
              <a:ext cx="202225" cy="884400"/>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35" name="Google Shape;3835;g27b3a2978f5_0_8849"/>
            <p:cNvSpPr/>
            <p:nvPr/>
          </p:nvSpPr>
          <p:spPr>
            <a:xfrm>
              <a:off x="238125" y="2326100"/>
              <a:ext cx="513125" cy="900525"/>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36" name="Google Shape;3836;g27b3a2978f5_0_8849"/>
            <p:cNvSpPr/>
            <p:nvPr/>
          </p:nvSpPr>
          <p:spPr>
            <a:xfrm>
              <a:off x="835325" y="2496850"/>
              <a:ext cx="756125" cy="721300"/>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37" name="Google Shape;3837;g27b3a2978f5_0_8849"/>
            <p:cNvSpPr/>
            <p:nvPr/>
          </p:nvSpPr>
          <p:spPr>
            <a:xfrm>
              <a:off x="2526775" y="2492625"/>
              <a:ext cx="485100" cy="734850"/>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38" name="Google Shape;3838;g27b3a2978f5_0_8849"/>
            <p:cNvSpPr/>
            <p:nvPr/>
          </p:nvSpPr>
          <p:spPr>
            <a:xfrm>
              <a:off x="3233575" y="2329500"/>
              <a:ext cx="28050" cy="1046650"/>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39" name="Google Shape;3839;g27b3a2978f5_0_8849"/>
            <p:cNvSpPr/>
            <p:nvPr/>
          </p:nvSpPr>
          <p:spPr>
            <a:xfrm>
              <a:off x="3424725" y="2507050"/>
              <a:ext cx="203900" cy="265925"/>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40" name="Google Shape;3840;g27b3a2978f5_0_8849"/>
            <p:cNvSpPr/>
            <p:nvPr/>
          </p:nvSpPr>
          <p:spPr>
            <a:xfrm>
              <a:off x="3636250" y="2571625"/>
              <a:ext cx="162300" cy="204750"/>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41" name="Google Shape;3841;g27b3a2978f5_0_8849"/>
            <p:cNvSpPr/>
            <p:nvPr/>
          </p:nvSpPr>
          <p:spPr>
            <a:xfrm>
              <a:off x="3829950" y="2571625"/>
              <a:ext cx="159750" cy="204750"/>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42" name="Google Shape;3842;g27b3a2978f5_0_8849"/>
            <p:cNvSpPr/>
            <p:nvPr/>
          </p:nvSpPr>
          <p:spPr>
            <a:xfrm>
              <a:off x="4033000" y="2492625"/>
              <a:ext cx="148675" cy="280350"/>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43" name="Google Shape;3843;g27b3a2978f5_0_8849"/>
            <p:cNvSpPr/>
            <p:nvPr/>
          </p:nvSpPr>
          <p:spPr>
            <a:xfrm>
              <a:off x="4237725"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44" name="Google Shape;3844;g27b3a2978f5_0_8849"/>
            <p:cNvSpPr/>
            <p:nvPr/>
          </p:nvSpPr>
          <p:spPr>
            <a:xfrm>
              <a:off x="4430575" y="2571625"/>
              <a:ext cx="175875" cy="204750"/>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45" name="Google Shape;3845;g27b3a2978f5_0_8849"/>
            <p:cNvSpPr/>
            <p:nvPr/>
          </p:nvSpPr>
          <p:spPr>
            <a:xfrm>
              <a:off x="4654000" y="2492625"/>
              <a:ext cx="22125" cy="280350"/>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46" name="Google Shape;3846;g27b3a2978f5_0_8849"/>
            <p:cNvSpPr/>
            <p:nvPr/>
          </p:nvSpPr>
          <p:spPr>
            <a:xfrm>
              <a:off x="4722825" y="2571625"/>
              <a:ext cx="175875" cy="204750"/>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47" name="Google Shape;3847;g27b3a2978f5_0_8849"/>
            <p:cNvSpPr/>
            <p:nvPr/>
          </p:nvSpPr>
          <p:spPr>
            <a:xfrm>
              <a:off x="4935200" y="2571625"/>
              <a:ext cx="158875" cy="280375"/>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48" name="Google Shape;3848;g27b3a2978f5_0_8849"/>
            <p:cNvSpPr/>
            <p:nvPr/>
          </p:nvSpPr>
          <p:spPr>
            <a:xfrm>
              <a:off x="5128050" y="2575875"/>
              <a:ext cx="165675" cy="27697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49" name="Google Shape;3849;g27b3a2978f5_0_8849"/>
            <p:cNvSpPr/>
            <p:nvPr/>
          </p:nvSpPr>
          <p:spPr>
            <a:xfrm>
              <a:off x="5393950" y="2524900"/>
              <a:ext cx="102825" cy="251475"/>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50" name="Google Shape;3850;g27b3a2978f5_0_8849"/>
            <p:cNvSpPr/>
            <p:nvPr/>
          </p:nvSpPr>
          <p:spPr>
            <a:xfrm>
              <a:off x="5538375" y="2492625"/>
              <a:ext cx="148700" cy="280350"/>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51" name="Google Shape;3851;g27b3a2978f5_0_8849"/>
            <p:cNvSpPr/>
            <p:nvPr/>
          </p:nvSpPr>
          <p:spPr>
            <a:xfrm>
              <a:off x="5732925" y="2571625"/>
              <a:ext cx="157175" cy="204750"/>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52" name="Google Shape;3852;g27b3a2978f5_0_8849"/>
            <p:cNvSpPr/>
            <p:nvPr/>
          </p:nvSpPr>
          <p:spPr>
            <a:xfrm>
              <a:off x="5918100" y="2524900"/>
              <a:ext cx="102825" cy="251475"/>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53" name="Google Shape;3853;g27b3a2978f5_0_8849"/>
            <p:cNvSpPr/>
            <p:nvPr/>
          </p:nvSpPr>
          <p:spPr>
            <a:xfrm>
              <a:off x="6157675" y="2507050"/>
              <a:ext cx="153800" cy="265925"/>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54" name="Google Shape;3854;g27b3a2978f5_0_8849"/>
            <p:cNvSpPr/>
            <p:nvPr/>
          </p:nvSpPr>
          <p:spPr>
            <a:xfrm>
              <a:off x="6347975" y="2503650"/>
              <a:ext cx="30600" cy="269325"/>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55" name="Google Shape;3855;g27b3a2978f5_0_8849"/>
            <p:cNvSpPr/>
            <p:nvPr/>
          </p:nvSpPr>
          <p:spPr>
            <a:xfrm>
              <a:off x="6422725" y="2571625"/>
              <a:ext cx="150400" cy="204750"/>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56" name="Google Shape;3856;g27b3a2978f5_0_8849"/>
            <p:cNvSpPr/>
            <p:nvPr/>
          </p:nvSpPr>
          <p:spPr>
            <a:xfrm>
              <a:off x="6597750" y="2524900"/>
              <a:ext cx="101950" cy="251475"/>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57" name="Google Shape;3857;g27b3a2978f5_0_8849"/>
            <p:cNvSpPr/>
            <p:nvPr/>
          </p:nvSpPr>
          <p:spPr>
            <a:xfrm>
              <a:off x="6729425" y="2571625"/>
              <a:ext cx="162275" cy="204750"/>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58" name="Google Shape;3858;g27b3a2978f5_0_8849"/>
            <p:cNvSpPr/>
            <p:nvPr/>
          </p:nvSpPr>
          <p:spPr>
            <a:xfrm>
              <a:off x="6934150"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59" name="Google Shape;3859;g27b3a2978f5_0_8849"/>
            <p:cNvSpPr/>
            <p:nvPr/>
          </p:nvSpPr>
          <p:spPr>
            <a:xfrm>
              <a:off x="7128700" y="2571625"/>
              <a:ext cx="150400" cy="204750"/>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60" name="Google Shape;3860;g27b3a2978f5_0_8849"/>
            <p:cNvSpPr/>
            <p:nvPr/>
          </p:nvSpPr>
          <p:spPr>
            <a:xfrm>
              <a:off x="7310500" y="2738975"/>
              <a:ext cx="38250" cy="84125"/>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61" name="Google Shape;3861;g27b3a2978f5_0_8849"/>
            <p:cNvSpPr/>
            <p:nvPr/>
          </p:nvSpPr>
          <p:spPr>
            <a:xfrm>
              <a:off x="3445100" y="2955600"/>
              <a:ext cx="186075" cy="270175"/>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62" name="Google Shape;3862;g27b3a2978f5_0_8849"/>
            <p:cNvSpPr/>
            <p:nvPr/>
          </p:nvSpPr>
          <p:spPr>
            <a:xfrm>
              <a:off x="3692325" y="3021025"/>
              <a:ext cx="148700" cy="200500"/>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63" name="Google Shape;3863;g27b3a2978f5_0_8849"/>
            <p:cNvSpPr/>
            <p:nvPr/>
          </p:nvSpPr>
          <p:spPr>
            <a:xfrm>
              <a:off x="3892825" y="2941175"/>
              <a:ext cx="158025" cy="284600"/>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64" name="Google Shape;3864;g27b3a2978f5_0_8849"/>
            <p:cNvSpPr/>
            <p:nvPr/>
          </p:nvSpPr>
          <p:spPr>
            <a:xfrm>
              <a:off x="4100100" y="3021025"/>
              <a:ext cx="162300" cy="204750"/>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65" name="Google Shape;3865;g27b3a2978f5_0_8849"/>
            <p:cNvSpPr/>
            <p:nvPr/>
          </p:nvSpPr>
          <p:spPr>
            <a:xfrm>
              <a:off x="4308250" y="3021025"/>
              <a:ext cx="91775" cy="200500"/>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66" name="Google Shape;3866;g27b3a2978f5_0_8849"/>
            <p:cNvSpPr/>
            <p:nvPr/>
          </p:nvSpPr>
          <p:spPr>
            <a:xfrm>
              <a:off x="4427175" y="3021025"/>
              <a:ext cx="150400" cy="204750"/>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67" name="Google Shape;3867;g27b3a2978f5_0_8849"/>
            <p:cNvSpPr/>
            <p:nvPr/>
          </p:nvSpPr>
          <p:spPr>
            <a:xfrm>
              <a:off x="4605575" y="2973450"/>
              <a:ext cx="102825" cy="252325"/>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68" name="Google Shape;3868;g27b3a2978f5_0_8849"/>
            <p:cNvSpPr/>
            <p:nvPr/>
          </p:nvSpPr>
          <p:spPr>
            <a:xfrm>
              <a:off x="474320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69" name="Google Shape;3869;g27b3a2978f5_0_8849"/>
            <p:cNvSpPr/>
            <p:nvPr/>
          </p:nvSpPr>
          <p:spPr>
            <a:xfrm>
              <a:off x="4957275" y="3021025"/>
              <a:ext cx="148700" cy="200500"/>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70" name="Google Shape;3870;g27b3a2978f5_0_8849"/>
            <p:cNvSpPr/>
            <p:nvPr/>
          </p:nvSpPr>
          <p:spPr>
            <a:xfrm>
              <a:off x="5156925" y="2941175"/>
              <a:ext cx="158900" cy="284600"/>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71" name="Google Shape;3871;g27b3a2978f5_0_8849"/>
            <p:cNvSpPr/>
            <p:nvPr/>
          </p:nvSpPr>
          <p:spPr>
            <a:xfrm>
              <a:off x="5366775" y="3021025"/>
              <a:ext cx="149525" cy="204750"/>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72" name="Google Shape;3872;g27b3a2978f5_0_8849"/>
            <p:cNvSpPr/>
            <p:nvPr/>
          </p:nvSpPr>
          <p:spPr>
            <a:xfrm>
              <a:off x="565305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73" name="Google Shape;3873;g27b3a2978f5_0_8849"/>
            <p:cNvSpPr/>
            <p:nvPr/>
          </p:nvSpPr>
          <p:spPr>
            <a:xfrm>
              <a:off x="5867150" y="3021025"/>
              <a:ext cx="148675" cy="200500"/>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74" name="Google Shape;3874;g27b3a2978f5_0_8849"/>
            <p:cNvSpPr/>
            <p:nvPr/>
          </p:nvSpPr>
          <p:spPr>
            <a:xfrm>
              <a:off x="6066775" y="2941175"/>
              <a:ext cx="158050" cy="284600"/>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75" name="Google Shape;3875;g27b3a2978f5_0_8849"/>
            <p:cNvSpPr/>
            <p:nvPr/>
          </p:nvSpPr>
          <p:spPr>
            <a:xfrm>
              <a:off x="6376000" y="2952200"/>
              <a:ext cx="197125" cy="273575"/>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76" name="Google Shape;3876;g27b3a2978f5_0_8849"/>
            <p:cNvSpPr/>
            <p:nvPr/>
          </p:nvSpPr>
          <p:spPr>
            <a:xfrm>
              <a:off x="6616425"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77" name="Google Shape;3877;g27b3a2978f5_0_8849"/>
            <p:cNvSpPr/>
            <p:nvPr/>
          </p:nvSpPr>
          <p:spPr>
            <a:xfrm>
              <a:off x="6829675" y="3021025"/>
              <a:ext cx="91775" cy="200500"/>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78" name="Google Shape;3878;g27b3a2978f5_0_8849"/>
            <p:cNvSpPr/>
            <p:nvPr/>
          </p:nvSpPr>
          <p:spPr>
            <a:xfrm>
              <a:off x="6943500" y="3021025"/>
              <a:ext cx="162300" cy="204750"/>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79" name="Google Shape;3879;g27b3a2978f5_0_8849"/>
            <p:cNvSpPr/>
            <p:nvPr/>
          </p:nvSpPr>
          <p:spPr>
            <a:xfrm>
              <a:off x="7142300" y="3021025"/>
              <a:ext cx="149525" cy="204750"/>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3880" name="Google Shape;3880;g27b3a2978f5_0_8849"/>
          <p:cNvSpPr txBox="1">
            <a:spLocks noGrp="1"/>
          </p:cNvSpPr>
          <p:nvPr>
            <p:ph type="body" idx="1"/>
          </p:nvPr>
        </p:nvSpPr>
        <p:spPr>
          <a:xfrm>
            <a:off x="720000" y="1512950"/>
            <a:ext cx="3852000" cy="27609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3881" name="Google Shape;3881;g27b3a2978f5_0_8849"/>
          <p:cNvSpPr txBox="1">
            <a:spLocks noGrp="1"/>
          </p:cNvSpPr>
          <p:nvPr>
            <p:ph type="sldNum" idx="1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3882" name="Google Shape;3882;g27b3a2978f5_0_8849"/>
          <p:cNvSpPr txBox="1">
            <a:spLocks noGrp="1"/>
          </p:cNvSpPr>
          <p:nvPr>
            <p:ph type="subTitle" idx="2"/>
          </p:nvPr>
        </p:nvSpPr>
        <p:spPr>
          <a:xfrm>
            <a:off x="255985"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
        <p:nvSpPr>
          <p:cNvPr id="3883" name="Google Shape;3883;g27b3a2978f5_0_8849"/>
          <p:cNvSpPr txBox="1">
            <a:spLocks noGrp="1"/>
          </p:cNvSpPr>
          <p:nvPr>
            <p:ph type="title"/>
          </p:nvPr>
        </p:nvSpPr>
        <p:spPr>
          <a:xfrm>
            <a:off x="720000" y="711475"/>
            <a:ext cx="5596800" cy="510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a:latin typeface="Roboto"/>
                <a:ea typeface="Roboto"/>
                <a:cs typeface="Roboto"/>
                <a:sym typeface="Roboto"/>
              </a:defRPr>
            </a:lvl1pPr>
            <a:lvl2pPr lvl="1" algn="l" rtl="0">
              <a:lnSpc>
                <a:spcPct val="100000"/>
              </a:lnSpc>
              <a:spcBef>
                <a:spcPts val="0"/>
              </a:spcBef>
              <a:spcAft>
                <a:spcPts val="0"/>
              </a:spcAft>
              <a:buSzPts val="2800"/>
              <a:buNone/>
              <a:defRPr sz="3000">
                <a:latin typeface="Arial"/>
                <a:ea typeface="Arial"/>
                <a:cs typeface="Arial"/>
                <a:sym typeface="Arial"/>
              </a:defRPr>
            </a:lvl2pPr>
            <a:lvl3pPr lvl="2" algn="l" rtl="0">
              <a:lnSpc>
                <a:spcPct val="100000"/>
              </a:lnSpc>
              <a:spcBef>
                <a:spcPts val="0"/>
              </a:spcBef>
              <a:spcAft>
                <a:spcPts val="0"/>
              </a:spcAft>
              <a:buSzPts val="2800"/>
              <a:buNone/>
              <a:defRPr sz="3000">
                <a:latin typeface="Arial"/>
                <a:ea typeface="Arial"/>
                <a:cs typeface="Arial"/>
                <a:sym typeface="Arial"/>
              </a:defRPr>
            </a:lvl3pPr>
            <a:lvl4pPr lvl="3" algn="l" rtl="0">
              <a:lnSpc>
                <a:spcPct val="100000"/>
              </a:lnSpc>
              <a:spcBef>
                <a:spcPts val="0"/>
              </a:spcBef>
              <a:spcAft>
                <a:spcPts val="0"/>
              </a:spcAft>
              <a:buSzPts val="2800"/>
              <a:buNone/>
              <a:defRPr sz="3000">
                <a:latin typeface="Arial"/>
                <a:ea typeface="Arial"/>
                <a:cs typeface="Arial"/>
                <a:sym typeface="Arial"/>
              </a:defRPr>
            </a:lvl4pPr>
            <a:lvl5pPr lvl="4" algn="l" rtl="0">
              <a:lnSpc>
                <a:spcPct val="100000"/>
              </a:lnSpc>
              <a:spcBef>
                <a:spcPts val="0"/>
              </a:spcBef>
              <a:spcAft>
                <a:spcPts val="0"/>
              </a:spcAft>
              <a:buSzPts val="2800"/>
              <a:buNone/>
              <a:defRPr sz="3000">
                <a:latin typeface="Arial"/>
                <a:ea typeface="Arial"/>
                <a:cs typeface="Arial"/>
                <a:sym typeface="Arial"/>
              </a:defRPr>
            </a:lvl5pPr>
            <a:lvl6pPr lvl="5" algn="l" rtl="0">
              <a:lnSpc>
                <a:spcPct val="100000"/>
              </a:lnSpc>
              <a:spcBef>
                <a:spcPts val="0"/>
              </a:spcBef>
              <a:spcAft>
                <a:spcPts val="0"/>
              </a:spcAft>
              <a:buSzPts val="2800"/>
              <a:buNone/>
              <a:defRPr sz="3000">
                <a:latin typeface="Arial"/>
                <a:ea typeface="Arial"/>
                <a:cs typeface="Arial"/>
                <a:sym typeface="Arial"/>
              </a:defRPr>
            </a:lvl6pPr>
            <a:lvl7pPr lvl="6" algn="l" rtl="0">
              <a:lnSpc>
                <a:spcPct val="100000"/>
              </a:lnSpc>
              <a:spcBef>
                <a:spcPts val="0"/>
              </a:spcBef>
              <a:spcAft>
                <a:spcPts val="0"/>
              </a:spcAft>
              <a:buSzPts val="2800"/>
              <a:buNone/>
              <a:defRPr sz="3000">
                <a:latin typeface="Arial"/>
                <a:ea typeface="Arial"/>
                <a:cs typeface="Arial"/>
                <a:sym typeface="Arial"/>
              </a:defRPr>
            </a:lvl7pPr>
            <a:lvl8pPr lvl="7" algn="l" rtl="0">
              <a:lnSpc>
                <a:spcPct val="100000"/>
              </a:lnSpc>
              <a:spcBef>
                <a:spcPts val="0"/>
              </a:spcBef>
              <a:spcAft>
                <a:spcPts val="0"/>
              </a:spcAft>
              <a:buSzPts val="2800"/>
              <a:buNone/>
              <a:defRPr sz="3000">
                <a:latin typeface="Arial"/>
                <a:ea typeface="Arial"/>
                <a:cs typeface="Arial"/>
                <a:sym typeface="Arial"/>
              </a:defRPr>
            </a:lvl8pPr>
            <a:lvl9pPr lvl="8" algn="l" rtl="0">
              <a:lnSpc>
                <a:spcPct val="100000"/>
              </a:lnSpc>
              <a:spcBef>
                <a:spcPts val="0"/>
              </a:spcBef>
              <a:spcAft>
                <a:spcPts val="0"/>
              </a:spcAft>
              <a:buSzPts val="2800"/>
              <a:buNone/>
              <a:defRPr sz="3000">
                <a:latin typeface="Arial"/>
                <a:ea typeface="Arial"/>
                <a:cs typeface="Arial"/>
                <a:sym typeface="Arial"/>
              </a:defRPr>
            </a:lvl9pPr>
          </a:lstStyle>
          <a:p>
            <a:endParaRPr/>
          </a:p>
        </p:txBody>
      </p:sp>
      <p:sp>
        <p:nvSpPr>
          <p:cNvPr id="3884" name="Google Shape;3884;g27b3a2978f5_0_8849"/>
          <p:cNvSpPr txBox="1"/>
          <p:nvPr/>
        </p:nvSpPr>
        <p:spPr>
          <a:xfrm>
            <a:off x="4497875" y="4764100"/>
            <a:ext cx="43326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600"/>
              <a:buFont typeface="Arial"/>
              <a:buNone/>
            </a:pPr>
            <a:r>
              <a:rPr lang="en" sz="600" b="0" i="0" u="none" strike="noStrike" cap="none">
                <a:solidFill>
                  <a:srgbClr val="CCCCF4"/>
                </a:solidFill>
                <a:latin typeface="Roboto Light"/>
                <a:ea typeface="Roboto Light"/>
                <a:cs typeface="Roboto Light"/>
                <a:sym typeface="Roboto Light"/>
              </a:rPr>
              <a:t>© </a:t>
            </a:r>
            <a:r>
              <a:rPr lang="en" sz="600">
                <a:solidFill>
                  <a:srgbClr val="CCCCF4"/>
                </a:solidFill>
                <a:latin typeface="Roboto Light"/>
                <a:ea typeface="Roboto Light"/>
                <a:cs typeface="Roboto Light"/>
                <a:sym typeface="Roboto Light"/>
              </a:rPr>
              <a:t>2022</a:t>
            </a:r>
            <a:r>
              <a:rPr lang="en" sz="600" b="0" i="0" u="none" strike="noStrike" cap="none">
                <a:solidFill>
                  <a:srgbClr val="CCCCF4"/>
                </a:solidFill>
                <a:latin typeface="Roboto Light"/>
                <a:ea typeface="Roboto Light"/>
                <a:cs typeface="Roboto Light"/>
                <a:sym typeface="Roboto Light"/>
              </a:rPr>
              <a:t>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CCCCF4"/>
              </a:solidFill>
              <a:latin typeface="Roboto Light"/>
              <a:ea typeface="Roboto Light"/>
              <a:cs typeface="Roboto Light"/>
              <a:sym typeface="Roboto Light"/>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341">
          <p15:clr>
            <a:srgbClr val="FA7B17"/>
          </p15:clr>
        </p15:guide>
        <p15:guide id="5" orient="horz" pos="680">
          <p15:clr>
            <a:srgbClr val="FA7B17"/>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Omilia - Text + 2 Columns + Left image">
  <p:cSld name="TITLE_ONLY_1_1_2_2_2">
    <p:spTree>
      <p:nvGrpSpPr>
        <p:cNvPr id="1" name="Shape 3885"/>
        <p:cNvGrpSpPr/>
        <p:nvPr/>
      </p:nvGrpSpPr>
      <p:grpSpPr>
        <a:xfrm>
          <a:off x="0" y="0"/>
          <a:ext cx="0" cy="0"/>
          <a:chOff x="0" y="0"/>
          <a:chExt cx="0" cy="0"/>
        </a:xfrm>
      </p:grpSpPr>
      <p:sp>
        <p:nvSpPr>
          <p:cNvPr id="3886" name="Google Shape;3886;g27b3a2978f5_0_8908"/>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3887" name="Google Shape;3887;g27b3a2978f5_0_8908"/>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3888" name="Google Shape;3888;g27b3a2978f5_0_8908"/>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3889" name="Google Shape;3889;g27b3a2978f5_0_8908"/>
          <p:cNvSpPr/>
          <p:nvPr/>
        </p:nvSpPr>
        <p:spPr>
          <a:xfrm>
            <a:off x="-104"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3890" name="Google Shape;3890;g27b3a2978f5_0_8908"/>
          <p:cNvGrpSpPr/>
          <p:nvPr/>
        </p:nvGrpSpPr>
        <p:grpSpPr>
          <a:xfrm>
            <a:off x="262788" y="4847368"/>
            <a:ext cx="1443457" cy="217780"/>
            <a:chOff x="238125" y="2326100"/>
            <a:chExt cx="7110625" cy="1050050"/>
          </a:xfrm>
        </p:grpSpPr>
        <p:sp>
          <p:nvSpPr>
            <p:cNvPr id="3891" name="Google Shape;3891;g27b3a2978f5_0_8908"/>
            <p:cNvSpPr/>
            <p:nvPr/>
          </p:nvSpPr>
          <p:spPr>
            <a:xfrm>
              <a:off x="1957575" y="2333750"/>
              <a:ext cx="202225" cy="884400"/>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92" name="Google Shape;3892;g27b3a2978f5_0_8908"/>
            <p:cNvSpPr/>
            <p:nvPr/>
          </p:nvSpPr>
          <p:spPr>
            <a:xfrm>
              <a:off x="2248975" y="2333750"/>
              <a:ext cx="203050" cy="884400"/>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93" name="Google Shape;3893;g27b3a2978f5_0_8908"/>
            <p:cNvSpPr/>
            <p:nvPr/>
          </p:nvSpPr>
          <p:spPr>
            <a:xfrm>
              <a:off x="1677225" y="2333750"/>
              <a:ext cx="202225" cy="884400"/>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94" name="Google Shape;3894;g27b3a2978f5_0_8908"/>
            <p:cNvSpPr/>
            <p:nvPr/>
          </p:nvSpPr>
          <p:spPr>
            <a:xfrm>
              <a:off x="238125" y="2326100"/>
              <a:ext cx="513125" cy="900525"/>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95" name="Google Shape;3895;g27b3a2978f5_0_8908"/>
            <p:cNvSpPr/>
            <p:nvPr/>
          </p:nvSpPr>
          <p:spPr>
            <a:xfrm>
              <a:off x="835325" y="2496850"/>
              <a:ext cx="756125" cy="721300"/>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96" name="Google Shape;3896;g27b3a2978f5_0_8908"/>
            <p:cNvSpPr/>
            <p:nvPr/>
          </p:nvSpPr>
          <p:spPr>
            <a:xfrm>
              <a:off x="2526775" y="2492625"/>
              <a:ext cx="485100" cy="734850"/>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97" name="Google Shape;3897;g27b3a2978f5_0_8908"/>
            <p:cNvSpPr/>
            <p:nvPr/>
          </p:nvSpPr>
          <p:spPr>
            <a:xfrm>
              <a:off x="3233575" y="2329500"/>
              <a:ext cx="28050" cy="1046650"/>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98" name="Google Shape;3898;g27b3a2978f5_0_8908"/>
            <p:cNvSpPr/>
            <p:nvPr/>
          </p:nvSpPr>
          <p:spPr>
            <a:xfrm>
              <a:off x="3424725" y="2507050"/>
              <a:ext cx="203900" cy="265925"/>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99" name="Google Shape;3899;g27b3a2978f5_0_8908"/>
            <p:cNvSpPr/>
            <p:nvPr/>
          </p:nvSpPr>
          <p:spPr>
            <a:xfrm>
              <a:off x="3636250" y="2571625"/>
              <a:ext cx="162300" cy="204750"/>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00" name="Google Shape;3900;g27b3a2978f5_0_8908"/>
            <p:cNvSpPr/>
            <p:nvPr/>
          </p:nvSpPr>
          <p:spPr>
            <a:xfrm>
              <a:off x="3829950" y="2571625"/>
              <a:ext cx="159750" cy="204750"/>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01" name="Google Shape;3901;g27b3a2978f5_0_8908"/>
            <p:cNvSpPr/>
            <p:nvPr/>
          </p:nvSpPr>
          <p:spPr>
            <a:xfrm>
              <a:off x="4033000" y="2492625"/>
              <a:ext cx="148675" cy="280350"/>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02" name="Google Shape;3902;g27b3a2978f5_0_8908"/>
            <p:cNvSpPr/>
            <p:nvPr/>
          </p:nvSpPr>
          <p:spPr>
            <a:xfrm>
              <a:off x="4237725"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03" name="Google Shape;3903;g27b3a2978f5_0_8908"/>
            <p:cNvSpPr/>
            <p:nvPr/>
          </p:nvSpPr>
          <p:spPr>
            <a:xfrm>
              <a:off x="4430575" y="2571625"/>
              <a:ext cx="175875" cy="204750"/>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04" name="Google Shape;3904;g27b3a2978f5_0_8908"/>
            <p:cNvSpPr/>
            <p:nvPr/>
          </p:nvSpPr>
          <p:spPr>
            <a:xfrm>
              <a:off x="4654000" y="2492625"/>
              <a:ext cx="22125" cy="280350"/>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05" name="Google Shape;3905;g27b3a2978f5_0_8908"/>
            <p:cNvSpPr/>
            <p:nvPr/>
          </p:nvSpPr>
          <p:spPr>
            <a:xfrm>
              <a:off x="4722825" y="2571625"/>
              <a:ext cx="175875" cy="204750"/>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06" name="Google Shape;3906;g27b3a2978f5_0_8908"/>
            <p:cNvSpPr/>
            <p:nvPr/>
          </p:nvSpPr>
          <p:spPr>
            <a:xfrm>
              <a:off x="4935200" y="2571625"/>
              <a:ext cx="158875" cy="280375"/>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07" name="Google Shape;3907;g27b3a2978f5_0_8908"/>
            <p:cNvSpPr/>
            <p:nvPr/>
          </p:nvSpPr>
          <p:spPr>
            <a:xfrm>
              <a:off x="5128050" y="2575875"/>
              <a:ext cx="165675" cy="27697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08" name="Google Shape;3908;g27b3a2978f5_0_8908"/>
            <p:cNvSpPr/>
            <p:nvPr/>
          </p:nvSpPr>
          <p:spPr>
            <a:xfrm>
              <a:off x="5393950" y="2524900"/>
              <a:ext cx="102825" cy="251475"/>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09" name="Google Shape;3909;g27b3a2978f5_0_8908"/>
            <p:cNvSpPr/>
            <p:nvPr/>
          </p:nvSpPr>
          <p:spPr>
            <a:xfrm>
              <a:off x="5538375" y="2492625"/>
              <a:ext cx="148700" cy="280350"/>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10" name="Google Shape;3910;g27b3a2978f5_0_8908"/>
            <p:cNvSpPr/>
            <p:nvPr/>
          </p:nvSpPr>
          <p:spPr>
            <a:xfrm>
              <a:off x="5732925" y="2571625"/>
              <a:ext cx="157175" cy="204750"/>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11" name="Google Shape;3911;g27b3a2978f5_0_8908"/>
            <p:cNvSpPr/>
            <p:nvPr/>
          </p:nvSpPr>
          <p:spPr>
            <a:xfrm>
              <a:off x="5918100" y="2524900"/>
              <a:ext cx="102825" cy="251475"/>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12" name="Google Shape;3912;g27b3a2978f5_0_8908"/>
            <p:cNvSpPr/>
            <p:nvPr/>
          </p:nvSpPr>
          <p:spPr>
            <a:xfrm>
              <a:off x="6157675" y="2507050"/>
              <a:ext cx="153800" cy="265925"/>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13" name="Google Shape;3913;g27b3a2978f5_0_8908"/>
            <p:cNvSpPr/>
            <p:nvPr/>
          </p:nvSpPr>
          <p:spPr>
            <a:xfrm>
              <a:off x="6347975" y="2503650"/>
              <a:ext cx="30600" cy="269325"/>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14" name="Google Shape;3914;g27b3a2978f5_0_8908"/>
            <p:cNvSpPr/>
            <p:nvPr/>
          </p:nvSpPr>
          <p:spPr>
            <a:xfrm>
              <a:off x="6422725" y="2571625"/>
              <a:ext cx="150400" cy="204750"/>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15" name="Google Shape;3915;g27b3a2978f5_0_8908"/>
            <p:cNvSpPr/>
            <p:nvPr/>
          </p:nvSpPr>
          <p:spPr>
            <a:xfrm>
              <a:off x="6597750" y="2524900"/>
              <a:ext cx="101950" cy="251475"/>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16" name="Google Shape;3916;g27b3a2978f5_0_8908"/>
            <p:cNvSpPr/>
            <p:nvPr/>
          </p:nvSpPr>
          <p:spPr>
            <a:xfrm>
              <a:off x="6729425" y="2571625"/>
              <a:ext cx="162275" cy="204750"/>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17" name="Google Shape;3917;g27b3a2978f5_0_8908"/>
            <p:cNvSpPr/>
            <p:nvPr/>
          </p:nvSpPr>
          <p:spPr>
            <a:xfrm>
              <a:off x="6934150"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18" name="Google Shape;3918;g27b3a2978f5_0_8908"/>
            <p:cNvSpPr/>
            <p:nvPr/>
          </p:nvSpPr>
          <p:spPr>
            <a:xfrm>
              <a:off x="7128700" y="2571625"/>
              <a:ext cx="150400" cy="204750"/>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19" name="Google Shape;3919;g27b3a2978f5_0_8908"/>
            <p:cNvSpPr/>
            <p:nvPr/>
          </p:nvSpPr>
          <p:spPr>
            <a:xfrm>
              <a:off x="7310500" y="2738975"/>
              <a:ext cx="38250" cy="84125"/>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20" name="Google Shape;3920;g27b3a2978f5_0_8908"/>
            <p:cNvSpPr/>
            <p:nvPr/>
          </p:nvSpPr>
          <p:spPr>
            <a:xfrm>
              <a:off x="3445100" y="2955600"/>
              <a:ext cx="186075" cy="270175"/>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21" name="Google Shape;3921;g27b3a2978f5_0_8908"/>
            <p:cNvSpPr/>
            <p:nvPr/>
          </p:nvSpPr>
          <p:spPr>
            <a:xfrm>
              <a:off x="3692325" y="3021025"/>
              <a:ext cx="148700" cy="200500"/>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22" name="Google Shape;3922;g27b3a2978f5_0_8908"/>
            <p:cNvSpPr/>
            <p:nvPr/>
          </p:nvSpPr>
          <p:spPr>
            <a:xfrm>
              <a:off x="3892825" y="2941175"/>
              <a:ext cx="158025" cy="284600"/>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23" name="Google Shape;3923;g27b3a2978f5_0_8908"/>
            <p:cNvSpPr/>
            <p:nvPr/>
          </p:nvSpPr>
          <p:spPr>
            <a:xfrm>
              <a:off x="4100100" y="3021025"/>
              <a:ext cx="162300" cy="204750"/>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24" name="Google Shape;3924;g27b3a2978f5_0_8908"/>
            <p:cNvSpPr/>
            <p:nvPr/>
          </p:nvSpPr>
          <p:spPr>
            <a:xfrm>
              <a:off x="4308250" y="3021025"/>
              <a:ext cx="91775" cy="200500"/>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25" name="Google Shape;3925;g27b3a2978f5_0_8908"/>
            <p:cNvSpPr/>
            <p:nvPr/>
          </p:nvSpPr>
          <p:spPr>
            <a:xfrm>
              <a:off x="4427175" y="3021025"/>
              <a:ext cx="150400" cy="204750"/>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26" name="Google Shape;3926;g27b3a2978f5_0_8908"/>
            <p:cNvSpPr/>
            <p:nvPr/>
          </p:nvSpPr>
          <p:spPr>
            <a:xfrm>
              <a:off x="4605575" y="2973450"/>
              <a:ext cx="102825" cy="252325"/>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27" name="Google Shape;3927;g27b3a2978f5_0_8908"/>
            <p:cNvSpPr/>
            <p:nvPr/>
          </p:nvSpPr>
          <p:spPr>
            <a:xfrm>
              <a:off x="474320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28" name="Google Shape;3928;g27b3a2978f5_0_8908"/>
            <p:cNvSpPr/>
            <p:nvPr/>
          </p:nvSpPr>
          <p:spPr>
            <a:xfrm>
              <a:off x="4957275" y="3021025"/>
              <a:ext cx="148700" cy="200500"/>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29" name="Google Shape;3929;g27b3a2978f5_0_8908"/>
            <p:cNvSpPr/>
            <p:nvPr/>
          </p:nvSpPr>
          <p:spPr>
            <a:xfrm>
              <a:off x="5156925" y="2941175"/>
              <a:ext cx="158900" cy="284600"/>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30" name="Google Shape;3930;g27b3a2978f5_0_8908"/>
            <p:cNvSpPr/>
            <p:nvPr/>
          </p:nvSpPr>
          <p:spPr>
            <a:xfrm>
              <a:off x="5366775" y="3021025"/>
              <a:ext cx="149525" cy="204750"/>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31" name="Google Shape;3931;g27b3a2978f5_0_8908"/>
            <p:cNvSpPr/>
            <p:nvPr/>
          </p:nvSpPr>
          <p:spPr>
            <a:xfrm>
              <a:off x="565305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32" name="Google Shape;3932;g27b3a2978f5_0_8908"/>
            <p:cNvSpPr/>
            <p:nvPr/>
          </p:nvSpPr>
          <p:spPr>
            <a:xfrm>
              <a:off x="5867150" y="3021025"/>
              <a:ext cx="148675" cy="200500"/>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33" name="Google Shape;3933;g27b3a2978f5_0_8908"/>
            <p:cNvSpPr/>
            <p:nvPr/>
          </p:nvSpPr>
          <p:spPr>
            <a:xfrm>
              <a:off x="6066775" y="2941175"/>
              <a:ext cx="158050" cy="284600"/>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34" name="Google Shape;3934;g27b3a2978f5_0_8908"/>
            <p:cNvSpPr/>
            <p:nvPr/>
          </p:nvSpPr>
          <p:spPr>
            <a:xfrm>
              <a:off x="6376000" y="2952200"/>
              <a:ext cx="197125" cy="273575"/>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35" name="Google Shape;3935;g27b3a2978f5_0_8908"/>
            <p:cNvSpPr/>
            <p:nvPr/>
          </p:nvSpPr>
          <p:spPr>
            <a:xfrm>
              <a:off x="6616425"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36" name="Google Shape;3936;g27b3a2978f5_0_8908"/>
            <p:cNvSpPr/>
            <p:nvPr/>
          </p:nvSpPr>
          <p:spPr>
            <a:xfrm>
              <a:off x="6829675" y="3021025"/>
              <a:ext cx="91775" cy="200500"/>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37" name="Google Shape;3937;g27b3a2978f5_0_8908"/>
            <p:cNvSpPr/>
            <p:nvPr/>
          </p:nvSpPr>
          <p:spPr>
            <a:xfrm>
              <a:off x="6943500" y="3021025"/>
              <a:ext cx="162300" cy="204750"/>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38" name="Google Shape;3938;g27b3a2978f5_0_8908"/>
            <p:cNvSpPr/>
            <p:nvPr/>
          </p:nvSpPr>
          <p:spPr>
            <a:xfrm>
              <a:off x="7142300" y="3021025"/>
              <a:ext cx="149525" cy="204750"/>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3939" name="Google Shape;3939;g27b3a2978f5_0_8908"/>
          <p:cNvSpPr txBox="1">
            <a:spLocks noGrp="1"/>
          </p:cNvSpPr>
          <p:nvPr>
            <p:ph type="title"/>
          </p:nvPr>
        </p:nvSpPr>
        <p:spPr>
          <a:xfrm>
            <a:off x="4572000" y="1061125"/>
            <a:ext cx="3852000" cy="1030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a:latin typeface="Roboto"/>
                <a:ea typeface="Roboto"/>
                <a:cs typeface="Roboto"/>
                <a:sym typeface="Roboto"/>
              </a:defRPr>
            </a:lvl1pPr>
            <a:lvl2pPr lvl="1" algn="l" rtl="0">
              <a:lnSpc>
                <a:spcPct val="100000"/>
              </a:lnSpc>
              <a:spcBef>
                <a:spcPts val="0"/>
              </a:spcBef>
              <a:spcAft>
                <a:spcPts val="0"/>
              </a:spcAft>
              <a:buSzPts val="2800"/>
              <a:buNone/>
              <a:defRPr sz="3000">
                <a:latin typeface="Arial"/>
                <a:ea typeface="Arial"/>
                <a:cs typeface="Arial"/>
                <a:sym typeface="Arial"/>
              </a:defRPr>
            </a:lvl2pPr>
            <a:lvl3pPr lvl="2" algn="l" rtl="0">
              <a:lnSpc>
                <a:spcPct val="100000"/>
              </a:lnSpc>
              <a:spcBef>
                <a:spcPts val="0"/>
              </a:spcBef>
              <a:spcAft>
                <a:spcPts val="0"/>
              </a:spcAft>
              <a:buSzPts val="2800"/>
              <a:buNone/>
              <a:defRPr sz="3000">
                <a:latin typeface="Arial"/>
                <a:ea typeface="Arial"/>
                <a:cs typeface="Arial"/>
                <a:sym typeface="Arial"/>
              </a:defRPr>
            </a:lvl3pPr>
            <a:lvl4pPr lvl="3" algn="l" rtl="0">
              <a:lnSpc>
                <a:spcPct val="100000"/>
              </a:lnSpc>
              <a:spcBef>
                <a:spcPts val="0"/>
              </a:spcBef>
              <a:spcAft>
                <a:spcPts val="0"/>
              </a:spcAft>
              <a:buSzPts val="2800"/>
              <a:buNone/>
              <a:defRPr sz="3000">
                <a:latin typeface="Arial"/>
                <a:ea typeface="Arial"/>
                <a:cs typeface="Arial"/>
                <a:sym typeface="Arial"/>
              </a:defRPr>
            </a:lvl4pPr>
            <a:lvl5pPr lvl="4" algn="l" rtl="0">
              <a:lnSpc>
                <a:spcPct val="100000"/>
              </a:lnSpc>
              <a:spcBef>
                <a:spcPts val="0"/>
              </a:spcBef>
              <a:spcAft>
                <a:spcPts val="0"/>
              </a:spcAft>
              <a:buSzPts val="2800"/>
              <a:buNone/>
              <a:defRPr sz="3000">
                <a:latin typeface="Arial"/>
                <a:ea typeface="Arial"/>
                <a:cs typeface="Arial"/>
                <a:sym typeface="Arial"/>
              </a:defRPr>
            </a:lvl5pPr>
            <a:lvl6pPr lvl="5" algn="l" rtl="0">
              <a:lnSpc>
                <a:spcPct val="100000"/>
              </a:lnSpc>
              <a:spcBef>
                <a:spcPts val="0"/>
              </a:spcBef>
              <a:spcAft>
                <a:spcPts val="0"/>
              </a:spcAft>
              <a:buSzPts val="2800"/>
              <a:buNone/>
              <a:defRPr sz="3000">
                <a:latin typeface="Arial"/>
                <a:ea typeface="Arial"/>
                <a:cs typeface="Arial"/>
                <a:sym typeface="Arial"/>
              </a:defRPr>
            </a:lvl6pPr>
            <a:lvl7pPr lvl="6" algn="l" rtl="0">
              <a:lnSpc>
                <a:spcPct val="100000"/>
              </a:lnSpc>
              <a:spcBef>
                <a:spcPts val="0"/>
              </a:spcBef>
              <a:spcAft>
                <a:spcPts val="0"/>
              </a:spcAft>
              <a:buSzPts val="2800"/>
              <a:buNone/>
              <a:defRPr sz="3000">
                <a:latin typeface="Arial"/>
                <a:ea typeface="Arial"/>
                <a:cs typeface="Arial"/>
                <a:sym typeface="Arial"/>
              </a:defRPr>
            </a:lvl7pPr>
            <a:lvl8pPr lvl="7" algn="l" rtl="0">
              <a:lnSpc>
                <a:spcPct val="100000"/>
              </a:lnSpc>
              <a:spcBef>
                <a:spcPts val="0"/>
              </a:spcBef>
              <a:spcAft>
                <a:spcPts val="0"/>
              </a:spcAft>
              <a:buSzPts val="2800"/>
              <a:buNone/>
              <a:defRPr sz="3000">
                <a:latin typeface="Arial"/>
                <a:ea typeface="Arial"/>
                <a:cs typeface="Arial"/>
                <a:sym typeface="Arial"/>
              </a:defRPr>
            </a:lvl8pPr>
            <a:lvl9pPr lvl="8" algn="l" rtl="0">
              <a:lnSpc>
                <a:spcPct val="100000"/>
              </a:lnSpc>
              <a:spcBef>
                <a:spcPts val="0"/>
              </a:spcBef>
              <a:spcAft>
                <a:spcPts val="0"/>
              </a:spcAft>
              <a:buSzPts val="2800"/>
              <a:buNone/>
              <a:defRPr sz="3000">
                <a:latin typeface="Arial"/>
                <a:ea typeface="Arial"/>
                <a:cs typeface="Arial"/>
                <a:sym typeface="Arial"/>
              </a:defRPr>
            </a:lvl9pPr>
          </a:lstStyle>
          <a:p>
            <a:endParaRPr/>
          </a:p>
        </p:txBody>
      </p:sp>
      <p:sp>
        <p:nvSpPr>
          <p:cNvPr id="3940" name="Google Shape;3940;g27b3a2978f5_0_8908"/>
          <p:cNvSpPr txBox="1">
            <a:spLocks noGrp="1"/>
          </p:cNvSpPr>
          <p:nvPr>
            <p:ph type="body" idx="1"/>
          </p:nvPr>
        </p:nvSpPr>
        <p:spPr>
          <a:xfrm>
            <a:off x="4572000" y="2135875"/>
            <a:ext cx="1940400" cy="18363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3941" name="Google Shape;3941;g27b3a2978f5_0_8908"/>
          <p:cNvSpPr txBox="1">
            <a:spLocks noGrp="1"/>
          </p:cNvSpPr>
          <p:nvPr>
            <p:ph type="sldNum" idx="1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3942" name="Google Shape;3942;g27b3a2978f5_0_8908"/>
          <p:cNvSpPr txBox="1">
            <a:spLocks noGrp="1"/>
          </p:cNvSpPr>
          <p:nvPr>
            <p:ph type="body" idx="2"/>
          </p:nvPr>
        </p:nvSpPr>
        <p:spPr>
          <a:xfrm>
            <a:off x="6679325" y="2135875"/>
            <a:ext cx="1940400" cy="18363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3943" name="Google Shape;3943;g27b3a2978f5_0_8908"/>
          <p:cNvSpPr txBox="1">
            <a:spLocks noGrp="1"/>
          </p:cNvSpPr>
          <p:nvPr>
            <p:ph type="subTitle" idx="3"/>
          </p:nvPr>
        </p:nvSpPr>
        <p:spPr>
          <a:xfrm>
            <a:off x="255985"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
        <p:nvSpPr>
          <p:cNvPr id="3944" name="Google Shape;3944;g27b3a2978f5_0_8908"/>
          <p:cNvSpPr txBox="1"/>
          <p:nvPr/>
        </p:nvSpPr>
        <p:spPr>
          <a:xfrm>
            <a:off x="4497875" y="4764100"/>
            <a:ext cx="43326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600"/>
              <a:buFont typeface="Arial"/>
              <a:buNone/>
            </a:pPr>
            <a:r>
              <a:rPr lang="en" sz="600" b="0" i="0" u="none" strike="noStrike" cap="none">
                <a:solidFill>
                  <a:srgbClr val="CCCCF4"/>
                </a:solidFill>
                <a:latin typeface="Roboto Light"/>
                <a:ea typeface="Roboto Light"/>
                <a:cs typeface="Roboto Light"/>
                <a:sym typeface="Roboto Light"/>
              </a:rPr>
              <a:t>© </a:t>
            </a:r>
            <a:r>
              <a:rPr lang="en" sz="600">
                <a:solidFill>
                  <a:srgbClr val="CCCCF4"/>
                </a:solidFill>
                <a:latin typeface="Roboto Light"/>
                <a:ea typeface="Roboto Light"/>
                <a:cs typeface="Roboto Light"/>
                <a:sym typeface="Roboto Light"/>
              </a:rPr>
              <a:t>2022</a:t>
            </a:r>
            <a:r>
              <a:rPr lang="en" sz="600" b="0" i="0" u="none" strike="noStrike" cap="none">
                <a:solidFill>
                  <a:srgbClr val="CCCCF4"/>
                </a:solidFill>
                <a:latin typeface="Roboto Light"/>
                <a:ea typeface="Roboto Light"/>
                <a:cs typeface="Roboto Light"/>
                <a:sym typeface="Roboto Light"/>
              </a:rPr>
              <a:t>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CCCCF4"/>
              </a:solidFill>
              <a:latin typeface="Roboto Light"/>
              <a:ea typeface="Roboto Light"/>
              <a:cs typeface="Roboto Light"/>
              <a:sym typeface="Roboto Light"/>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341">
          <p15:clr>
            <a:srgbClr val="FA7B17"/>
          </p15:clr>
        </p15:guide>
        <p15:guide id="5" orient="horz" pos="680">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milia - Title + Left Column">
  <p:cSld name="TITLE_ONLY_1_1_2">
    <p:spTree>
      <p:nvGrpSpPr>
        <p:cNvPr id="1" name="Shape 216"/>
        <p:cNvGrpSpPr/>
        <p:nvPr/>
      </p:nvGrpSpPr>
      <p:grpSpPr>
        <a:xfrm>
          <a:off x="0" y="0"/>
          <a:ext cx="0" cy="0"/>
          <a:chOff x="0" y="0"/>
          <a:chExt cx="0" cy="0"/>
        </a:xfrm>
      </p:grpSpPr>
      <p:sp>
        <p:nvSpPr>
          <p:cNvPr id="217" name="Google Shape;217;g27b3a2978f5_0_2435"/>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218" name="Google Shape;218;g27b3a2978f5_0_2435"/>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219" name="Google Shape;219;g27b3a2978f5_0_2435"/>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220" name="Google Shape;220;g27b3a2978f5_0_2435"/>
          <p:cNvSpPr/>
          <p:nvPr/>
        </p:nvSpPr>
        <p:spPr>
          <a:xfrm>
            <a:off x="-103"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221" name="Google Shape;221;g27b3a2978f5_0_2435"/>
          <p:cNvGrpSpPr/>
          <p:nvPr/>
        </p:nvGrpSpPr>
        <p:grpSpPr>
          <a:xfrm>
            <a:off x="262788" y="4847368"/>
            <a:ext cx="1443457" cy="217780"/>
            <a:chOff x="238125" y="2326100"/>
            <a:chExt cx="7110625" cy="1050050"/>
          </a:xfrm>
        </p:grpSpPr>
        <p:sp>
          <p:nvSpPr>
            <p:cNvPr id="222" name="Google Shape;222;g27b3a2978f5_0_2435"/>
            <p:cNvSpPr/>
            <p:nvPr/>
          </p:nvSpPr>
          <p:spPr>
            <a:xfrm>
              <a:off x="1957575" y="2333750"/>
              <a:ext cx="202225" cy="884400"/>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g27b3a2978f5_0_2435"/>
            <p:cNvSpPr/>
            <p:nvPr/>
          </p:nvSpPr>
          <p:spPr>
            <a:xfrm>
              <a:off x="2248975" y="2333750"/>
              <a:ext cx="203050" cy="884400"/>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g27b3a2978f5_0_2435"/>
            <p:cNvSpPr/>
            <p:nvPr/>
          </p:nvSpPr>
          <p:spPr>
            <a:xfrm>
              <a:off x="1677225" y="2333750"/>
              <a:ext cx="202225" cy="884400"/>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g27b3a2978f5_0_2435"/>
            <p:cNvSpPr/>
            <p:nvPr/>
          </p:nvSpPr>
          <p:spPr>
            <a:xfrm>
              <a:off x="238125" y="2326100"/>
              <a:ext cx="513125" cy="900525"/>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g27b3a2978f5_0_2435"/>
            <p:cNvSpPr/>
            <p:nvPr/>
          </p:nvSpPr>
          <p:spPr>
            <a:xfrm>
              <a:off x="835325" y="2496850"/>
              <a:ext cx="756125" cy="721300"/>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g27b3a2978f5_0_2435"/>
            <p:cNvSpPr/>
            <p:nvPr/>
          </p:nvSpPr>
          <p:spPr>
            <a:xfrm>
              <a:off x="2526775" y="2492625"/>
              <a:ext cx="485100" cy="734850"/>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g27b3a2978f5_0_2435"/>
            <p:cNvSpPr/>
            <p:nvPr/>
          </p:nvSpPr>
          <p:spPr>
            <a:xfrm>
              <a:off x="3233575" y="2329500"/>
              <a:ext cx="28050" cy="1046650"/>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g27b3a2978f5_0_2435"/>
            <p:cNvSpPr/>
            <p:nvPr/>
          </p:nvSpPr>
          <p:spPr>
            <a:xfrm>
              <a:off x="3424725" y="2507050"/>
              <a:ext cx="203900" cy="265925"/>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g27b3a2978f5_0_2435"/>
            <p:cNvSpPr/>
            <p:nvPr/>
          </p:nvSpPr>
          <p:spPr>
            <a:xfrm>
              <a:off x="3636250" y="2571625"/>
              <a:ext cx="162300" cy="204750"/>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g27b3a2978f5_0_2435"/>
            <p:cNvSpPr/>
            <p:nvPr/>
          </p:nvSpPr>
          <p:spPr>
            <a:xfrm>
              <a:off x="3829950" y="2571625"/>
              <a:ext cx="159750" cy="204750"/>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g27b3a2978f5_0_2435"/>
            <p:cNvSpPr/>
            <p:nvPr/>
          </p:nvSpPr>
          <p:spPr>
            <a:xfrm>
              <a:off x="4033000" y="2492625"/>
              <a:ext cx="148675" cy="280350"/>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g27b3a2978f5_0_2435"/>
            <p:cNvSpPr/>
            <p:nvPr/>
          </p:nvSpPr>
          <p:spPr>
            <a:xfrm>
              <a:off x="4237725"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g27b3a2978f5_0_2435"/>
            <p:cNvSpPr/>
            <p:nvPr/>
          </p:nvSpPr>
          <p:spPr>
            <a:xfrm>
              <a:off x="4430575" y="2571625"/>
              <a:ext cx="175875" cy="204750"/>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g27b3a2978f5_0_2435"/>
            <p:cNvSpPr/>
            <p:nvPr/>
          </p:nvSpPr>
          <p:spPr>
            <a:xfrm>
              <a:off x="4654000" y="2492625"/>
              <a:ext cx="22125" cy="280350"/>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g27b3a2978f5_0_2435"/>
            <p:cNvSpPr/>
            <p:nvPr/>
          </p:nvSpPr>
          <p:spPr>
            <a:xfrm>
              <a:off x="4722825" y="2571625"/>
              <a:ext cx="175875" cy="204750"/>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g27b3a2978f5_0_2435"/>
            <p:cNvSpPr/>
            <p:nvPr/>
          </p:nvSpPr>
          <p:spPr>
            <a:xfrm>
              <a:off x="4935200" y="2571625"/>
              <a:ext cx="158875" cy="280375"/>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g27b3a2978f5_0_2435"/>
            <p:cNvSpPr/>
            <p:nvPr/>
          </p:nvSpPr>
          <p:spPr>
            <a:xfrm>
              <a:off x="5128050" y="2575875"/>
              <a:ext cx="165675" cy="27697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g27b3a2978f5_0_2435"/>
            <p:cNvSpPr/>
            <p:nvPr/>
          </p:nvSpPr>
          <p:spPr>
            <a:xfrm>
              <a:off x="5393950" y="2524900"/>
              <a:ext cx="102825" cy="251475"/>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g27b3a2978f5_0_2435"/>
            <p:cNvSpPr/>
            <p:nvPr/>
          </p:nvSpPr>
          <p:spPr>
            <a:xfrm>
              <a:off x="5538375" y="2492625"/>
              <a:ext cx="148700" cy="280350"/>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g27b3a2978f5_0_2435"/>
            <p:cNvSpPr/>
            <p:nvPr/>
          </p:nvSpPr>
          <p:spPr>
            <a:xfrm>
              <a:off x="5732925" y="2571625"/>
              <a:ext cx="157175" cy="204750"/>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g27b3a2978f5_0_2435"/>
            <p:cNvSpPr/>
            <p:nvPr/>
          </p:nvSpPr>
          <p:spPr>
            <a:xfrm>
              <a:off x="5918100" y="2524900"/>
              <a:ext cx="102825" cy="251475"/>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g27b3a2978f5_0_2435"/>
            <p:cNvSpPr/>
            <p:nvPr/>
          </p:nvSpPr>
          <p:spPr>
            <a:xfrm>
              <a:off x="6157675" y="2507050"/>
              <a:ext cx="153800" cy="265925"/>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g27b3a2978f5_0_2435"/>
            <p:cNvSpPr/>
            <p:nvPr/>
          </p:nvSpPr>
          <p:spPr>
            <a:xfrm>
              <a:off x="6347975" y="2503650"/>
              <a:ext cx="30600" cy="269325"/>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g27b3a2978f5_0_2435"/>
            <p:cNvSpPr/>
            <p:nvPr/>
          </p:nvSpPr>
          <p:spPr>
            <a:xfrm>
              <a:off x="6422725" y="2571625"/>
              <a:ext cx="150400" cy="204750"/>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g27b3a2978f5_0_2435"/>
            <p:cNvSpPr/>
            <p:nvPr/>
          </p:nvSpPr>
          <p:spPr>
            <a:xfrm>
              <a:off x="6597750" y="2524900"/>
              <a:ext cx="101950" cy="251475"/>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g27b3a2978f5_0_2435"/>
            <p:cNvSpPr/>
            <p:nvPr/>
          </p:nvSpPr>
          <p:spPr>
            <a:xfrm>
              <a:off x="6729425" y="2571625"/>
              <a:ext cx="162275" cy="204750"/>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g27b3a2978f5_0_2435"/>
            <p:cNvSpPr/>
            <p:nvPr/>
          </p:nvSpPr>
          <p:spPr>
            <a:xfrm>
              <a:off x="6934150"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g27b3a2978f5_0_2435"/>
            <p:cNvSpPr/>
            <p:nvPr/>
          </p:nvSpPr>
          <p:spPr>
            <a:xfrm>
              <a:off x="7128700" y="2571625"/>
              <a:ext cx="150400" cy="204750"/>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g27b3a2978f5_0_2435"/>
            <p:cNvSpPr/>
            <p:nvPr/>
          </p:nvSpPr>
          <p:spPr>
            <a:xfrm>
              <a:off x="7310500" y="2738975"/>
              <a:ext cx="38250" cy="84125"/>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g27b3a2978f5_0_2435"/>
            <p:cNvSpPr/>
            <p:nvPr/>
          </p:nvSpPr>
          <p:spPr>
            <a:xfrm>
              <a:off x="3445100" y="2955600"/>
              <a:ext cx="186075" cy="270175"/>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g27b3a2978f5_0_2435"/>
            <p:cNvSpPr/>
            <p:nvPr/>
          </p:nvSpPr>
          <p:spPr>
            <a:xfrm>
              <a:off x="3692325" y="3021025"/>
              <a:ext cx="148700" cy="200500"/>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g27b3a2978f5_0_2435"/>
            <p:cNvSpPr/>
            <p:nvPr/>
          </p:nvSpPr>
          <p:spPr>
            <a:xfrm>
              <a:off x="3892825" y="2941175"/>
              <a:ext cx="158025" cy="284600"/>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g27b3a2978f5_0_2435"/>
            <p:cNvSpPr/>
            <p:nvPr/>
          </p:nvSpPr>
          <p:spPr>
            <a:xfrm>
              <a:off x="4100100" y="3021025"/>
              <a:ext cx="162300" cy="204750"/>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g27b3a2978f5_0_2435"/>
            <p:cNvSpPr/>
            <p:nvPr/>
          </p:nvSpPr>
          <p:spPr>
            <a:xfrm>
              <a:off x="4308250" y="3021025"/>
              <a:ext cx="91775" cy="200500"/>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g27b3a2978f5_0_2435"/>
            <p:cNvSpPr/>
            <p:nvPr/>
          </p:nvSpPr>
          <p:spPr>
            <a:xfrm>
              <a:off x="4427175" y="3021025"/>
              <a:ext cx="150400" cy="204750"/>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g27b3a2978f5_0_2435"/>
            <p:cNvSpPr/>
            <p:nvPr/>
          </p:nvSpPr>
          <p:spPr>
            <a:xfrm>
              <a:off x="4605575" y="2973450"/>
              <a:ext cx="102825" cy="252325"/>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g27b3a2978f5_0_2435"/>
            <p:cNvSpPr/>
            <p:nvPr/>
          </p:nvSpPr>
          <p:spPr>
            <a:xfrm>
              <a:off x="474320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g27b3a2978f5_0_2435"/>
            <p:cNvSpPr/>
            <p:nvPr/>
          </p:nvSpPr>
          <p:spPr>
            <a:xfrm>
              <a:off x="4957275" y="3021025"/>
              <a:ext cx="148700" cy="200500"/>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g27b3a2978f5_0_2435"/>
            <p:cNvSpPr/>
            <p:nvPr/>
          </p:nvSpPr>
          <p:spPr>
            <a:xfrm>
              <a:off x="5156925" y="2941175"/>
              <a:ext cx="158900" cy="284600"/>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g27b3a2978f5_0_2435"/>
            <p:cNvSpPr/>
            <p:nvPr/>
          </p:nvSpPr>
          <p:spPr>
            <a:xfrm>
              <a:off x="5366775" y="3021025"/>
              <a:ext cx="149525" cy="204750"/>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g27b3a2978f5_0_2435"/>
            <p:cNvSpPr/>
            <p:nvPr/>
          </p:nvSpPr>
          <p:spPr>
            <a:xfrm>
              <a:off x="565305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g27b3a2978f5_0_2435"/>
            <p:cNvSpPr/>
            <p:nvPr/>
          </p:nvSpPr>
          <p:spPr>
            <a:xfrm>
              <a:off x="5867150" y="3021025"/>
              <a:ext cx="148675" cy="200500"/>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g27b3a2978f5_0_2435"/>
            <p:cNvSpPr/>
            <p:nvPr/>
          </p:nvSpPr>
          <p:spPr>
            <a:xfrm>
              <a:off x="6066775" y="2941175"/>
              <a:ext cx="158050" cy="284600"/>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g27b3a2978f5_0_2435"/>
            <p:cNvSpPr/>
            <p:nvPr/>
          </p:nvSpPr>
          <p:spPr>
            <a:xfrm>
              <a:off x="6376000" y="2952200"/>
              <a:ext cx="197125" cy="273575"/>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g27b3a2978f5_0_2435"/>
            <p:cNvSpPr/>
            <p:nvPr/>
          </p:nvSpPr>
          <p:spPr>
            <a:xfrm>
              <a:off x="6616425"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g27b3a2978f5_0_2435"/>
            <p:cNvSpPr/>
            <p:nvPr/>
          </p:nvSpPr>
          <p:spPr>
            <a:xfrm>
              <a:off x="6829675" y="3021025"/>
              <a:ext cx="91775" cy="200500"/>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g27b3a2978f5_0_2435"/>
            <p:cNvSpPr/>
            <p:nvPr/>
          </p:nvSpPr>
          <p:spPr>
            <a:xfrm>
              <a:off x="6943500" y="3021025"/>
              <a:ext cx="162300" cy="204750"/>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g27b3a2978f5_0_2435"/>
            <p:cNvSpPr/>
            <p:nvPr/>
          </p:nvSpPr>
          <p:spPr>
            <a:xfrm>
              <a:off x="7142300" y="3021025"/>
              <a:ext cx="149525" cy="204750"/>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 name="Google Shape;270;g27b3a2978f5_0_2435"/>
          <p:cNvSpPr txBox="1">
            <a:spLocks noGrp="1"/>
          </p:cNvSpPr>
          <p:nvPr>
            <p:ph type="title"/>
          </p:nvPr>
        </p:nvSpPr>
        <p:spPr>
          <a:xfrm>
            <a:off x="720000" y="1061125"/>
            <a:ext cx="3852000" cy="510600"/>
          </a:xfrm>
          <a:prstGeom prst="rect">
            <a:avLst/>
          </a:prstGeom>
        </p:spPr>
        <p:txBody>
          <a:bodyPr spcFirstLastPara="1" wrap="square" lIns="0" tIns="0" rIns="0" bIns="0" anchor="t" anchorCtr="0">
            <a:noAutofit/>
          </a:bodyPr>
          <a:lstStyle>
            <a:lvl1pPr lvl="0" rtl="0">
              <a:spcBef>
                <a:spcPts val="0"/>
              </a:spcBef>
              <a:spcAft>
                <a:spcPts val="0"/>
              </a:spcAft>
              <a:buNone/>
              <a:defRPr>
                <a:latin typeface="Roboto"/>
                <a:ea typeface="Roboto"/>
                <a:cs typeface="Roboto"/>
                <a:sym typeface="Roboto"/>
              </a:defRPr>
            </a:lvl1pPr>
            <a:lvl2pPr lvl="1" rtl="0">
              <a:spcBef>
                <a:spcPts val="0"/>
              </a:spcBef>
              <a:spcAft>
                <a:spcPts val="0"/>
              </a:spcAft>
              <a:buNone/>
              <a:defRPr sz="3000">
                <a:latin typeface="Arial"/>
                <a:ea typeface="Arial"/>
                <a:cs typeface="Arial"/>
                <a:sym typeface="Arial"/>
              </a:defRPr>
            </a:lvl2pPr>
            <a:lvl3pPr lvl="2" rtl="0">
              <a:spcBef>
                <a:spcPts val="0"/>
              </a:spcBef>
              <a:spcAft>
                <a:spcPts val="0"/>
              </a:spcAft>
              <a:buNone/>
              <a:defRPr sz="3000">
                <a:latin typeface="Arial"/>
                <a:ea typeface="Arial"/>
                <a:cs typeface="Arial"/>
                <a:sym typeface="Arial"/>
              </a:defRPr>
            </a:lvl3pPr>
            <a:lvl4pPr lvl="3" rtl="0">
              <a:spcBef>
                <a:spcPts val="0"/>
              </a:spcBef>
              <a:spcAft>
                <a:spcPts val="0"/>
              </a:spcAft>
              <a:buNone/>
              <a:defRPr sz="3000">
                <a:latin typeface="Arial"/>
                <a:ea typeface="Arial"/>
                <a:cs typeface="Arial"/>
                <a:sym typeface="Arial"/>
              </a:defRPr>
            </a:lvl4pPr>
            <a:lvl5pPr lvl="4" rtl="0">
              <a:spcBef>
                <a:spcPts val="0"/>
              </a:spcBef>
              <a:spcAft>
                <a:spcPts val="0"/>
              </a:spcAft>
              <a:buNone/>
              <a:defRPr sz="3000">
                <a:latin typeface="Arial"/>
                <a:ea typeface="Arial"/>
                <a:cs typeface="Arial"/>
                <a:sym typeface="Arial"/>
              </a:defRPr>
            </a:lvl5pPr>
            <a:lvl6pPr lvl="5" rtl="0">
              <a:spcBef>
                <a:spcPts val="0"/>
              </a:spcBef>
              <a:spcAft>
                <a:spcPts val="0"/>
              </a:spcAft>
              <a:buNone/>
              <a:defRPr sz="3000">
                <a:latin typeface="Arial"/>
                <a:ea typeface="Arial"/>
                <a:cs typeface="Arial"/>
                <a:sym typeface="Arial"/>
              </a:defRPr>
            </a:lvl6pPr>
            <a:lvl7pPr lvl="6" rtl="0">
              <a:spcBef>
                <a:spcPts val="0"/>
              </a:spcBef>
              <a:spcAft>
                <a:spcPts val="0"/>
              </a:spcAft>
              <a:buNone/>
              <a:defRPr sz="3000">
                <a:latin typeface="Arial"/>
                <a:ea typeface="Arial"/>
                <a:cs typeface="Arial"/>
                <a:sym typeface="Arial"/>
              </a:defRPr>
            </a:lvl7pPr>
            <a:lvl8pPr lvl="7" rtl="0">
              <a:spcBef>
                <a:spcPts val="0"/>
              </a:spcBef>
              <a:spcAft>
                <a:spcPts val="0"/>
              </a:spcAft>
              <a:buNone/>
              <a:defRPr sz="3000">
                <a:latin typeface="Arial"/>
                <a:ea typeface="Arial"/>
                <a:cs typeface="Arial"/>
                <a:sym typeface="Arial"/>
              </a:defRPr>
            </a:lvl8pPr>
            <a:lvl9pPr lvl="8" rtl="0">
              <a:spcBef>
                <a:spcPts val="0"/>
              </a:spcBef>
              <a:spcAft>
                <a:spcPts val="0"/>
              </a:spcAft>
              <a:buNone/>
              <a:defRPr sz="3000">
                <a:latin typeface="Arial"/>
                <a:ea typeface="Arial"/>
                <a:cs typeface="Arial"/>
                <a:sym typeface="Arial"/>
              </a:defRPr>
            </a:lvl9pPr>
          </a:lstStyle>
          <a:p>
            <a:endParaRPr/>
          </a:p>
        </p:txBody>
      </p:sp>
      <p:sp>
        <p:nvSpPr>
          <p:cNvPr id="271" name="Google Shape;271;g27b3a2978f5_0_2435"/>
          <p:cNvSpPr txBox="1">
            <a:spLocks noGrp="1"/>
          </p:cNvSpPr>
          <p:nvPr>
            <p:ph type="body" idx="1"/>
          </p:nvPr>
        </p:nvSpPr>
        <p:spPr>
          <a:xfrm>
            <a:off x="720000" y="1853400"/>
            <a:ext cx="3852000" cy="1836300"/>
          </a:xfrm>
          <a:prstGeom prst="rect">
            <a:avLst/>
          </a:prstGeom>
        </p:spPr>
        <p:txBody>
          <a:bodyPr spcFirstLastPara="1" wrap="square" lIns="0" tIns="0" rIns="0" bIns="0" anchor="t" anchorCtr="0">
            <a:noAutofit/>
          </a:bodyPr>
          <a:lstStyle>
            <a:lvl1pPr marL="457200" lvl="0" indent="-292100" rtl="0">
              <a:lnSpc>
                <a:spcPct val="150000"/>
              </a:lnSpc>
              <a:spcBef>
                <a:spcPts val="0"/>
              </a:spcBef>
              <a:spcAft>
                <a:spcPts val="0"/>
              </a:spcAft>
              <a:buSzPts val="1000"/>
              <a:buFont typeface="Roboto Light"/>
              <a:buChar char="●"/>
              <a:defRPr sz="1000">
                <a:latin typeface="Roboto Light"/>
                <a:ea typeface="Roboto Light"/>
                <a:cs typeface="Roboto Light"/>
                <a:sym typeface="Roboto Light"/>
              </a:defRPr>
            </a:lvl1pPr>
            <a:lvl2pPr marL="914400" lvl="1"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2pPr>
            <a:lvl3pPr marL="1371600" lvl="2"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3pPr>
            <a:lvl4pPr marL="1828800" lvl="3"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4pPr>
            <a:lvl5pPr marL="2286000" lvl="4"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5pPr>
            <a:lvl6pPr marL="2743200" lvl="5"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6pPr>
            <a:lvl7pPr marL="3200400" lvl="6"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7pPr>
            <a:lvl8pPr marL="3657600" lvl="7" indent="-292100"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8pPr>
            <a:lvl9pPr marL="4114800" lvl="8" indent="-292100" rtl="0">
              <a:lnSpc>
                <a:spcPct val="150000"/>
              </a:lnSpc>
              <a:spcBef>
                <a:spcPts val="1600"/>
              </a:spcBef>
              <a:spcAft>
                <a:spcPts val="1600"/>
              </a:spcAft>
              <a:buSzPts val="1000"/>
              <a:buFont typeface="Roboto Light"/>
              <a:buChar char="■"/>
              <a:defRPr sz="1000">
                <a:latin typeface="Roboto Light"/>
                <a:ea typeface="Roboto Light"/>
                <a:cs typeface="Roboto Light"/>
                <a:sym typeface="Roboto Light"/>
              </a:defRPr>
            </a:lvl9pPr>
          </a:lstStyle>
          <a:p>
            <a:endParaRPr/>
          </a:p>
        </p:txBody>
      </p:sp>
      <p:sp>
        <p:nvSpPr>
          <p:cNvPr id="272" name="Google Shape;272;g27b3a2978f5_0_2435"/>
          <p:cNvSpPr txBox="1">
            <a:spLocks noGrp="1"/>
          </p:cNvSpPr>
          <p:nvPr>
            <p:ph type="sldNum" idx="12"/>
          </p:nvPr>
        </p:nvSpPr>
        <p:spPr>
          <a:xfrm>
            <a:off x="8840507" y="4880638"/>
            <a:ext cx="191700" cy="151200"/>
          </a:xfrm>
          <a:prstGeom prst="rect">
            <a:avLst/>
          </a:prstGeom>
        </p:spPr>
        <p:txBody>
          <a:bodyPr spcFirstLastPara="1" wrap="square" lIns="0" tIns="0" rIns="0" bIns="0" anchor="ctr" anchorCtr="0">
            <a:noAutofit/>
          </a:bodyPr>
          <a:lstStyle>
            <a:lvl1pPr lvl="0" algn="ctr" rtl="0">
              <a:buNone/>
              <a:defRPr sz="800">
                <a:solidFill>
                  <a:srgbClr val="FFFFFF"/>
                </a:solidFill>
                <a:latin typeface="Roboto Light"/>
                <a:ea typeface="Roboto Light"/>
                <a:cs typeface="Roboto Light"/>
                <a:sym typeface="Roboto Light"/>
              </a:defRPr>
            </a:lvl1pPr>
            <a:lvl2pPr lvl="1" algn="ctr" rtl="0">
              <a:buNone/>
              <a:defRPr sz="800">
                <a:solidFill>
                  <a:srgbClr val="FFFFFF"/>
                </a:solidFill>
                <a:latin typeface="Roboto Light"/>
                <a:ea typeface="Roboto Light"/>
                <a:cs typeface="Roboto Light"/>
                <a:sym typeface="Roboto Light"/>
              </a:defRPr>
            </a:lvl2pPr>
            <a:lvl3pPr lvl="2" algn="ctr" rtl="0">
              <a:buNone/>
              <a:defRPr sz="800">
                <a:solidFill>
                  <a:srgbClr val="FFFFFF"/>
                </a:solidFill>
                <a:latin typeface="Roboto Light"/>
                <a:ea typeface="Roboto Light"/>
                <a:cs typeface="Roboto Light"/>
                <a:sym typeface="Roboto Light"/>
              </a:defRPr>
            </a:lvl3pPr>
            <a:lvl4pPr lvl="3" algn="ctr" rtl="0">
              <a:buNone/>
              <a:defRPr sz="800">
                <a:solidFill>
                  <a:srgbClr val="FFFFFF"/>
                </a:solidFill>
                <a:latin typeface="Roboto Light"/>
                <a:ea typeface="Roboto Light"/>
                <a:cs typeface="Roboto Light"/>
                <a:sym typeface="Roboto Light"/>
              </a:defRPr>
            </a:lvl4pPr>
            <a:lvl5pPr lvl="4" algn="ctr" rtl="0">
              <a:buNone/>
              <a:defRPr sz="800">
                <a:solidFill>
                  <a:srgbClr val="FFFFFF"/>
                </a:solidFill>
                <a:latin typeface="Roboto Light"/>
                <a:ea typeface="Roboto Light"/>
                <a:cs typeface="Roboto Light"/>
                <a:sym typeface="Roboto Light"/>
              </a:defRPr>
            </a:lvl5pPr>
            <a:lvl6pPr lvl="5" algn="ctr" rtl="0">
              <a:buNone/>
              <a:defRPr sz="800">
                <a:solidFill>
                  <a:srgbClr val="FFFFFF"/>
                </a:solidFill>
                <a:latin typeface="Roboto Light"/>
                <a:ea typeface="Roboto Light"/>
                <a:cs typeface="Roboto Light"/>
                <a:sym typeface="Roboto Light"/>
              </a:defRPr>
            </a:lvl6pPr>
            <a:lvl7pPr lvl="6" algn="ctr" rtl="0">
              <a:buNone/>
              <a:defRPr sz="800">
                <a:solidFill>
                  <a:srgbClr val="FFFFFF"/>
                </a:solidFill>
                <a:latin typeface="Roboto Light"/>
                <a:ea typeface="Roboto Light"/>
                <a:cs typeface="Roboto Light"/>
                <a:sym typeface="Roboto Light"/>
              </a:defRPr>
            </a:lvl7pPr>
            <a:lvl8pPr lvl="7" algn="ctr" rtl="0">
              <a:buNone/>
              <a:defRPr sz="800">
                <a:solidFill>
                  <a:srgbClr val="FFFFFF"/>
                </a:solidFill>
                <a:latin typeface="Roboto Light"/>
                <a:ea typeface="Roboto Light"/>
                <a:cs typeface="Roboto Light"/>
                <a:sym typeface="Roboto Light"/>
              </a:defRPr>
            </a:lvl8pPr>
            <a:lvl9pPr lvl="8" algn="ctr" rtl="0">
              <a:buNone/>
              <a:defRPr sz="800">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273" name="Google Shape;273;g27b3a2978f5_0_2435"/>
          <p:cNvSpPr txBox="1">
            <a:spLocks noGrp="1"/>
          </p:cNvSpPr>
          <p:nvPr>
            <p:ph type="subTitle" idx="2"/>
          </p:nvPr>
        </p:nvSpPr>
        <p:spPr>
          <a:xfrm>
            <a:off x="255984" y="188550"/>
            <a:ext cx="2058300" cy="171600"/>
          </a:xfrm>
          <a:prstGeom prst="rect">
            <a:avLst/>
          </a:prstGeom>
        </p:spPr>
        <p:txBody>
          <a:bodyPr spcFirstLastPara="1" wrap="square" lIns="0" tIns="0" rIns="0" bIns="0" anchor="t" anchorCtr="0">
            <a:noAutofit/>
          </a:bodyPr>
          <a:lstStyle>
            <a:lvl1pPr lvl="0" rtl="0">
              <a:spcBef>
                <a:spcPts val="0"/>
              </a:spcBef>
              <a:spcAft>
                <a:spcPts val="0"/>
              </a:spcAft>
              <a:buNone/>
              <a:defRPr sz="800">
                <a:solidFill>
                  <a:srgbClr val="B7B7B7"/>
                </a:solidFill>
                <a:latin typeface="Roboto"/>
                <a:ea typeface="Roboto"/>
                <a:cs typeface="Roboto"/>
                <a:sym typeface="Roboto"/>
              </a:defRPr>
            </a:lvl1pPr>
            <a:lvl2pPr lvl="1" rtl="0">
              <a:spcBef>
                <a:spcPts val="1600"/>
              </a:spcBef>
              <a:spcAft>
                <a:spcPts val="0"/>
              </a:spcAft>
              <a:buNone/>
              <a:defRPr>
                <a:solidFill>
                  <a:srgbClr val="B7B7B7"/>
                </a:solidFill>
                <a:latin typeface="Roboto Light"/>
                <a:ea typeface="Roboto Light"/>
                <a:cs typeface="Roboto Light"/>
                <a:sym typeface="Roboto Light"/>
              </a:defRPr>
            </a:lvl2pPr>
            <a:lvl3pPr lvl="2" rtl="0">
              <a:spcBef>
                <a:spcPts val="1600"/>
              </a:spcBef>
              <a:spcAft>
                <a:spcPts val="0"/>
              </a:spcAft>
              <a:buNone/>
              <a:defRPr>
                <a:solidFill>
                  <a:srgbClr val="B7B7B7"/>
                </a:solidFill>
                <a:latin typeface="Roboto Light"/>
                <a:ea typeface="Roboto Light"/>
                <a:cs typeface="Roboto Light"/>
                <a:sym typeface="Roboto Light"/>
              </a:defRPr>
            </a:lvl3pPr>
            <a:lvl4pPr lvl="3" rtl="0">
              <a:spcBef>
                <a:spcPts val="1600"/>
              </a:spcBef>
              <a:spcAft>
                <a:spcPts val="0"/>
              </a:spcAft>
              <a:buNone/>
              <a:defRPr>
                <a:solidFill>
                  <a:srgbClr val="B7B7B7"/>
                </a:solidFill>
                <a:latin typeface="Roboto Light"/>
                <a:ea typeface="Roboto Light"/>
                <a:cs typeface="Roboto Light"/>
                <a:sym typeface="Roboto Light"/>
              </a:defRPr>
            </a:lvl4pPr>
            <a:lvl5pPr lvl="4" rtl="0">
              <a:spcBef>
                <a:spcPts val="1600"/>
              </a:spcBef>
              <a:spcAft>
                <a:spcPts val="0"/>
              </a:spcAft>
              <a:buNone/>
              <a:defRPr>
                <a:solidFill>
                  <a:srgbClr val="B7B7B7"/>
                </a:solidFill>
                <a:latin typeface="Roboto Light"/>
                <a:ea typeface="Roboto Light"/>
                <a:cs typeface="Roboto Light"/>
                <a:sym typeface="Roboto Light"/>
              </a:defRPr>
            </a:lvl5pPr>
            <a:lvl6pPr lvl="5" rtl="0">
              <a:spcBef>
                <a:spcPts val="1600"/>
              </a:spcBef>
              <a:spcAft>
                <a:spcPts val="0"/>
              </a:spcAft>
              <a:buNone/>
              <a:defRPr>
                <a:solidFill>
                  <a:srgbClr val="B7B7B7"/>
                </a:solidFill>
                <a:latin typeface="Roboto Light"/>
                <a:ea typeface="Roboto Light"/>
                <a:cs typeface="Roboto Light"/>
                <a:sym typeface="Roboto Light"/>
              </a:defRPr>
            </a:lvl6pPr>
            <a:lvl7pPr lvl="6" rtl="0">
              <a:spcBef>
                <a:spcPts val="1600"/>
              </a:spcBef>
              <a:spcAft>
                <a:spcPts val="0"/>
              </a:spcAft>
              <a:buNone/>
              <a:defRPr>
                <a:solidFill>
                  <a:srgbClr val="B7B7B7"/>
                </a:solidFill>
                <a:latin typeface="Roboto Light"/>
                <a:ea typeface="Roboto Light"/>
                <a:cs typeface="Roboto Light"/>
                <a:sym typeface="Roboto Light"/>
              </a:defRPr>
            </a:lvl7pPr>
            <a:lvl8pPr lvl="7" rtl="0">
              <a:spcBef>
                <a:spcPts val="1600"/>
              </a:spcBef>
              <a:spcAft>
                <a:spcPts val="0"/>
              </a:spcAft>
              <a:buNone/>
              <a:defRPr>
                <a:solidFill>
                  <a:srgbClr val="B7B7B7"/>
                </a:solidFill>
                <a:latin typeface="Roboto Light"/>
                <a:ea typeface="Roboto Light"/>
                <a:cs typeface="Roboto Light"/>
                <a:sym typeface="Roboto Light"/>
              </a:defRPr>
            </a:lvl8pPr>
            <a:lvl9pPr lvl="8" rtl="0">
              <a:spcBef>
                <a:spcPts val="1600"/>
              </a:spcBef>
              <a:spcAft>
                <a:spcPts val="1600"/>
              </a:spcAft>
              <a:buNone/>
              <a:defRPr>
                <a:solidFill>
                  <a:srgbClr val="B7B7B7"/>
                </a:solidFill>
                <a:latin typeface="Roboto Light"/>
                <a:ea typeface="Roboto Light"/>
                <a:cs typeface="Roboto Light"/>
                <a:sym typeface="Roboto Light"/>
              </a:defRPr>
            </a:lvl9pPr>
          </a:lstStyle>
          <a:p>
            <a:endParaRPr/>
          </a:p>
        </p:txBody>
      </p:sp>
      <p:sp>
        <p:nvSpPr>
          <p:cNvPr id="274" name="Google Shape;274;g27b3a2978f5_0_2435"/>
          <p:cNvSpPr txBox="1">
            <a:spLocks noGrp="1"/>
          </p:cNvSpPr>
          <p:nvPr>
            <p:ph type="subTitle" idx="3"/>
          </p:nvPr>
        </p:nvSpPr>
        <p:spPr>
          <a:xfrm>
            <a:off x="4572000" y="4860000"/>
            <a:ext cx="4129200" cy="180000"/>
          </a:xfrm>
          <a:prstGeom prst="rect">
            <a:avLst/>
          </a:prstGeom>
        </p:spPr>
        <p:txBody>
          <a:bodyPr spcFirstLastPara="1" wrap="square" lIns="0" tIns="0" rIns="0" bIns="0" anchor="t" anchorCtr="0">
            <a:noAutofit/>
          </a:bodyPr>
          <a:lstStyle>
            <a:lvl1pPr lvl="0" algn="r" rtl="0">
              <a:spcBef>
                <a:spcPts val="0"/>
              </a:spcBef>
              <a:spcAft>
                <a:spcPts val="0"/>
              </a:spcAft>
              <a:buNone/>
              <a:defRPr sz="600">
                <a:solidFill>
                  <a:srgbClr val="CCCCF4"/>
                </a:solidFill>
                <a:latin typeface="Roboto Light"/>
                <a:ea typeface="Roboto Light"/>
                <a:cs typeface="Roboto Light"/>
                <a:sym typeface="Roboto Light"/>
              </a:defRPr>
            </a:lvl1pPr>
            <a:lvl2pPr lvl="1" algn="r" rtl="0">
              <a:spcBef>
                <a:spcPts val="0"/>
              </a:spcBef>
              <a:spcAft>
                <a:spcPts val="0"/>
              </a:spcAft>
              <a:buNone/>
              <a:defRPr sz="600">
                <a:latin typeface="Roboto Light"/>
                <a:ea typeface="Roboto Light"/>
                <a:cs typeface="Roboto Light"/>
                <a:sym typeface="Roboto Light"/>
              </a:defRPr>
            </a:lvl2pPr>
            <a:lvl3pPr lvl="2" algn="r" rtl="0">
              <a:spcBef>
                <a:spcPts val="0"/>
              </a:spcBef>
              <a:spcAft>
                <a:spcPts val="0"/>
              </a:spcAft>
              <a:buNone/>
              <a:defRPr sz="600">
                <a:latin typeface="Roboto Light"/>
                <a:ea typeface="Roboto Light"/>
                <a:cs typeface="Roboto Light"/>
                <a:sym typeface="Roboto Light"/>
              </a:defRPr>
            </a:lvl3pPr>
            <a:lvl4pPr lvl="3" algn="r" rtl="0">
              <a:spcBef>
                <a:spcPts val="0"/>
              </a:spcBef>
              <a:spcAft>
                <a:spcPts val="0"/>
              </a:spcAft>
              <a:buNone/>
              <a:defRPr sz="600">
                <a:latin typeface="Roboto Light"/>
                <a:ea typeface="Roboto Light"/>
                <a:cs typeface="Roboto Light"/>
                <a:sym typeface="Roboto Light"/>
              </a:defRPr>
            </a:lvl4pPr>
            <a:lvl5pPr lvl="4" algn="r" rtl="0">
              <a:spcBef>
                <a:spcPts val="0"/>
              </a:spcBef>
              <a:spcAft>
                <a:spcPts val="0"/>
              </a:spcAft>
              <a:buNone/>
              <a:defRPr sz="600">
                <a:latin typeface="Roboto Light"/>
                <a:ea typeface="Roboto Light"/>
                <a:cs typeface="Roboto Light"/>
                <a:sym typeface="Roboto Light"/>
              </a:defRPr>
            </a:lvl5pPr>
            <a:lvl6pPr lvl="5" algn="r" rtl="0">
              <a:spcBef>
                <a:spcPts val="0"/>
              </a:spcBef>
              <a:spcAft>
                <a:spcPts val="0"/>
              </a:spcAft>
              <a:buNone/>
              <a:defRPr sz="600">
                <a:latin typeface="Roboto Light"/>
                <a:ea typeface="Roboto Light"/>
                <a:cs typeface="Roboto Light"/>
                <a:sym typeface="Roboto Light"/>
              </a:defRPr>
            </a:lvl6pPr>
            <a:lvl7pPr lvl="6" algn="r" rtl="0">
              <a:spcBef>
                <a:spcPts val="0"/>
              </a:spcBef>
              <a:spcAft>
                <a:spcPts val="0"/>
              </a:spcAft>
              <a:buNone/>
              <a:defRPr sz="600">
                <a:latin typeface="Roboto Light"/>
                <a:ea typeface="Roboto Light"/>
                <a:cs typeface="Roboto Light"/>
                <a:sym typeface="Roboto Light"/>
              </a:defRPr>
            </a:lvl7pPr>
            <a:lvl8pPr lvl="7" algn="r" rtl="0">
              <a:spcBef>
                <a:spcPts val="0"/>
              </a:spcBef>
              <a:spcAft>
                <a:spcPts val="0"/>
              </a:spcAft>
              <a:buNone/>
              <a:defRPr sz="600">
                <a:latin typeface="Roboto Light"/>
                <a:ea typeface="Roboto Light"/>
                <a:cs typeface="Roboto Light"/>
                <a:sym typeface="Roboto Light"/>
              </a:defRPr>
            </a:lvl8pPr>
            <a:lvl9pPr lvl="8" algn="r" rtl="0">
              <a:spcBef>
                <a:spcPts val="0"/>
              </a:spcBef>
              <a:spcAft>
                <a:spcPts val="0"/>
              </a:spcAft>
              <a:buNone/>
              <a:defRPr sz="600">
                <a:latin typeface="Roboto Light"/>
                <a:ea typeface="Roboto Light"/>
                <a:cs typeface="Roboto Light"/>
                <a:sym typeface="Roboto Light"/>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227">
          <p15:clr>
            <a:srgbClr val="FA7B17"/>
          </p15:clr>
        </p15:guide>
        <p15:guide id="5" orient="horz" pos="340">
          <p15:clr>
            <a:srgbClr val="FA7B17"/>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Omilia - Text + Right full image">
  <p:cSld name="TITLE_ONLY_1_1_2_2_1">
    <p:spTree>
      <p:nvGrpSpPr>
        <p:cNvPr id="1" name="Shape 3945"/>
        <p:cNvGrpSpPr/>
        <p:nvPr/>
      </p:nvGrpSpPr>
      <p:grpSpPr>
        <a:xfrm>
          <a:off x="0" y="0"/>
          <a:ext cx="0" cy="0"/>
          <a:chOff x="0" y="0"/>
          <a:chExt cx="0" cy="0"/>
        </a:xfrm>
      </p:grpSpPr>
      <p:sp>
        <p:nvSpPr>
          <p:cNvPr id="3946" name="Google Shape;3946;g27b3a2978f5_0_8968"/>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3947" name="Google Shape;3947;g27b3a2978f5_0_8968"/>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3948" name="Google Shape;3948;g27b3a2978f5_0_8968"/>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3949" name="Google Shape;3949;g27b3a2978f5_0_8968"/>
          <p:cNvSpPr txBox="1">
            <a:spLocks noGrp="1"/>
          </p:cNvSpPr>
          <p:nvPr>
            <p:ph type="body" idx="1"/>
          </p:nvPr>
        </p:nvSpPr>
        <p:spPr>
          <a:xfrm>
            <a:off x="720000" y="1512950"/>
            <a:ext cx="3420600" cy="30969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3950" name="Google Shape;3950;g27b3a2978f5_0_8968"/>
          <p:cNvSpPr txBox="1">
            <a:spLocks noGrp="1"/>
          </p:cNvSpPr>
          <p:nvPr>
            <p:ph type="subTitle" idx="2"/>
          </p:nvPr>
        </p:nvSpPr>
        <p:spPr>
          <a:xfrm>
            <a:off x="255985"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
        <p:nvSpPr>
          <p:cNvPr id="3951" name="Google Shape;3951;g27b3a2978f5_0_8968"/>
          <p:cNvSpPr txBox="1">
            <a:spLocks noGrp="1"/>
          </p:cNvSpPr>
          <p:nvPr>
            <p:ph type="title"/>
          </p:nvPr>
        </p:nvSpPr>
        <p:spPr>
          <a:xfrm>
            <a:off x="720000" y="711475"/>
            <a:ext cx="3420600" cy="510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a:latin typeface="Roboto"/>
                <a:ea typeface="Roboto"/>
                <a:cs typeface="Roboto"/>
                <a:sym typeface="Roboto"/>
              </a:defRPr>
            </a:lvl1pPr>
            <a:lvl2pPr lvl="1" algn="l" rtl="0">
              <a:lnSpc>
                <a:spcPct val="100000"/>
              </a:lnSpc>
              <a:spcBef>
                <a:spcPts val="0"/>
              </a:spcBef>
              <a:spcAft>
                <a:spcPts val="0"/>
              </a:spcAft>
              <a:buSzPts val="2800"/>
              <a:buNone/>
              <a:defRPr sz="3000">
                <a:latin typeface="Arial"/>
                <a:ea typeface="Arial"/>
                <a:cs typeface="Arial"/>
                <a:sym typeface="Arial"/>
              </a:defRPr>
            </a:lvl2pPr>
            <a:lvl3pPr lvl="2" algn="l" rtl="0">
              <a:lnSpc>
                <a:spcPct val="100000"/>
              </a:lnSpc>
              <a:spcBef>
                <a:spcPts val="0"/>
              </a:spcBef>
              <a:spcAft>
                <a:spcPts val="0"/>
              </a:spcAft>
              <a:buSzPts val="2800"/>
              <a:buNone/>
              <a:defRPr sz="3000">
                <a:latin typeface="Arial"/>
                <a:ea typeface="Arial"/>
                <a:cs typeface="Arial"/>
                <a:sym typeface="Arial"/>
              </a:defRPr>
            </a:lvl3pPr>
            <a:lvl4pPr lvl="3" algn="l" rtl="0">
              <a:lnSpc>
                <a:spcPct val="100000"/>
              </a:lnSpc>
              <a:spcBef>
                <a:spcPts val="0"/>
              </a:spcBef>
              <a:spcAft>
                <a:spcPts val="0"/>
              </a:spcAft>
              <a:buSzPts val="2800"/>
              <a:buNone/>
              <a:defRPr sz="3000">
                <a:latin typeface="Arial"/>
                <a:ea typeface="Arial"/>
                <a:cs typeface="Arial"/>
                <a:sym typeface="Arial"/>
              </a:defRPr>
            </a:lvl4pPr>
            <a:lvl5pPr lvl="4" algn="l" rtl="0">
              <a:lnSpc>
                <a:spcPct val="100000"/>
              </a:lnSpc>
              <a:spcBef>
                <a:spcPts val="0"/>
              </a:spcBef>
              <a:spcAft>
                <a:spcPts val="0"/>
              </a:spcAft>
              <a:buSzPts val="2800"/>
              <a:buNone/>
              <a:defRPr sz="3000">
                <a:latin typeface="Arial"/>
                <a:ea typeface="Arial"/>
                <a:cs typeface="Arial"/>
                <a:sym typeface="Arial"/>
              </a:defRPr>
            </a:lvl5pPr>
            <a:lvl6pPr lvl="5" algn="l" rtl="0">
              <a:lnSpc>
                <a:spcPct val="100000"/>
              </a:lnSpc>
              <a:spcBef>
                <a:spcPts val="0"/>
              </a:spcBef>
              <a:spcAft>
                <a:spcPts val="0"/>
              </a:spcAft>
              <a:buSzPts val="2800"/>
              <a:buNone/>
              <a:defRPr sz="3000">
                <a:latin typeface="Arial"/>
                <a:ea typeface="Arial"/>
                <a:cs typeface="Arial"/>
                <a:sym typeface="Arial"/>
              </a:defRPr>
            </a:lvl6pPr>
            <a:lvl7pPr lvl="6" algn="l" rtl="0">
              <a:lnSpc>
                <a:spcPct val="100000"/>
              </a:lnSpc>
              <a:spcBef>
                <a:spcPts val="0"/>
              </a:spcBef>
              <a:spcAft>
                <a:spcPts val="0"/>
              </a:spcAft>
              <a:buSzPts val="2800"/>
              <a:buNone/>
              <a:defRPr sz="3000">
                <a:latin typeface="Arial"/>
                <a:ea typeface="Arial"/>
                <a:cs typeface="Arial"/>
                <a:sym typeface="Arial"/>
              </a:defRPr>
            </a:lvl7pPr>
            <a:lvl8pPr lvl="7" algn="l" rtl="0">
              <a:lnSpc>
                <a:spcPct val="100000"/>
              </a:lnSpc>
              <a:spcBef>
                <a:spcPts val="0"/>
              </a:spcBef>
              <a:spcAft>
                <a:spcPts val="0"/>
              </a:spcAft>
              <a:buSzPts val="2800"/>
              <a:buNone/>
              <a:defRPr sz="3000">
                <a:latin typeface="Arial"/>
                <a:ea typeface="Arial"/>
                <a:cs typeface="Arial"/>
                <a:sym typeface="Arial"/>
              </a:defRPr>
            </a:lvl8pPr>
            <a:lvl9pPr lvl="8" algn="l" rtl="0">
              <a:lnSpc>
                <a:spcPct val="100000"/>
              </a:lnSpc>
              <a:spcBef>
                <a:spcPts val="0"/>
              </a:spcBef>
              <a:spcAft>
                <a:spcPts val="0"/>
              </a:spcAft>
              <a:buSzPts val="2800"/>
              <a:buNone/>
              <a:defRPr sz="3000">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341">
          <p15:clr>
            <a:srgbClr val="FA7B17"/>
          </p15:clr>
        </p15:guide>
        <p15:guide id="5" orient="horz" pos="680">
          <p15:clr>
            <a:srgbClr val="FA7B17"/>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Omilia - Text + 2 images">
  <p:cSld name="TITLE_ONLY_1_1_2_2_1_1">
    <p:spTree>
      <p:nvGrpSpPr>
        <p:cNvPr id="1" name="Shape 3952"/>
        <p:cNvGrpSpPr/>
        <p:nvPr/>
      </p:nvGrpSpPr>
      <p:grpSpPr>
        <a:xfrm>
          <a:off x="0" y="0"/>
          <a:ext cx="0" cy="0"/>
          <a:chOff x="0" y="0"/>
          <a:chExt cx="0" cy="0"/>
        </a:xfrm>
      </p:grpSpPr>
      <p:sp>
        <p:nvSpPr>
          <p:cNvPr id="3953" name="Google Shape;3953;g27b3a2978f5_0_8975"/>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3954" name="Google Shape;3954;g27b3a2978f5_0_8975"/>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3955" name="Google Shape;3955;g27b3a2978f5_0_8975"/>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3956" name="Google Shape;3956;g27b3a2978f5_0_8975"/>
          <p:cNvSpPr txBox="1">
            <a:spLocks noGrp="1"/>
          </p:cNvSpPr>
          <p:nvPr>
            <p:ph type="body" idx="1"/>
          </p:nvPr>
        </p:nvSpPr>
        <p:spPr>
          <a:xfrm>
            <a:off x="720000" y="3919725"/>
            <a:ext cx="3420600" cy="7314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3957" name="Google Shape;3957;g27b3a2978f5_0_8975"/>
          <p:cNvSpPr txBox="1">
            <a:spLocks noGrp="1"/>
          </p:cNvSpPr>
          <p:nvPr>
            <p:ph type="subTitle" idx="2"/>
          </p:nvPr>
        </p:nvSpPr>
        <p:spPr>
          <a:xfrm>
            <a:off x="255985"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
        <p:nvSpPr>
          <p:cNvPr id="3958" name="Google Shape;3958;g27b3a2978f5_0_8975"/>
          <p:cNvSpPr txBox="1">
            <a:spLocks noGrp="1"/>
          </p:cNvSpPr>
          <p:nvPr>
            <p:ph type="title"/>
          </p:nvPr>
        </p:nvSpPr>
        <p:spPr>
          <a:xfrm>
            <a:off x="720000" y="711475"/>
            <a:ext cx="3420600" cy="510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a:latin typeface="Roboto"/>
                <a:ea typeface="Roboto"/>
                <a:cs typeface="Roboto"/>
                <a:sym typeface="Roboto"/>
              </a:defRPr>
            </a:lvl1pPr>
            <a:lvl2pPr lvl="1" algn="l" rtl="0">
              <a:lnSpc>
                <a:spcPct val="100000"/>
              </a:lnSpc>
              <a:spcBef>
                <a:spcPts val="0"/>
              </a:spcBef>
              <a:spcAft>
                <a:spcPts val="0"/>
              </a:spcAft>
              <a:buSzPts val="2800"/>
              <a:buNone/>
              <a:defRPr sz="3000">
                <a:latin typeface="Arial"/>
                <a:ea typeface="Arial"/>
                <a:cs typeface="Arial"/>
                <a:sym typeface="Arial"/>
              </a:defRPr>
            </a:lvl2pPr>
            <a:lvl3pPr lvl="2" algn="l" rtl="0">
              <a:lnSpc>
                <a:spcPct val="100000"/>
              </a:lnSpc>
              <a:spcBef>
                <a:spcPts val="0"/>
              </a:spcBef>
              <a:spcAft>
                <a:spcPts val="0"/>
              </a:spcAft>
              <a:buSzPts val="2800"/>
              <a:buNone/>
              <a:defRPr sz="3000">
                <a:latin typeface="Arial"/>
                <a:ea typeface="Arial"/>
                <a:cs typeface="Arial"/>
                <a:sym typeface="Arial"/>
              </a:defRPr>
            </a:lvl3pPr>
            <a:lvl4pPr lvl="3" algn="l" rtl="0">
              <a:lnSpc>
                <a:spcPct val="100000"/>
              </a:lnSpc>
              <a:spcBef>
                <a:spcPts val="0"/>
              </a:spcBef>
              <a:spcAft>
                <a:spcPts val="0"/>
              </a:spcAft>
              <a:buSzPts val="2800"/>
              <a:buNone/>
              <a:defRPr sz="3000">
                <a:latin typeface="Arial"/>
                <a:ea typeface="Arial"/>
                <a:cs typeface="Arial"/>
                <a:sym typeface="Arial"/>
              </a:defRPr>
            </a:lvl4pPr>
            <a:lvl5pPr lvl="4" algn="l" rtl="0">
              <a:lnSpc>
                <a:spcPct val="100000"/>
              </a:lnSpc>
              <a:spcBef>
                <a:spcPts val="0"/>
              </a:spcBef>
              <a:spcAft>
                <a:spcPts val="0"/>
              </a:spcAft>
              <a:buSzPts val="2800"/>
              <a:buNone/>
              <a:defRPr sz="3000">
                <a:latin typeface="Arial"/>
                <a:ea typeface="Arial"/>
                <a:cs typeface="Arial"/>
                <a:sym typeface="Arial"/>
              </a:defRPr>
            </a:lvl5pPr>
            <a:lvl6pPr lvl="5" algn="l" rtl="0">
              <a:lnSpc>
                <a:spcPct val="100000"/>
              </a:lnSpc>
              <a:spcBef>
                <a:spcPts val="0"/>
              </a:spcBef>
              <a:spcAft>
                <a:spcPts val="0"/>
              </a:spcAft>
              <a:buSzPts val="2800"/>
              <a:buNone/>
              <a:defRPr sz="3000">
                <a:latin typeface="Arial"/>
                <a:ea typeface="Arial"/>
                <a:cs typeface="Arial"/>
                <a:sym typeface="Arial"/>
              </a:defRPr>
            </a:lvl6pPr>
            <a:lvl7pPr lvl="6" algn="l" rtl="0">
              <a:lnSpc>
                <a:spcPct val="100000"/>
              </a:lnSpc>
              <a:spcBef>
                <a:spcPts val="0"/>
              </a:spcBef>
              <a:spcAft>
                <a:spcPts val="0"/>
              </a:spcAft>
              <a:buSzPts val="2800"/>
              <a:buNone/>
              <a:defRPr sz="3000">
                <a:latin typeface="Arial"/>
                <a:ea typeface="Arial"/>
                <a:cs typeface="Arial"/>
                <a:sym typeface="Arial"/>
              </a:defRPr>
            </a:lvl7pPr>
            <a:lvl8pPr lvl="7" algn="l" rtl="0">
              <a:lnSpc>
                <a:spcPct val="100000"/>
              </a:lnSpc>
              <a:spcBef>
                <a:spcPts val="0"/>
              </a:spcBef>
              <a:spcAft>
                <a:spcPts val="0"/>
              </a:spcAft>
              <a:buSzPts val="2800"/>
              <a:buNone/>
              <a:defRPr sz="3000">
                <a:latin typeface="Arial"/>
                <a:ea typeface="Arial"/>
                <a:cs typeface="Arial"/>
                <a:sym typeface="Arial"/>
              </a:defRPr>
            </a:lvl8pPr>
            <a:lvl9pPr lvl="8" algn="l" rtl="0">
              <a:lnSpc>
                <a:spcPct val="100000"/>
              </a:lnSpc>
              <a:spcBef>
                <a:spcPts val="0"/>
              </a:spcBef>
              <a:spcAft>
                <a:spcPts val="0"/>
              </a:spcAft>
              <a:buSzPts val="2800"/>
              <a:buNone/>
              <a:defRPr sz="3000">
                <a:latin typeface="Arial"/>
                <a:ea typeface="Arial"/>
                <a:cs typeface="Arial"/>
                <a:sym typeface="Arial"/>
              </a:defRPr>
            </a:lvl9pPr>
          </a:lstStyle>
          <a:p>
            <a:endParaRPr/>
          </a:p>
        </p:txBody>
      </p:sp>
      <p:sp>
        <p:nvSpPr>
          <p:cNvPr id="3959" name="Google Shape;3959;g27b3a2978f5_0_8975"/>
          <p:cNvSpPr txBox="1">
            <a:spLocks noGrp="1"/>
          </p:cNvSpPr>
          <p:nvPr>
            <p:ph type="body" idx="3"/>
          </p:nvPr>
        </p:nvSpPr>
        <p:spPr>
          <a:xfrm>
            <a:off x="4955850" y="3919725"/>
            <a:ext cx="3420600" cy="7314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341">
          <p15:clr>
            <a:srgbClr val="FA7B17"/>
          </p15:clr>
        </p15:guide>
        <p15:guide id="5" orient="horz" pos="680">
          <p15:clr>
            <a:srgbClr val="FA7B17"/>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Omilia - Text + 2 images 1">
  <p:cSld name="TITLE_ONLY_1_1_2_2_1_1_1">
    <p:spTree>
      <p:nvGrpSpPr>
        <p:cNvPr id="1" name="Shape 3960"/>
        <p:cNvGrpSpPr/>
        <p:nvPr/>
      </p:nvGrpSpPr>
      <p:grpSpPr>
        <a:xfrm>
          <a:off x="0" y="0"/>
          <a:ext cx="0" cy="0"/>
          <a:chOff x="0" y="0"/>
          <a:chExt cx="0" cy="0"/>
        </a:xfrm>
      </p:grpSpPr>
      <p:sp>
        <p:nvSpPr>
          <p:cNvPr id="3961" name="Google Shape;3961;g27b3a2978f5_0_8983"/>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3962" name="Google Shape;3962;g27b3a2978f5_0_8983"/>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3963" name="Google Shape;3963;g27b3a2978f5_0_8983"/>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3964" name="Google Shape;3964;g27b3a2978f5_0_8983"/>
          <p:cNvSpPr txBox="1">
            <a:spLocks noGrp="1"/>
          </p:cNvSpPr>
          <p:nvPr>
            <p:ph type="subTitle" idx="1"/>
          </p:nvPr>
        </p:nvSpPr>
        <p:spPr>
          <a:xfrm>
            <a:off x="255985"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
        <p:nvSpPr>
          <p:cNvPr id="3965" name="Google Shape;3965;g27b3a2978f5_0_8983"/>
          <p:cNvSpPr txBox="1">
            <a:spLocks noGrp="1"/>
          </p:cNvSpPr>
          <p:nvPr>
            <p:ph type="title"/>
          </p:nvPr>
        </p:nvSpPr>
        <p:spPr>
          <a:xfrm>
            <a:off x="720000" y="711475"/>
            <a:ext cx="3420600" cy="510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a:latin typeface="Roboto"/>
                <a:ea typeface="Roboto"/>
                <a:cs typeface="Roboto"/>
                <a:sym typeface="Roboto"/>
              </a:defRPr>
            </a:lvl1pPr>
            <a:lvl2pPr lvl="1" algn="l" rtl="0">
              <a:lnSpc>
                <a:spcPct val="100000"/>
              </a:lnSpc>
              <a:spcBef>
                <a:spcPts val="0"/>
              </a:spcBef>
              <a:spcAft>
                <a:spcPts val="0"/>
              </a:spcAft>
              <a:buSzPts val="2800"/>
              <a:buNone/>
              <a:defRPr sz="3000">
                <a:latin typeface="Arial"/>
                <a:ea typeface="Arial"/>
                <a:cs typeface="Arial"/>
                <a:sym typeface="Arial"/>
              </a:defRPr>
            </a:lvl2pPr>
            <a:lvl3pPr lvl="2" algn="l" rtl="0">
              <a:lnSpc>
                <a:spcPct val="100000"/>
              </a:lnSpc>
              <a:spcBef>
                <a:spcPts val="0"/>
              </a:spcBef>
              <a:spcAft>
                <a:spcPts val="0"/>
              </a:spcAft>
              <a:buSzPts val="2800"/>
              <a:buNone/>
              <a:defRPr sz="3000">
                <a:latin typeface="Arial"/>
                <a:ea typeface="Arial"/>
                <a:cs typeface="Arial"/>
                <a:sym typeface="Arial"/>
              </a:defRPr>
            </a:lvl3pPr>
            <a:lvl4pPr lvl="3" algn="l" rtl="0">
              <a:lnSpc>
                <a:spcPct val="100000"/>
              </a:lnSpc>
              <a:spcBef>
                <a:spcPts val="0"/>
              </a:spcBef>
              <a:spcAft>
                <a:spcPts val="0"/>
              </a:spcAft>
              <a:buSzPts val="2800"/>
              <a:buNone/>
              <a:defRPr sz="3000">
                <a:latin typeface="Arial"/>
                <a:ea typeface="Arial"/>
                <a:cs typeface="Arial"/>
                <a:sym typeface="Arial"/>
              </a:defRPr>
            </a:lvl4pPr>
            <a:lvl5pPr lvl="4" algn="l" rtl="0">
              <a:lnSpc>
                <a:spcPct val="100000"/>
              </a:lnSpc>
              <a:spcBef>
                <a:spcPts val="0"/>
              </a:spcBef>
              <a:spcAft>
                <a:spcPts val="0"/>
              </a:spcAft>
              <a:buSzPts val="2800"/>
              <a:buNone/>
              <a:defRPr sz="3000">
                <a:latin typeface="Arial"/>
                <a:ea typeface="Arial"/>
                <a:cs typeface="Arial"/>
                <a:sym typeface="Arial"/>
              </a:defRPr>
            </a:lvl5pPr>
            <a:lvl6pPr lvl="5" algn="l" rtl="0">
              <a:lnSpc>
                <a:spcPct val="100000"/>
              </a:lnSpc>
              <a:spcBef>
                <a:spcPts val="0"/>
              </a:spcBef>
              <a:spcAft>
                <a:spcPts val="0"/>
              </a:spcAft>
              <a:buSzPts val="2800"/>
              <a:buNone/>
              <a:defRPr sz="3000">
                <a:latin typeface="Arial"/>
                <a:ea typeface="Arial"/>
                <a:cs typeface="Arial"/>
                <a:sym typeface="Arial"/>
              </a:defRPr>
            </a:lvl6pPr>
            <a:lvl7pPr lvl="6" algn="l" rtl="0">
              <a:lnSpc>
                <a:spcPct val="100000"/>
              </a:lnSpc>
              <a:spcBef>
                <a:spcPts val="0"/>
              </a:spcBef>
              <a:spcAft>
                <a:spcPts val="0"/>
              </a:spcAft>
              <a:buSzPts val="2800"/>
              <a:buNone/>
              <a:defRPr sz="3000">
                <a:latin typeface="Arial"/>
                <a:ea typeface="Arial"/>
                <a:cs typeface="Arial"/>
                <a:sym typeface="Arial"/>
              </a:defRPr>
            </a:lvl7pPr>
            <a:lvl8pPr lvl="7" algn="l" rtl="0">
              <a:lnSpc>
                <a:spcPct val="100000"/>
              </a:lnSpc>
              <a:spcBef>
                <a:spcPts val="0"/>
              </a:spcBef>
              <a:spcAft>
                <a:spcPts val="0"/>
              </a:spcAft>
              <a:buSzPts val="2800"/>
              <a:buNone/>
              <a:defRPr sz="3000">
                <a:latin typeface="Arial"/>
                <a:ea typeface="Arial"/>
                <a:cs typeface="Arial"/>
                <a:sym typeface="Arial"/>
              </a:defRPr>
            </a:lvl8pPr>
            <a:lvl9pPr lvl="8" algn="l" rtl="0">
              <a:lnSpc>
                <a:spcPct val="100000"/>
              </a:lnSpc>
              <a:spcBef>
                <a:spcPts val="0"/>
              </a:spcBef>
              <a:spcAft>
                <a:spcPts val="0"/>
              </a:spcAft>
              <a:buSzPts val="2800"/>
              <a:buNone/>
              <a:defRPr sz="3000">
                <a:latin typeface="Arial"/>
                <a:ea typeface="Arial"/>
                <a:cs typeface="Arial"/>
                <a:sym typeface="Arial"/>
              </a:defRPr>
            </a:lvl9pPr>
          </a:lstStyle>
          <a:p>
            <a:endParaRPr/>
          </a:p>
        </p:txBody>
      </p:sp>
      <p:sp>
        <p:nvSpPr>
          <p:cNvPr id="3966" name="Google Shape;3966;g27b3a2978f5_0_8983"/>
          <p:cNvSpPr txBox="1">
            <a:spLocks noGrp="1"/>
          </p:cNvSpPr>
          <p:nvPr>
            <p:ph type="body" idx="2"/>
          </p:nvPr>
        </p:nvSpPr>
        <p:spPr>
          <a:xfrm>
            <a:off x="720000" y="1512950"/>
            <a:ext cx="7689900" cy="5895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341">
          <p15:clr>
            <a:srgbClr val="FA7B17"/>
          </p15:clr>
        </p15:guide>
        <p15:guide id="5" orient="horz" pos="680">
          <p15:clr>
            <a:srgbClr val="FA7B17"/>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Omilia - Text 2 Columns">
  <p:cSld name="TITLE_ONLY_1_1_2_1">
    <p:spTree>
      <p:nvGrpSpPr>
        <p:cNvPr id="1" name="Shape 3967"/>
        <p:cNvGrpSpPr/>
        <p:nvPr/>
      </p:nvGrpSpPr>
      <p:grpSpPr>
        <a:xfrm>
          <a:off x="0" y="0"/>
          <a:ext cx="0" cy="0"/>
          <a:chOff x="0" y="0"/>
          <a:chExt cx="0" cy="0"/>
        </a:xfrm>
      </p:grpSpPr>
      <p:sp>
        <p:nvSpPr>
          <p:cNvPr id="3968" name="Google Shape;3968;g27b3a2978f5_0_8990"/>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3969" name="Google Shape;3969;g27b3a2978f5_0_8990"/>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3970" name="Google Shape;3970;g27b3a2978f5_0_8990"/>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3971" name="Google Shape;3971;g27b3a2978f5_0_8990"/>
          <p:cNvSpPr/>
          <p:nvPr/>
        </p:nvSpPr>
        <p:spPr>
          <a:xfrm>
            <a:off x="-104"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3972" name="Google Shape;3972;g27b3a2978f5_0_8990"/>
          <p:cNvGrpSpPr/>
          <p:nvPr/>
        </p:nvGrpSpPr>
        <p:grpSpPr>
          <a:xfrm>
            <a:off x="262788" y="4847368"/>
            <a:ext cx="1443457" cy="217780"/>
            <a:chOff x="238125" y="2326100"/>
            <a:chExt cx="7110625" cy="1050050"/>
          </a:xfrm>
        </p:grpSpPr>
        <p:sp>
          <p:nvSpPr>
            <p:cNvPr id="3973" name="Google Shape;3973;g27b3a2978f5_0_8990"/>
            <p:cNvSpPr/>
            <p:nvPr/>
          </p:nvSpPr>
          <p:spPr>
            <a:xfrm>
              <a:off x="1957575" y="2333750"/>
              <a:ext cx="202225" cy="884400"/>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74" name="Google Shape;3974;g27b3a2978f5_0_8990"/>
            <p:cNvSpPr/>
            <p:nvPr/>
          </p:nvSpPr>
          <p:spPr>
            <a:xfrm>
              <a:off x="2248975" y="2333750"/>
              <a:ext cx="203050" cy="884400"/>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75" name="Google Shape;3975;g27b3a2978f5_0_8990"/>
            <p:cNvSpPr/>
            <p:nvPr/>
          </p:nvSpPr>
          <p:spPr>
            <a:xfrm>
              <a:off x="1677225" y="2333750"/>
              <a:ext cx="202225" cy="884400"/>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76" name="Google Shape;3976;g27b3a2978f5_0_8990"/>
            <p:cNvSpPr/>
            <p:nvPr/>
          </p:nvSpPr>
          <p:spPr>
            <a:xfrm>
              <a:off x="238125" y="2326100"/>
              <a:ext cx="513125" cy="900525"/>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77" name="Google Shape;3977;g27b3a2978f5_0_8990"/>
            <p:cNvSpPr/>
            <p:nvPr/>
          </p:nvSpPr>
          <p:spPr>
            <a:xfrm>
              <a:off x="835325" y="2496850"/>
              <a:ext cx="756125" cy="721300"/>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78" name="Google Shape;3978;g27b3a2978f5_0_8990"/>
            <p:cNvSpPr/>
            <p:nvPr/>
          </p:nvSpPr>
          <p:spPr>
            <a:xfrm>
              <a:off x="2526775" y="2492625"/>
              <a:ext cx="485100" cy="734850"/>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79" name="Google Shape;3979;g27b3a2978f5_0_8990"/>
            <p:cNvSpPr/>
            <p:nvPr/>
          </p:nvSpPr>
          <p:spPr>
            <a:xfrm>
              <a:off x="3233575" y="2329500"/>
              <a:ext cx="28050" cy="1046650"/>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80" name="Google Shape;3980;g27b3a2978f5_0_8990"/>
            <p:cNvSpPr/>
            <p:nvPr/>
          </p:nvSpPr>
          <p:spPr>
            <a:xfrm>
              <a:off x="3424725" y="2507050"/>
              <a:ext cx="203900" cy="265925"/>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81" name="Google Shape;3981;g27b3a2978f5_0_8990"/>
            <p:cNvSpPr/>
            <p:nvPr/>
          </p:nvSpPr>
          <p:spPr>
            <a:xfrm>
              <a:off x="3636250" y="2571625"/>
              <a:ext cx="162300" cy="204750"/>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82" name="Google Shape;3982;g27b3a2978f5_0_8990"/>
            <p:cNvSpPr/>
            <p:nvPr/>
          </p:nvSpPr>
          <p:spPr>
            <a:xfrm>
              <a:off x="3829950" y="2571625"/>
              <a:ext cx="159750" cy="204750"/>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83" name="Google Shape;3983;g27b3a2978f5_0_8990"/>
            <p:cNvSpPr/>
            <p:nvPr/>
          </p:nvSpPr>
          <p:spPr>
            <a:xfrm>
              <a:off x="4033000" y="2492625"/>
              <a:ext cx="148675" cy="280350"/>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84" name="Google Shape;3984;g27b3a2978f5_0_8990"/>
            <p:cNvSpPr/>
            <p:nvPr/>
          </p:nvSpPr>
          <p:spPr>
            <a:xfrm>
              <a:off x="4237725"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85" name="Google Shape;3985;g27b3a2978f5_0_8990"/>
            <p:cNvSpPr/>
            <p:nvPr/>
          </p:nvSpPr>
          <p:spPr>
            <a:xfrm>
              <a:off x="4430575" y="2571625"/>
              <a:ext cx="175875" cy="204750"/>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86" name="Google Shape;3986;g27b3a2978f5_0_8990"/>
            <p:cNvSpPr/>
            <p:nvPr/>
          </p:nvSpPr>
          <p:spPr>
            <a:xfrm>
              <a:off x="4654000" y="2492625"/>
              <a:ext cx="22125" cy="280350"/>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87" name="Google Shape;3987;g27b3a2978f5_0_8990"/>
            <p:cNvSpPr/>
            <p:nvPr/>
          </p:nvSpPr>
          <p:spPr>
            <a:xfrm>
              <a:off x="4722825" y="2571625"/>
              <a:ext cx="175875" cy="204750"/>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88" name="Google Shape;3988;g27b3a2978f5_0_8990"/>
            <p:cNvSpPr/>
            <p:nvPr/>
          </p:nvSpPr>
          <p:spPr>
            <a:xfrm>
              <a:off x="4935200" y="2571625"/>
              <a:ext cx="158875" cy="280375"/>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89" name="Google Shape;3989;g27b3a2978f5_0_8990"/>
            <p:cNvSpPr/>
            <p:nvPr/>
          </p:nvSpPr>
          <p:spPr>
            <a:xfrm>
              <a:off x="5128050" y="2575875"/>
              <a:ext cx="165675" cy="27697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90" name="Google Shape;3990;g27b3a2978f5_0_8990"/>
            <p:cNvSpPr/>
            <p:nvPr/>
          </p:nvSpPr>
          <p:spPr>
            <a:xfrm>
              <a:off x="5393950" y="2524900"/>
              <a:ext cx="102825" cy="251475"/>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91" name="Google Shape;3991;g27b3a2978f5_0_8990"/>
            <p:cNvSpPr/>
            <p:nvPr/>
          </p:nvSpPr>
          <p:spPr>
            <a:xfrm>
              <a:off x="5538375" y="2492625"/>
              <a:ext cx="148700" cy="280350"/>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92" name="Google Shape;3992;g27b3a2978f5_0_8990"/>
            <p:cNvSpPr/>
            <p:nvPr/>
          </p:nvSpPr>
          <p:spPr>
            <a:xfrm>
              <a:off x="5732925" y="2571625"/>
              <a:ext cx="157175" cy="204750"/>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93" name="Google Shape;3993;g27b3a2978f5_0_8990"/>
            <p:cNvSpPr/>
            <p:nvPr/>
          </p:nvSpPr>
          <p:spPr>
            <a:xfrm>
              <a:off x="5918100" y="2524900"/>
              <a:ext cx="102825" cy="251475"/>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94" name="Google Shape;3994;g27b3a2978f5_0_8990"/>
            <p:cNvSpPr/>
            <p:nvPr/>
          </p:nvSpPr>
          <p:spPr>
            <a:xfrm>
              <a:off x="6157675" y="2507050"/>
              <a:ext cx="153800" cy="265925"/>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95" name="Google Shape;3995;g27b3a2978f5_0_8990"/>
            <p:cNvSpPr/>
            <p:nvPr/>
          </p:nvSpPr>
          <p:spPr>
            <a:xfrm>
              <a:off x="6347975" y="2503650"/>
              <a:ext cx="30600" cy="269325"/>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96" name="Google Shape;3996;g27b3a2978f5_0_8990"/>
            <p:cNvSpPr/>
            <p:nvPr/>
          </p:nvSpPr>
          <p:spPr>
            <a:xfrm>
              <a:off x="6422725" y="2571625"/>
              <a:ext cx="150400" cy="204750"/>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97" name="Google Shape;3997;g27b3a2978f5_0_8990"/>
            <p:cNvSpPr/>
            <p:nvPr/>
          </p:nvSpPr>
          <p:spPr>
            <a:xfrm>
              <a:off x="6597750" y="2524900"/>
              <a:ext cx="101950" cy="251475"/>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98" name="Google Shape;3998;g27b3a2978f5_0_8990"/>
            <p:cNvSpPr/>
            <p:nvPr/>
          </p:nvSpPr>
          <p:spPr>
            <a:xfrm>
              <a:off x="6729425" y="2571625"/>
              <a:ext cx="162275" cy="204750"/>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99" name="Google Shape;3999;g27b3a2978f5_0_8990"/>
            <p:cNvSpPr/>
            <p:nvPr/>
          </p:nvSpPr>
          <p:spPr>
            <a:xfrm>
              <a:off x="6934150"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00" name="Google Shape;4000;g27b3a2978f5_0_8990"/>
            <p:cNvSpPr/>
            <p:nvPr/>
          </p:nvSpPr>
          <p:spPr>
            <a:xfrm>
              <a:off x="7128700" y="2571625"/>
              <a:ext cx="150400" cy="204750"/>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01" name="Google Shape;4001;g27b3a2978f5_0_8990"/>
            <p:cNvSpPr/>
            <p:nvPr/>
          </p:nvSpPr>
          <p:spPr>
            <a:xfrm>
              <a:off x="7310500" y="2738975"/>
              <a:ext cx="38250" cy="84125"/>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02" name="Google Shape;4002;g27b3a2978f5_0_8990"/>
            <p:cNvSpPr/>
            <p:nvPr/>
          </p:nvSpPr>
          <p:spPr>
            <a:xfrm>
              <a:off x="3445100" y="2955600"/>
              <a:ext cx="186075" cy="270175"/>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03" name="Google Shape;4003;g27b3a2978f5_0_8990"/>
            <p:cNvSpPr/>
            <p:nvPr/>
          </p:nvSpPr>
          <p:spPr>
            <a:xfrm>
              <a:off x="3692325" y="3021025"/>
              <a:ext cx="148700" cy="200500"/>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04" name="Google Shape;4004;g27b3a2978f5_0_8990"/>
            <p:cNvSpPr/>
            <p:nvPr/>
          </p:nvSpPr>
          <p:spPr>
            <a:xfrm>
              <a:off x="3892825" y="2941175"/>
              <a:ext cx="158025" cy="284600"/>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05" name="Google Shape;4005;g27b3a2978f5_0_8990"/>
            <p:cNvSpPr/>
            <p:nvPr/>
          </p:nvSpPr>
          <p:spPr>
            <a:xfrm>
              <a:off x="4100100" y="3021025"/>
              <a:ext cx="162300" cy="204750"/>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06" name="Google Shape;4006;g27b3a2978f5_0_8990"/>
            <p:cNvSpPr/>
            <p:nvPr/>
          </p:nvSpPr>
          <p:spPr>
            <a:xfrm>
              <a:off x="4308250" y="3021025"/>
              <a:ext cx="91775" cy="200500"/>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07" name="Google Shape;4007;g27b3a2978f5_0_8990"/>
            <p:cNvSpPr/>
            <p:nvPr/>
          </p:nvSpPr>
          <p:spPr>
            <a:xfrm>
              <a:off x="4427175" y="3021025"/>
              <a:ext cx="150400" cy="204750"/>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08" name="Google Shape;4008;g27b3a2978f5_0_8990"/>
            <p:cNvSpPr/>
            <p:nvPr/>
          </p:nvSpPr>
          <p:spPr>
            <a:xfrm>
              <a:off x="4605575" y="2973450"/>
              <a:ext cx="102825" cy="252325"/>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09" name="Google Shape;4009;g27b3a2978f5_0_8990"/>
            <p:cNvSpPr/>
            <p:nvPr/>
          </p:nvSpPr>
          <p:spPr>
            <a:xfrm>
              <a:off x="474320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10" name="Google Shape;4010;g27b3a2978f5_0_8990"/>
            <p:cNvSpPr/>
            <p:nvPr/>
          </p:nvSpPr>
          <p:spPr>
            <a:xfrm>
              <a:off x="4957275" y="3021025"/>
              <a:ext cx="148700" cy="200500"/>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11" name="Google Shape;4011;g27b3a2978f5_0_8990"/>
            <p:cNvSpPr/>
            <p:nvPr/>
          </p:nvSpPr>
          <p:spPr>
            <a:xfrm>
              <a:off x="5156925" y="2941175"/>
              <a:ext cx="158900" cy="284600"/>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12" name="Google Shape;4012;g27b3a2978f5_0_8990"/>
            <p:cNvSpPr/>
            <p:nvPr/>
          </p:nvSpPr>
          <p:spPr>
            <a:xfrm>
              <a:off x="5366775" y="3021025"/>
              <a:ext cx="149525" cy="204750"/>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13" name="Google Shape;4013;g27b3a2978f5_0_8990"/>
            <p:cNvSpPr/>
            <p:nvPr/>
          </p:nvSpPr>
          <p:spPr>
            <a:xfrm>
              <a:off x="565305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14" name="Google Shape;4014;g27b3a2978f5_0_8990"/>
            <p:cNvSpPr/>
            <p:nvPr/>
          </p:nvSpPr>
          <p:spPr>
            <a:xfrm>
              <a:off x="5867150" y="3021025"/>
              <a:ext cx="148675" cy="200500"/>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15" name="Google Shape;4015;g27b3a2978f5_0_8990"/>
            <p:cNvSpPr/>
            <p:nvPr/>
          </p:nvSpPr>
          <p:spPr>
            <a:xfrm>
              <a:off x="6066775" y="2941175"/>
              <a:ext cx="158050" cy="284600"/>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16" name="Google Shape;4016;g27b3a2978f5_0_8990"/>
            <p:cNvSpPr/>
            <p:nvPr/>
          </p:nvSpPr>
          <p:spPr>
            <a:xfrm>
              <a:off x="6376000" y="2952200"/>
              <a:ext cx="197125" cy="273575"/>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17" name="Google Shape;4017;g27b3a2978f5_0_8990"/>
            <p:cNvSpPr/>
            <p:nvPr/>
          </p:nvSpPr>
          <p:spPr>
            <a:xfrm>
              <a:off x="6616425"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18" name="Google Shape;4018;g27b3a2978f5_0_8990"/>
            <p:cNvSpPr/>
            <p:nvPr/>
          </p:nvSpPr>
          <p:spPr>
            <a:xfrm>
              <a:off x="6829675" y="3021025"/>
              <a:ext cx="91775" cy="200500"/>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19" name="Google Shape;4019;g27b3a2978f5_0_8990"/>
            <p:cNvSpPr/>
            <p:nvPr/>
          </p:nvSpPr>
          <p:spPr>
            <a:xfrm>
              <a:off x="6943500" y="3021025"/>
              <a:ext cx="162300" cy="204750"/>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20" name="Google Shape;4020;g27b3a2978f5_0_8990"/>
            <p:cNvSpPr/>
            <p:nvPr/>
          </p:nvSpPr>
          <p:spPr>
            <a:xfrm>
              <a:off x="7142300" y="3021025"/>
              <a:ext cx="149525" cy="204750"/>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4021" name="Google Shape;4021;g27b3a2978f5_0_8990"/>
          <p:cNvSpPr txBox="1">
            <a:spLocks noGrp="1"/>
          </p:cNvSpPr>
          <p:nvPr>
            <p:ph type="sldNum" idx="1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4022" name="Google Shape;4022;g27b3a2978f5_0_8990"/>
          <p:cNvSpPr txBox="1">
            <a:spLocks noGrp="1"/>
          </p:cNvSpPr>
          <p:nvPr>
            <p:ph type="body" idx="1"/>
          </p:nvPr>
        </p:nvSpPr>
        <p:spPr>
          <a:xfrm>
            <a:off x="720000" y="1507475"/>
            <a:ext cx="3702000" cy="25941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4023" name="Google Shape;4023;g27b3a2978f5_0_8990"/>
          <p:cNvSpPr txBox="1">
            <a:spLocks noGrp="1"/>
          </p:cNvSpPr>
          <p:nvPr>
            <p:ph type="body" idx="2"/>
          </p:nvPr>
        </p:nvSpPr>
        <p:spPr>
          <a:xfrm>
            <a:off x="4850541" y="1514207"/>
            <a:ext cx="3702000" cy="25941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4024" name="Google Shape;4024;g27b3a2978f5_0_8990"/>
          <p:cNvSpPr txBox="1">
            <a:spLocks noGrp="1"/>
          </p:cNvSpPr>
          <p:nvPr>
            <p:ph type="subTitle" idx="3"/>
          </p:nvPr>
        </p:nvSpPr>
        <p:spPr>
          <a:xfrm>
            <a:off x="255985"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
        <p:nvSpPr>
          <p:cNvPr id="4025" name="Google Shape;4025;g27b3a2978f5_0_8990"/>
          <p:cNvSpPr txBox="1">
            <a:spLocks noGrp="1"/>
          </p:cNvSpPr>
          <p:nvPr>
            <p:ph type="title"/>
          </p:nvPr>
        </p:nvSpPr>
        <p:spPr>
          <a:xfrm>
            <a:off x="720000" y="711475"/>
            <a:ext cx="5596800" cy="510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a:latin typeface="Roboto"/>
                <a:ea typeface="Roboto"/>
                <a:cs typeface="Roboto"/>
                <a:sym typeface="Roboto"/>
              </a:defRPr>
            </a:lvl1pPr>
            <a:lvl2pPr lvl="1" algn="l" rtl="0">
              <a:lnSpc>
                <a:spcPct val="100000"/>
              </a:lnSpc>
              <a:spcBef>
                <a:spcPts val="0"/>
              </a:spcBef>
              <a:spcAft>
                <a:spcPts val="0"/>
              </a:spcAft>
              <a:buSzPts val="2800"/>
              <a:buNone/>
              <a:defRPr sz="3000">
                <a:latin typeface="Arial"/>
                <a:ea typeface="Arial"/>
                <a:cs typeface="Arial"/>
                <a:sym typeface="Arial"/>
              </a:defRPr>
            </a:lvl2pPr>
            <a:lvl3pPr lvl="2" algn="l" rtl="0">
              <a:lnSpc>
                <a:spcPct val="100000"/>
              </a:lnSpc>
              <a:spcBef>
                <a:spcPts val="0"/>
              </a:spcBef>
              <a:spcAft>
                <a:spcPts val="0"/>
              </a:spcAft>
              <a:buSzPts val="2800"/>
              <a:buNone/>
              <a:defRPr sz="3000">
                <a:latin typeface="Arial"/>
                <a:ea typeface="Arial"/>
                <a:cs typeface="Arial"/>
                <a:sym typeface="Arial"/>
              </a:defRPr>
            </a:lvl3pPr>
            <a:lvl4pPr lvl="3" algn="l" rtl="0">
              <a:lnSpc>
                <a:spcPct val="100000"/>
              </a:lnSpc>
              <a:spcBef>
                <a:spcPts val="0"/>
              </a:spcBef>
              <a:spcAft>
                <a:spcPts val="0"/>
              </a:spcAft>
              <a:buSzPts val="2800"/>
              <a:buNone/>
              <a:defRPr sz="3000">
                <a:latin typeface="Arial"/>
                <a:ea typeface="Arial"/>
                <a:cs typeface="Arial"/>
                <a:sym typeface="Arial"/>
              </a:defRPr>
            </a:lvl4pPr>
            <a:lvl5pPr lvl="4" algn="l" rtl="0">
              <a:lnSpc>
                <a:spcPct val="100000"/>
              </a:lnSpc>
              <a:spcBef>
                <a:spcPts val="0"/>
              </a:spcBef>
              <a:spcAft>
                <a:spcPts val="0"/>
              </a:spcAft>
              <a:buSzPts val="2800"/>
              <a:buNone/>
              <a:defRPr sz="3000">
                <a:latin typeface="Arial"/>
                <a:ea typeface="Arial"/>
                <a:cs typeface="Arial"/>
                <a:sym typeface="Arial"/>
              </a:defRPr>
            </a:lvl5pPr>
            <a:lvl6pPr lvl="5" algn="l" rtl="0">
              <a:lnSpc>
                <a:spcPct val="100000"/>
              </a:lnSpc>
              <a:spcBef>
                <a:spcPts val="0"/>
              </a:spcBef>
              <a:spcAft>
                <a:spcPts val="0"/>
              </a:spcAft>
              <a:buSzPts val="2800"/>
              <a:buNone/>
              <a:defRPr sz="3000">
                <a:latin typeface="Arial"/>
                <a:ea typeface="Arial"/>
                <a:cs typeface="Arial"/>
                <a:sym typeface="Arial"/>
              </a:defRPr>
            </a:lvl6pPr>
            <a:lvl7pPr lvl="6" algn="l" rtl="0">
              <a:lnSpc>
                <a:spcPct val="100000"/>
              </a:lnSpc>
              <a:spcBef>
                <a:spcPts val="0"/>
              </a:spcBef>
              <a:spcAft>
                <a:spcPts val="0"/>
              </a:spcAft>
              <a:buSzPts val="2800"/>
              <a:buNone/>
              <a:defRPr sz="3000">
                <a:latin typeface="Arial"/>
                <a:ea typeface="Arial"/>
                <a:cs typeface="Arial"/>
                <a:sym typeface="Arial"/>
              </a:defRPr>
            </a:lvl7pPr>
            <a:lvl8pPr lvl="7" algn="l" rtl="0">
              <a:lnSpc>
                <a:spcPct val="100000"/>
              </a:lnSpc>
              <a:spcBef>
                <a:spcPts val="0"/>
              </a:spcBef>
              <a:spcAft>
                <a:spcPts val="0"/>
              </a:spcAft>
              <a:buSzPts val="2800"/>
              <a:buNone/>
              <a:defRPr sz="3000">
                <a:latin typeface="Arial"/>
                <a:ea typeface="Arial"/>
                <a:cs typeface="Arial"/>
                <a:sym typeface="Arial"/>
              </a:defRPr>
            </a:lvl8pPr>
            <a:lvl9pPr lvl="8" algn="l" rtl="0">
              <a:lnSpc>
                <a:spcPct val="100000"/>
              </a:lnSpc>
              <a:spcBef>
                <a:spcPts val="0"/>
              </a:spcBef>
              <a:spcAft>
                <a:spcPts val="0"/>
              </a:spcAft>
              <a:buSzPts val="2800"/>
              <a:buNone/>
              <a:defRPr sz="3000">
                <a:latin typeface="Arial"/>
                <a:ea typeface="Arial"/>
                <a:cs typeface="Arial"/>
                <a:sym typeface="Arial"/>
              </a:defRPr>
            </a:lvl9pPr>
          </a:lstStyle>
          <a:p>
            <a:endParaRPr/>
          </a:p>
        </p:txBody>
      </p:sp>
      <p:sp>
        <p:nvSpPr>
          <p:cNvPr id="4026" name="Google Shape;4026;g27b3a2978f5_0_8990"/>
          <p:cNvSpPr txBox="1"/>
          <p:nvPr/>
        </p:nvSpPr>
        <p:spPr>
          <a:xfrm>
            <a:off x="4497875" y="4764100"/>
            <a:ext cx="43326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600"/>
              <a:buFont typeface="Arial"/>
              <a:buNone/>
            </a:pPr>
            <a:r>
              <a:rPr lang="en" sz="600" b="0" i="0" u="none" strike="noStrike" cap="none">
                <a:solidFill>
                  <a:srgbClr val="CCCCF4"/>
                </a:solidFill>
                <a:latin typeface="Roboto Light"/>
                <a:ea typeface="Roboto Light"/>
                <a:cs typeface="Roboto Light"/>
                <a:sym typeface="Roboto Light"/>
              </a:rPr>
              <a:t>© </a:t>
            </a:r>
            <a:r>
              <a:rPr lang="en" sz="600">
                <a:solidFill>
                  <a:srgbClr val="CCCCF4"/>
                </a:solidFill>
                <a:latin typeface="Roboto Light"/>
                <a:ea typeface="Roboto Light"/>
                <a:cs typeface="Roboto Light"/>
                <a:sym typeface="Roboto Light"/>
              </a:rPr>
              <a:t>2022</a:t>
            </a:r>
            <a:r>
              <a:rPr lang="en" sz="600" b="0" i="0" u="none" strike="noStrike" cap="none">
                <a:solidFill>
                  <a:srgbClr val="CCCCF4"/>
                </a:solidFill>
                <a:latin typeface="Roboto Light"/>
                <a:ea typeface="Roboto Light"/>
                <a:cs typeface="Roboto Light"/>
                <a:sym typeface="Roboto Light"/>
              </a:rPr>
              <a:t>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CCCCF4"/>
              </a:solidFill>
              <a:latin typeface="Roboto Light"/>
              <a:ea typeface="Roboto Light"/>
              <a:cs typeface="Roboto Light"/>
              <a:sym typeface="Roboto Light"/>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227">
          <p15:clr>
            <a:srgbClr val="FA7B17"/>
          </p15:clr>
        </p15:guide>
        <p15:guide id="4" pos="341">
          <p15:clr>
            <a:srgbClr val="FA7B17"/>
          </p15:clr>
        </p15:guide>
        <p15:guide id="5" pos="454">
          <p15:clr>
            <a:srgbClr val="FA7B17"/>
          </p15:clr>
        </p15:guide>
        <p15:guide id="6" orient="horz" pos="227">
          <p15:clr>
            <a:srgbClr val="FA7B17"/>
          </p15:clr>
        </p15:guide>
        <p15:guide id="7" orient="horz" pos="341">
          <p15:clr>
            <a:srgbClr val="FA7B17"/>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Omilia - Text 2 Columns + Titles">
  <p:cSld name="TITLE_ONLY_1_1_2_1_1">
    <p:spTree>
      <p:nvGrpSpPr>
        <p:cNvPr id="1" name="Shape 4027"/>
        <p:cNvGrpSpPr/>
        <p:nvPr/>
      </p:nvGrpSpPr>
      <p:grpSpPr>
        <a:xfrm>
          <a:off x="0" y="0"/>
          <a:ext cx="0" cy="0"/>
          <a:chOff x="0" y="0"/>
          <a:chExt cx="0" cy="0"/>
        </a:xfrm>
      </p:grpSpPr>
      <p:sp>
        <p:nvSpPr>
          <p:cNvPr id="4028" name="Google Shape;4028;g27b3a2978f5_0_9050"/>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4029" name="Google Shape;4029;g27b3a2978f5_0_9050"/>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4030" name="Google Shape;4030;g27b3a2978f5_0_9050"/>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4031" name="Google Shape;4031;g27b3a2978f5_0_9050"/>
          <p:cNvSpPr/>
          <p:nvPr/>
        </p:nvSpPr>
        <p:spPr>
          <a:xfrm>
            <a:off x="-104"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4032" name="Google Shape;4032;g27b3a2978f5_0_9050"/>
          <p:cNvGrpSpPr/>
          <p:nvPr/>
        </p:nvGrpSpPr>
        <p:grpSpPr>
          <a:xfrm>
            <a:off x="262788" y="4847368"/>
            <a:ext cx="1443457" cy="217780"/>
            <a:chOff x="238125" y="2326100"/>
            <a:chExt cx="7110625" cy="1050050"/>
          </a:xfrm>
        </p:grpSpPr>
        <p:sp>
          <p:nvSpPr>
            <p:cNvPr id="4033" name="Google Shape;4033;g27b3a2978f5_0_9050"/>
            <p:cNvSpPr/>
            <p:nvPr/>
          </p:nvSpPr>
          <p:spPr>
            <a:xfrm>
              <a:off x="1957575" y="2333750"/>
              <a:ext cx="202225" cy="884400"/>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34" name="Google Shape;4034;g27b3a2978f5_0_9050"/>
            <p:cNvSpPr/>
            <p:nvPr/>
          </p:nvSpPr>
          <p:spPr>
            <a:xfrm>
              <a:off x="2248975" y="2333750"/>
              <a:ext cx="203050" cy="884400"/>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35" name="Google Shape;4035;g27b3a2978f5_0_9050"/>
            <p:cNvSpPr/>
            <p:nvPr/>
          </p:nvSpPr>
          <p:spPr>
            <a:xfrm>
              <a:off x="1677225" y="2333750"/>
              <a:ext cx="202225" cy="884400"/>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36" name="Google Shape;4036;g27b3a2978f5_0_9050"/>
            <p:cNvSpPr/>
            <p:nvPr/>
          </p:nvSpPr>
          <p:spPr>
            <a:xfrm>
              <a:off x="238125" y="2326100"/>
              <a:ext cx="513125" cy="900525"/>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37" name="Google Shape;4037;g27b3a2978f5_0_9050"/>
            <p:cNvSpPr/>
            <p:nvPr/>
          </p:nvSpPr>
          <p:spPr>
            <a:xfrm>
              <a:off x="835325" y="2496850"/>
              <a:ext cx="756125" cy="721300"/>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38" name="Google Shape;4038;g27b3a2978f5_0_9050"/>
            <p:cNvSpPr/>
            <p:nvPr/>
          </p:nvSpPr>
          <p:spPr>
            <a:xfrm>
              <a:off x="2526775" y="2492625"/>
              <a:ext cx="485100" cy="734850"/>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39" name="Google Shape;4039;g27b3a2978f5_0_9050"/>
            <p:cNvSpPr/>
            <p:nvPr/>
          </p:nvSpPr>
          <p:spPr>
            <a:xfrm>
              <a:off x="3233575" y="2329500"/>
              <a:ext cx="28050" cy="1046650"/>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40" name="Google Shape;4040;g27b3a2978f5_0_9050"/>
            <p:cNvSpPr/>
            <p:nvPr/>
          </p:nvSpPr>
          <p:spPr>
            <a:xfrm>
              <a:off x="3424725" y="2507050"/>
              <a:ext cx="203900" cy="265925"/>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41" name="Google Shape;4041;g27b3a2978f5_0_9050"/>
            <p:cNvSpPr/>
            <p:nvPr/>
          </p:nvSpPr>
          <p:spPr>
            <a:xfrm>
              <a:off x="3636250" y="2571625"/>
              <a:ext cx="162300" cy="204750"/>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42" name="Google Shape;4042;g27b3a2978f5_0_9050"/>
            <p:cNvSpPr/>
            <p:nvPr/>
          </p:nvSpPr>
          <p:spPr>
            <a:xfrm>
              <a:off x="3829950" y="2571625"/>
              <a:ext cx="159750" cy="204750"/>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43" name="Google Shape;4043;g27b3a2978f5_0_9050"/>
            <p:cNvSpPr/>
            <p:nvPr/>
          </p:nvSpPr>
          <p:spPr>
            <a:xfrm>
              <a:off x="4033000" y="2492625"/>
              <a:ext cx="148675" cy="280350"/>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44" name="Google Shape;4044;g27b3a2978f5_0_9050"/>
            <p:cNvSpPr/>
            <p:nvPr/>
          </p:nvSpPr>
          <p:spPr>
            <a:xfrm>
              <a:off x="4237725"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45" name="Google Shape;4045;g27b3a2978f5_0_9050"/>
            <p:cNvSpPr/>
            <p:nvPr/>
          </p:nvSpPr>
          <p:spPr>
            <a:xfrm>
              <a:off x="4430575" y="2571625"/>
              <a:ext cx="175875" cy="204750"/>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46" name="Google Shape;4046;g27b3a2978f5_0_9050"/>
            <p:cNvSpPr/>
            <p:nvPr/>
          </p:nvSpPr>
          <p:spPr>
            <a:xfrm>
              <a:off x="4654000" y="2492625"/>
              <a:ext cx="22125" cy="280350"/>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47" name="Google Shape;4047;g27b3a2978f5_0_9050"/>
            <p:cNvSpPr/>
            <p:nvPr/>
          </p:nvSpPr>
          <p:spPr>
            <a:xfrm>
              <a:off x="4722825" y="2571625"/>
              <a:ext cx="175875" cy="204750"/>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48" name="Google Shape;4048;g27b3a2978f5_0_9050"/>
            <p:cNvSpPr/>
            <p:nvPr/>
          </p:nvSpPr>
          <p:spPr>
            <a:xfrm>
              <a:off x="4935200" y="2571625"/>
              <a:ext cx="158875" cy="280375"/>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49" name="Google Shape;4049;g27b3a2978f5_0_9050"/>
            <p:cNvSpPr/>
            <p:nvPr/>
          </p:nvSpPr>
          <p:spPr>
            <a:xfrm>
              <a:off x="5128050" y="2575875"/>
              <a:ext cx="165675" cy="27697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50" name="Google Shape;4050;g27b3a2978f5_0_9050"/>
            <p:cNvSpPr/>
            <p:nvPr/>
          </p:nvSpPr>
          <p:spPr>
            <a:xfrm>
              <a:off x="5393950" y="2524900"/>
              <a:ext cx="102825" cy="251475"/>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51" name="Google Shape;4051;g27b3a2978f5_0_9050"/>
            <p:cNvSpPr/>
            <p:nvPr/>
          </p:nvSpPr>
          <p:spPr>
            <a:xfrm>
              <a:off x="5538375" y="2492625"/>
              <a:ext cx="148700" cy="280350"/>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52" name="Google Shape;4052;g27b3a2978f5_0_9050"/>
            <p:cNvSpPr/>
            <p:nvPr/>
          </p:nvSpPr>
          <p:spPr>
            <a:xfrm>
              <a:off x="5732925" y="2571625"/>
              <a:ext cx="157175" cy="204750"/>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53" name="Google Shape;4053;g27b3a2978f5_0_9050"/>
            <p:cNvSpPr/>
            <p:nvPr/>
          </p:nvSpPr>
          <p:spPr>
            <a:xfrm>
              <a:off x="5918100" y="2524900"/>
              <a:ext cx="102825" cy="251475"/>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54" name="Google Shape;4054;g27b3a2978f5_0_9050"/>
            <p:cNvSpPr/>
            <p:nvPr/>
          </p:nvSpPr>
          <p:spPr>
            <a:xfrm>
              <a:off x="6157675" y="2507050"/>
              <a:ext cx="153800" cy="265925"/>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55" name="Google Shape;4055;g27b3a2978f5_0_9050"/>
            <p:cNvSpPr/>
            <p:nvPr/>
          </p:nvSpPr>
          <p:spPr>
            <a:xfrm>
              <a:off x="6347975" y="2503650"/>
              <a:ext cx="30600" cy="269325"/>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56" name="Google Shape;4056;g27b3a2978f5_0_9050"/>
            <p:cNvSpPr/>
            <p:nvPr/>
          </p:nvSpPr>
          <p:spPr>
            <a:xfrm>
              <a:off x="6422725" y="2571625"/>
              <a:ext cx="150400" cy="204750"/>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57" name="Google Shape;4057;g27b3a2978f5_0_9050"/>
            <p:cNvSpPr/>
            <p:nvPr/>
          </p:nvSpPr>
          <p:spPr>
            <a:xfrm>
              <a:off x="6597750" y="2524900"/>
              <a:ext cx="101950" cy="251475"/>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58" name="Google Shape;4058;g27b3a2978f5_0_9050"/>
            <p:cNvSpPr/>
            <p:nvPr/>
          </p:nvSpPr>
          <p:spPr>
            <a:xfrm>
              <a:off x="6729425" y="2571625"/>
              <a:ext cx="162275" cy="204750"/>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59" name="Google Shape;4059;g27b3a2978f5_0_9050"/>
            <p:cNvSpPr/>
            <p:nvPr/>
          </p:nvSpPr>
          <p:spPr>
            <a:xfrm>
              <a:off x="6934150"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60" name="Google Shape;4060;g27b3a2978f5_0_9050"/>
            <p:cNvSpPr/>
            <p:nvPr/>
          </p:nvSpPr>
          <p:spPr>
            <a:xfrm>
              <a:off x="7128700" y="2571625"/>
              <a:ext cx="150400" cy="204750"/>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61" name="Google Shape;4061;g27b3a2978f5_0_9050"/>
            <p:cNvSpPr/>
            <p:nvPr/>
          </p:nvSpPr>
          <p:spPr>
            <a:xfrm>
              <a:off x="7310500" y="2738975"/>
              <a:ext cx="38250" cy="84125"/>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62" name="Google Shape;4062;g27b3a2978f5_0_9050"/>
            <p:cNvSpPr/>
            <p:nvPr/>
          </p:nvSpPr>
          <p:spPr>
            <a:xfrm>
              <a:off x="3445100" y="2955600"/>
              <a:ext cx="186075" cy="270175"/>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63" name="Google Shape;4063;g27b3a2978f5_0_9050"/>
            <p:cNvSpPr/>
            <p:nvPr/>
          </p:nvSpPr>
          <p:spPr>
            <a:xfrm>
              <a:off x="3692325" y="3021025"/>
              <a:ext cx="148700" cy="200500"/>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64" name="Google Shape;4064;g27b3a2978f5_0_9050"/>
            <p:cNvSpPr/>
            <p:nvPr/>
          </p:nvSpPr>
          <p:spPr>
            <a:xfrm>
              <a:off x="3892825" y="2941175"/>
              <a:ext cx="158025" cy="284600"/>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65" name="Google Shape;4065;g27b3a2978f5_0_9050"/>
            <p:cNvSpPr/>
            <p:nvPr/>
          </p:nvSpPr>
          <p:spPr>
            <a:xfrm>
              <a:off x="4100100" y="3021025"/>
              <a:ext cx="162300" cy="204750"/>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66" name="Google Shape;4066;g27b3a2978f5_0_9050"/>
            <p:cNvSpPr/>
            <p:nvPr/>
          </p:nvSpPr>
          <p:spPr>
            <a:xfrm>
              <a:off x="4308250" y="3021025"/>
              <a:ext cx="91775" cy="200500"/>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67" name="Google Shape;4067;g27b3a2978f5_0_9050"/>
            <p:cNvSpPr/>
            <p:nvPr/>
          </p:nvSpPr>
          <p:spPr>
            <a:xfrm>
              <a:off x="4427175" y="3021025"/>
              <a:ext cx="150400" cy="204750"/>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68" name="Google Shape;4068;g27b3a2978f5_0_9050"/>
            <p:cNvSpPr/>
            <p:nvPr/>
          </p:nvSpPr>
          <p:spPr>
            <a:xfrm>
              <a:off x="4605575" y="2973450"/>
              <a:ext cx="102825" cy="252325"/>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69" name="Google Shape;4069;g27b3a2978f5_0_9050"/>
            <p:cNvSpPr/>
            <p:nvPr/>
          </p:nvSpPr>
          <p:spPr>
            <a:xfrm>
              <a:off x="474320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70" name="Google Shape;4070;g27b3a2978f5_0_9050"/>
            <p:cNvSpPr/>
            <p:nvPr/>
          </p:nvSpPr>
          <p:spPr>
            <a:xfrm>
              <a:off x="4957275" y="3021025"/>
              <a:ext cx="148700" cy="200500"/>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71" name="Google Shape;4071;g27b3a2978f5_0_9050"/>
            <p:cNvSpPr/>
            <p:nvPr/>
          </p:nvSpPr>
          <p:spPr>
            <a:xfrm>
              <a:off x="5156925" y="2941175"/>
              <a:ext cx="158900" cy="284600"/>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72" name="Google Shape;4072;g27b3a2978f5_0_9050"/>
            <p:cNvSpPr/>
            <p:nvPr/>
          </p:nvSpPr>
          <p:spPr>
            <a:xfrm>
              <a:off x="5366775" y="3021025"/>
              <a:ext cx="149525" cy="204750"/>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73" name="Google Shape;4073;g27b3a2978f5_0_9050"/>
            <p:cNvSpPr/>
            <p:nvPr/>
          </p:nvSpPr>
          <p:spPr>
            <a:xfrm>
              <a:off x="565305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74" name="Google Shape;4074;g27b3a2978f5_0_9050"/>
            <p:cNvSpPr/>
            <p:nvPr/>
          </p:nvSpPr>
          <p:spPr>
            <a:xfrm>
              <a:off x="5867150" y="3021025"/>
              <a:ext cx="148675" cy="200500"/>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75" name="Google Shape;4075;g27b3a2978f5_0_9050"/>
            <p:cNvSpPr/>
            <p:nvPr/>
          </p:nvSpPr>
          <p:spPr>
            <a:xfrm>
              <a:off x="6066775" y="2941175"/>
              <a:ext cx="158050" cy="284600"/>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76" name="Google Shape;4076;g27b3a2978f5_0_9050"/>
            <p:cNvSpPr/>
            <p:nvPr/>
          </p:nvSpPr>
          <p:spPr>
            <a:xfrm>
              <a:off x="6376000" y="2952200"/>
              <a:ext cx="197125" cy="273575"/>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77" name="Google Shape;4077;g27b3a2978f5_0_9050"/>
            <p:cNvSpPr/>
            <p:nvPr/>
          </p:nvSpPr>
          <p:spPr>
            <a:xfrm>
              <a:off x="6616425"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78" name="Google Shape;4078;g27b3a2978f5_0_9050"/>
            <p:cNvSpPr/>
            <p:nvPr/>
          </p:nvSpPr>
          <p:spPr>
            <a:xfrm>
              <a:off x="6829675" y="3021025"/>
              <a:ext cx="91775" cy="200500"/>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79" name="Google Shape;4079;g27b3a2978f5_0_9050"/>
            <p:cNvSpPr/>
            <p:nvPr/>
          </p:nvSpPr>
          <p:spPr>
            <a:xfrm>
              <a:off x="6943500" y="3021025"/>
              <a:ext cx="162300" cy="204750"/>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80" name="Google Shape;4080;g27b3a2978f5_0_9050"/>
            <p:cNvSpPr/>
            <p:nvPr/>
          </p:nvSpPr>
          <p:spPr>
            <a:xfrm>
              <a:off x="7142300" y="3021025"/>
              <a:ext cx="149525" cy="204750"/>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4081" name="Google Shape;4081;g27b3a2978f5_0_9050"/>
          <p:cNvSpPr txBox="1">
            <a:spLocks noGrp="1"/>
          </p:cNvSpPr>
          <p:nvPr>
            <p:ph type="sldNum" idx="1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4082" name="Google Shape;4082;g27b3a2978f5_0_9050"/>
          <p:cNvSpPr txBox="1">
            <a:spLocks noGrp="1"/>
          </p:cNvSpPr>
          <p:nvPr>
            <p:ph type="title"/>
          </p:nvPr>
        </p:nvSpPr>
        <p:spPr>
          <a:xfrm>
            <a:off x="720000" y="1061125"/>
            <a:ext cx="3842100" cy="510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a:latin typeface="Roboto"/>
                <a:ea typeface="Roboto"/>
                <a:cs typeface="Roboto"/>
                <a:sym typeface="Roboto"/>
              </a:defRPr>
            </a:lvl1pPr>
            <a:lvl2pPr lvl="1" algn="l" rtl="0">
              <a:lnSpc>
                <a:spcPct val="100000"/>
              </a:lnSpc>
              <a:spcBef>
                <a:spcPts val="0"/>
              </a:spcBef>
              <a:spcAft>
                <a:spcPts val="0"/>
              </a:spcAft>
              <a:buSzPts val="2800"/>
              <a:buNone/>
              <a:defRPr sz="3000">
                <a:latin typeface="Arial"/>
                <a:ea typeface="Arial"/>
                <a:cs typeface="Arial"/>
                <a:sym typeface="Arial"/>
              </a:defRPr>
            </a:lvl2pPr>
            <a:lvl3pPr lvl="2" algn="l" rtl="0">
              <a:lnSpc>
                <a:spcPct val="100000"/>
              </a:lnSpc>
              <a:spcBef>
                <a:spcPts val="0"/>
              </a:spcBef>
              <a:spcAft>
                <a:spcPts val="0"/>
              </a:spcAft>
              <a:buSzPts val="2800"/>
              <a:buNone/>
              <a:defRPr sz="3000">
                <a:latin typeface="Arial"/>
                <a:ea typeface="Arial"/>
                <a:cs typeface="Arial"/>
                <a:sym typeface="Arial"/>
              </a:defRPr>
            </a:lvl3pPr>
            <a:lvl4pPr lvl="3" algn="l" rtl="0">
              <a:lnSpc>
                <a:spcPct val="100000"/>
              </a:lnSpc>
              <a:spcBef>
                <a:spcPts val="0"/>
              </a:spcBef>
              <a:spcAft>
                <a:spcPts val="0"/>
              </a:spcAft>
              <a:buSzPts val="2800"/>
              <a:buNone/>
              <a:defRPr sz="3000">
                <a:latin typeface="Arial"/>
                <a:ea typeface="Arial"/>
                <a:cs typeface="Arial"/>
                <a:sym typeface="Arial"/>
              </a:defRPr>
            </a:lvl4pPr>
            <a:lvl5pPr lvl="4" algn="l" rtl="0">
              <a:lnSpc>
                <a:spcPct val="100000"/>
              </a:lnSpc>
              <a:spcBef>
                <a:spcPts val="0"/>
              </a:spcBef>
              <a:spcAft>
                <a:spcPts val="0"/>
              </a:spcAft>
              <a:buSzPts val="2800"/>
              <a:buNone/>
              <a:defRPr sz="3000">
                <a:latin typeface="Arial"/>
                <a:ea typeface="Arial"/>
                <a:cs typeface="Arial"/>
                <a:sym typeface="Arial"/>
              </a:defRPr>
            </a:lvl5pPr>
            <a:lvl6pPr lvl="5" algn="l" rtl="0">
              <a:lnSpc>
                <a:spcPct val="100000"/>
              </a:lnSpc>
              <a:spcBef>
                <a:spcPts val="0"/>
              </a:spcBef>
              <a:spcAft>
                <a:spcPts val="0"/>
              </a:spcAft>
              <a:buSzPts val="2800"/>
              <a:buNone/>
              <a:defRPr sz="3000">
                <a:latin typeface="Arial"/>
                <a:ea typeface="Arial"/>
                <a:cs typeface="Arial"/>
                <a:sym typeface="Arial"/>
              </a:defRPr>
            </a:lvl6pPr>
            <a:lvl7pPr lvl="6" algn="l" rtl="0">
              <a:lnSpc>
                <a:spcPct val="100000"/>
              </a:lnSpc>
              <a:spcBef>
                <a:spcPts val="0"/>
              </a:spcBef>
              <a:spcAft>
                <a:spcPts val="0"/>
              </a:spcAft>
              <a:buSzPts val="2800"/>
              <a:buNone/>
              <a:defRPr sz="3000">
                <a:latin typeface="Arial"/>
                <a:ea typeface="Arial"/>
                <a:cs typeface="Arial"/>
                <a:sym typeface="Arial"/>
              </a:defRPr>
            </a:lvl7pPr>
            <a:lvl8pPr lvl="7" algn="l" rtl="0">
              <a:lnSpc>
                <a:spcPct val="100000"/>
              </a:lnSpc>
              <a:spcBef>
                <a:spcPts val="0"/>
              </a:spcBef>
              <a:spcAft>
                <a:spcPts val="0"/>
              </a:spcAft>
              <a:buSzPts val="2800"/>
              <a:buNone/>
              <a:defRPr sz="3000">
                <a:latin typeface="Arial"/>
                <a:ea typeface="Arial"/>
                <a:cs typeface="Arial"/>
                <a:sym typeface="Arial"/>
              </a:defRPr>
            </a:lvl8pPr>
            <a:lvl9pPr lvl="8" algn="l" rtl="0">
              <a:lnSpc>
                <a:spcPct val="100000"/>
              </a:lnSpc>
              <a:spcBef>
                <a:spcPts val="0"/>
              </a:spcBef>
              <a:spcAft>
                <a:spcPts val="0"/>
              </a:spcAft>
              <a:buSzPts val="2800"/>
              <a:buNone/>
              <a:defRPr sz="3000">
                <a:latin typeface="Arial"/>
                <a:ea typeface="Arial"/>
                <a:cs typeface="Arial"/>
                <a:sym typeface="Arial"/>
              </a:defRPr>
            </a:lvl9pPr>
          </a:lstStyle>
          <a:p>
            <a:endParaRPr/>
          </a:p>
        </p:txBody>
      </p:sp>
      <p:sp>
        <p:nvSpPr>
          <p:cNvPr id="4083" name="Google Shape;4083;g27b3a2978f5_0_9050"/>
          <p:cNvSpPr txBox="1">
            <a:spLocks noGrp="1"/>
          </p:cNvSpPr>
          <p:nvPr>
            <p:ph type="body" idx="1"/>
          </p:nvPr>
        </p:nvSpPr>
        <p:spPr>
          <a:xfrm>
            <a:off x="720000" y="1853400"/>
            <a:ext cx="3842100" cy="1836300"/>
          </a:xfrm>
          <a:prstGeom prst="rect">
            <a:avLst/>
          </a:prstGeom>
          <a:noFill/>
          <a:ln>
            <a:noFill/>
          </a:ln>
        </p:spPr>
        <p:txBody>
          <a:bodyPr spcFirstLastPara="1" wrap="square" lIns="0" tIns="0" rIns="0" bIns="0" anchor="t" anchorCtr="0">
            <a:noAutofit/>
          </a:bodyPr>
          <a:lstStyle>
            <a:lvl1pPr marL="457200" lvl="0" indent="-292100" algn="l" rtl="0">
              <a:lnSpc>
                <a:spcPct val="150000"/>
              </a:lnSpc>
              <a:spcBef>
                <a:spcPts val="0"/>
              </a:spcBef>
              <a:spcAft>
                <a:spcPts val="0"/>
              </a:spcAft>
              <a:buSzPts val="1000"/>
              <a:buFont typeface="Roboto Light"/>
              <a:buChar char="●"/>
              <a:defRPr sz="1000">
                <a:latin typeface="Roboto Light"/>
                <a:ea typeface="Roboto Light"/>
                <a:cs typeface="Roboto Light"/>
                <a:sym typeface="Roboto Light"/>
              </a:defRPr>
            </a:lvl1pPr>
            <a:lvl2pPr marL="914400" lvl="1"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2pPr>
            <a:lvl3pPr marL="1371600" lvl="2"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3pPr>
            <a:lvl4pPr marL="1828800" lvl="3"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4pPr>
            <a:lvl5pPr marL="2286000" lvl="4"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5pPr>
            <a:lvl6pPr marL="2743200" lvl="5"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6pPr>
            <a:lvl7pPr marL="3200400" lvl="6"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7pPr>
            <a:lvl8pPr marL="3657600" lvl="7"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8pPr>
            <a:lvl9pPr marL="4114800" lvl="8" indent="-292100" algn="l" rtl="0">
              <a:lnSpc>
                <a:spcPct val="150000"/>
              </a:lnSpc>
              <a:spcBef>
                <a:spcPts val="1600"/>
              </a:spcBef>
              <a:spcAft>
                <a:spcPts val="1600"/>
              </a:spcAft>
              <a:buSzPts val="1000"/>
              <a:buFont typeface="Roboto Light"/>
              <a:buChar char="■"/>
              <a:defRPr sz="1000">
                <a:latin typeface="Roboto Light"/>
                <a:ea typeface="Roboto Light"/>
                <a:cs typeface="Roboto Light"/>
                <a:sym typeface="Roboto Light"/>
              </a:defRPr>
            </a:lvl9pPr>
          </a:lstStyle>
          <a:p>
            <a:endParaRPr/>
          </a:p>
        </p:txBody>
      </p:sp>
      <p:sp>
        <p:nvSpPr>
          <p:cNvPr id="4084" name="Google Shape;4084;g27b3a2978f5_0_9050"/>
          <p:cNvSpPr txBox="1">
            <a:spLocks noGrp="1"/>
          </p:cNvSpPr>
          <p:nvPr>
            <p:ph type="body" idx="2"/>
          </p:nvPr>
        </p:nvSpPr>
        <p:spPr>
          <a:xfrm>
            <a:off x="4815603" y="1853400"/>
            <a:ext cx="3842100" cy="1836300"/>
          </a:xfrm>
          <a:prstGeom prst="rect">
            <a:avLst/>
          </a:prstGeom>
          <a:noFill/>
          <a:ln>
            <a:noFill/>
          </a:ln>
        </p:spPr>
        <p:txBody>
          <a:bodyPr spcFirstLastPara="1" wrap="square" lIns="0" tIns="0" rIns="0" bIns="0" anchor="t" anchorCtr="0">
            <a:noAutofit/>
          </a:bodyPr>
          <a:lstStyle>
            <a:lvl1pPr marL="457200" lvl="0" indent="-292100" algn="l" rtl="0">
              <a:lnSpc>
                <a:spcPct val="150000"/>
              </a:lnSpc>
              <a:spcBef>
                <a:spcPts val="0"/>
              </a:spcBef>
              <a:spcAft>
                <a:spcPts val="0"/>
              </a:spcAft>
              <a:buSzPts val="1000"/>
              <a:buFont typeface="Roboto Light"/>
              <a:buChar char="●"/>
              <a:defRPr sz="1000">
                <a:latin typeface="Roboto Light"/>
                <a:ea typeface="Roboto Light"/>
                <a:cs typeface="Roboto Light"/>
                <a:sym typeface="Roboto Light"/>
              </a:defRPr>
            </a:lvl1pPr>
            <a:lvl2pPr marL="914400" lvl="1"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2pPr>
            <a:lvl3pPr marL="1371600" lvl="2"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3pPr>
            <a:lvl4pPr marL="1828800" lvl="3"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4pPr>
            <a:lvl5pPr marL="2286000" lvl="4"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5pPr>
            <a:lvl6pPr marL="2743200" lvl="5"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6pPr>
            <a:lvl7pPr marL="3200400" lvl="6"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7pPr>
            <a:lvl8pPr marL="3657600" lvl="7"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8pPr>
            <a:lvl9pPr marL="4114800" lvl="8" indent="-292100" algn="l" rtl="0">
              <a:lnSpc>
                <a:spcPct val="150000"/>
              </a:lnSpc>
              <a:spcBef>
                <a:spcPts val="1600"/>
              </a:spcBef>
              <a:spcAft>
                <a:spcPts val="1600"/>
              </a:spcAft>
              <a:buSzPts val="1000"/>
              <a:buFont typeface="Roboto Light"/>
              <a:buChar char="■"/>
              <a:defRPr sz="1000">
                <a:latin typeface="Roboto Light"/>
                <a:ea typeface="Roboto Light"/>
                <a:cs typeface="Roboto Light"/>
                <a:sym typeface="Roboto Light"/>
              </a:defRPr>
            </a:lvl9pPr>
          </a:lstStyle>
          <a:p>
            <a:endParaRPr/>
          </a:p>
        </p:txBody>
      </p:sp>
      <p:sp>
        <p:nvSpPr>
          <p:cNvPr id="4085" name="Google Shape;4085;g27b3a2978f5_0_9050"/>
          <p:cNvSpPr txBox="1">
            <a:spLocks noGrp="1"/>
          </p:cNvSpPr>
          <p:nvPr>
            <p:ph type="title" idx="3"/>
          </p:nvPr>
        </p:nvSpPr>
        <p:spPr>
          <a:xfrm>
            <a:off x="4815657" y="1061125"/>
            <a:ext cx="3842100" cy="510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a:latin typeface="Roboto"/>
                <a:ea typeface="Roboto"/>
                <a:cs typeface="Roboto"/>
                <a:sym typeface="Roboto"/>
              </a:defRPr>
            </a:lvl1pPr>
            <a:lvl2pPr lvl="1" algn="l" rtl="0">
              <a:lnSpc>
                <a:spcPct val="100000"/>
              </a:lnSpc>
              <a:spcBef>
                <a:spcPts val="0"/>
              </a:spcBef>
              <a:spcAft>
                <a:spcPts val="0"/>
              </a:spcAft>
              <a:buSzPts val="2800"/>
              <a:buNone/>
              <a:defRPr sz="3000">
                <a:latin typeface="Arial"/>
                <a:ea typeface="Arial"/>
                <a:cs typeface="Arial"/>
                <a:sym typeface="Arial"/>
              </a:defRPr>
            </a:lvl2pPr>
            <a:lvl3pPr lvl="2" algn="l" rtl="0">
              <a:lnSpc>
                <a:spcPct val="100000"/>
              </a:lnSpc>
              <a:spcBef>
                <a:spcPts val="0"/>
              </a:spcBef>
              <a:spcAft>
                <a:spcPts val="0"/>
              </a:spcAft>
              <a:buSzPts val="2800"/>
              <a:buNone/>
              <a:defRPr sz="3000">
                <a:latin typeface="Arial"/>
                <a:ea typeface="Arial"/>
                <a:cs typeface="Arial"/>
                <a:sym typeface="Arial"/>
              </a:defRPr>
            </a:lvl3pPr>
            <a:lvl4pPr lvl="3" algn="l" rtl="0">
              <a:lnSpc>
                <a:spcPct val="100000"/>
              </a:lnSpc>
              <a:spcBef>
                <a:spcPts val="0"/>
              </a:spcBef>
              <a:spcAft>
                <a:spcPts val="0"/>
              </a:spcAft>
              <a:buSzPts val="2800"/>
              <a:buNone/>
              <a:defRPr sz="3000">
                <a:latin typeface="Arial"/>
                <a:ea typeface="Arial"/>
                <a:cs typeface="Arial"/>
                <a:sym typeface="Arial"/>
              </a:defRPr>
            </a:lvl4pPr>
            <a:lvl5pPr lvl="4" algn="l" rtl="0">
              <a:lnSpc>
                <a:spcPct val="100000"/>
              </a:lnSpc>
              <a:spcBef>
                <a:spcPts val="0"/>
              </a:spcBef>
              <a:spcAft>
                <a:spcPts val="0"/>
              </a:spcAft>
              <a:buSzPts val="2800"/>
              <a:buNone/>
              <a:defRPr sz="3000">
                <a:latin typeface="Arial"/>
                <a:ea typeface="Arial"/>
                <a:cs typeface="Arial"/>
                <a:sym typeface="Arial"/>
              </a:defRPr>
            </a:lvl5pPr>
            <a:lvl6pPr lvl="5" algn="l" rtl="0">
              <a:lnSpc>
                <a:spcPct val="100000"/>
              </a:lnSpc>
              <a:spcBef>
                <a:spcPts val="0"/>
              </a:spcBef>
              <a:spcAft>
                <a:spcPts val="0"/>
              </a:spcAft>
              <a:buSzPts val="2800"/>
              <a:buNone/>
              <a:defRPr sz="3000">
                <a:latin typeface="Arial"/>
                <a:ea typeface="Arial"/>
                <a:cs typeface="Arial"/>
                <a:sym typeface="Arial"/>
              </a:defRPr>
            </a:lvl6pPr>
            <a:lvl7pPr lvl="6" algn="l" rtl="0">
              <a:lnSpc>
                <a:spcPct val="100000"/>
              </a:lnSpc>
              <a:spcBef>
                <a:spcPts val="0"/>
              </a:spcBef>
              <a:spcAft>
                <a:spcPts val="0"/>
              </a:spcAft>
              <a:buSzPts val="2800"/>
              <a:buNone/>
              <a:defRPr sz="3000">
                <a:latin typeface="Arial"/>
                <a:ea typeface="Arial"/>
                <a:cs typeface="Arial"/>
                <a:sym typeface="Arial"/>
              </a:defRPr>
            </a:lvl7pPr>
            <a:lvl8pPr lvl="7" algn="l" rtl="0">
              <a:lnSpc>
                <a:spcPct val="100000"/>
              </a:lnSpc>
              <a:spcBef>
                <a:spcPts val="0"/>
              </a:spcBef>
              <a:spcAft>
                <a:spcPts val="0"/>
              </a:spcAft>
              <a:buSzPts val="2800"/>
              <a:buNone/>
              <a:defRPr sz="3000">
                <a:latin typeface="Arial"/>
                <a:ea typeface="Arial"/>
                <a:cs typeface="Arial"/>
                <a:sym typeface="Arial"/>
              </a:defRPr>
            </a:lvl8pPr>
            <a:lvl9pPr lvl="8" algn="l" rtl="0">
              <a:lnSpc>
                <a:spcPct val="100000"/>
              </a:lnSpc>
              <a:spcBef>
                <a:spcPts val="0"/>
              </a:spcBef>
              <a:spcAft>
                <a:spcPts val="0"/>
              </a:spcAft>
              <a:buSzPts val="2800"/>
              <a:buNone/>
              <a:defRPr sz="3000">
                <a:latin typeface="Arial"/>
                <a:ea typeface="Arial"/>
                <a:cs typeface="Arial"/>
                <a:sym typeface="Arial"/>
              </a:defRPr>
            </a:lvl9pPr>
          </a:lstStyle>
          <a:p>
            <a:endParaRPr/>
          </a:p>
        </p:txBody>
      </p:sp>
      <p:sp>
        <p:nvSpPr>
          <p:cNvPr id="4086" name="Google Shape;4086;g27b3a2978f5_0_9050"/>
          <p:cNvSpPr txBox="1">
            <a:spLocks noGrp="1"/>
          </p:cNvSpPr>
          <p:nvPr>
            <p:ph type="subTitle" idx="4"/>
          </p:nvPr>
        </p:nvSpPr>
        <p:spPr>
          <a:xfrm>
            <a:off x="255985"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
        <p:nvSpPr>
          <p:cNvPr id="4087" name="Google Shape;4087;g27b3a2978f5_0_9050"/>
          <p:cNvSpPr txBox="1"/>
          <p:nvPr/>
        </p:nvSpPr>
        <p:spPr>
          <a:xfrm>
            <a:off x="4497875" y="4764100"/>
            <a:ext cx="43326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600"/>
              <a:buFont typeface="Arial"/>
              <a:buNone/>
            </a:pPr>
            <a:r>
              <a:rPr lang="en" sz="600" b="0" i="0" u="none" strike="noStrike" cap="none">
                <a:solidFill>
                  <a:srgbClr val="CCCCF4"/>
                </a:solidFill>
                <a:latin typeface="Roboto Light"/>
                <a:ea typeface="Roboto Light"/>
                <a:cs typeface="Roboto Light"/>
                <a:sym typeface="Roboto Light"/>
              </a:rPr>
              <a:t>© </a:t>
            </a:r>
            <a:r>
              <a:rPr lang="en" sz="600">
                <a:solidFill>
                  <a:srgbClr val="CCCCF4"/>
                </a:solidFill>
                <a:latin typeface="Roboto Light"/>
                <a:ea typeface="Roboto Light"/>
                <a:cs typeface="Roboto Light"/>
                <a:sym typeface="Roboto Light"/>
              </a:rPr>
              <a:t>2022</a:t>
            </a:r>
            <a:r>
              <a:rPr lang="en" sz="600" b="0" i="0" u="none" strike="noStrike" cap="none">
                <a:solidFill>
                  <a:srgbClr val="CCCCF4"/>
                </a:solidFill>
                <a:latin typeface="Roboto Light"/>
                <a:ea typeface="Roboto Light"/>
                <a:cs typeface="Roboto Light"/>
                <a:sym typeface="Roboto Light"/>
              </a:rPr>
              <a:t>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CCCCF4"/>
              </a:solidFill>
              <a:latin typeface="Roboto Light"/>
              <a:ea typeface="Roboto Light"/>
              <a:cs typeface="Roboto Light"/>
              <a:sym typeface="Roboto Light"/>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227">
          <p15:clr>
            <a:srgbClr val="FA7B17"/>
          </p15:clr>
        </p15:guide>
        <p15:guide id="4" pos="341">
          <p15:clr>
            <a:srgbClr val="FA7B17"/>
          </p15:clr>
        </p15:guide>
        <p15:guide id="5" pos="454">
          <p15:clr>
            <a:srgbClr val="FA7B17"/>
          </p15:clr>
        </p15:guide>
        <p15:guide id="6" orient="horz" pos="227">
          <p15:clr>
            <a:srgbClr val="FA7B17"/>
          </p15:clr>
        </p15:guide>
        <p15:guide id="7" orient="horz" pos="341">
          <p15:clr>
            <a:srgbClr val="FA7B17"/>
          </p15:clr>
        </p15:guide>
        <p15:guide id="8" orient="horz" pos="567">
          <p15:clr>
            <a:srgbClr val="FA7B17"/>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Omilia - Text 4 Columns + Numbering">
  <p:cSld name="TITLE_ONLY_1_1_2_1_1_1">
    <p:spTree>
      <p:nvGrpSpPr>
        <p:cNvPr id="1" name="Shape 4088"/>
        <p:cNvGrpSpPr/>
        <p:nvPr/>
      </p:nvGrpSpPr>
      <p:grpSpPr>
        <a:xfrm>
          <a:off x="0" y="0"/>
          <a:ext cx="0" cy="0"/>
          <a:chOff x="0" y="0"/>
          <a:chExt cx="0" cy="0"/>
        </a:xfrm>
      </p:grpSpPr>
      <p:sp>
        <p:nvSpPr>
          <p:cNvPr id="4089" name="Google Shape;4089;g27b3a2978f5_0_9111"/>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4090" name="Google Shape;4090;g27b3a2978f5_0_9111"/>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4091" name="Google Shape;4091;g27b3a2978f5_0_9111"/>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4092" name="Google Shape;4092;g27b3a2978f5_0_9111"/>
          <p:cNvSpPr/>
          <p:nvPr/>
        </p:nvSpPr>
        <p:spPr>
          <a:xfrm>
            <a:off x="-104"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4093" name="Google Shape;4093;g27b3a2978f5_0_9111"/>
          <p:cNvGrpSpPr/>
          <p:nvPr/>
        </p:nvGrpSpPr>
        <p:grpSpPr>
          <a:xfrm>
            <a:off x="262788" y="4847368"/>
            <a:ext cx="1443457" cy="217780"/>
            <a:chOff x="238125" y="2326100"/>
            <a:chExt cx="7110625" cy="1050050"/>
          </a:xfrm>
        </p:grpSpPr>
        <p:sp>
          <p:nvSpPr>
            <p:cNvPr id="4094" name="Google Shape;4094;g27b3a2978f5_0_9111"/>
            <p:cNvSpPr/>
            <p:nvPr/>
          </p:nvSpPr>
          <p:spPr>
            <a:xfrm>
              <a:off x="1957575" y="2333750"/>
              <a:ext cx="202225" cy="884400"/>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95" name="Google Shape;4095;g27b3a2978f5_0_9111"/>
            <p:cNvSpPr/>
            <p:nvPr/>
          </p:nvSpPr>
          <p:spPr>
            <a:xfrm>
              <a:off x="2248975" y="2333750"/>
              <a:ext cx="203050" cy="884400"/>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96" name="Google Shape;4096;g27b3a2978f5_0_9111"/>
            <p:cNvSpPr/>
            <p:nvPr/>
          </p:nvSpPr>
          <p:spPr>
            <a:xfrm>
              <a:off x="1677225" y="2333750"/>
              <a:ext cx="202225" cy="884400"/>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97" name="Google Shape;4097;g27b3a2978f5_0_9111"/>
            <p:cNvSpPr/>
            <p:nvPr/>
          </p:nvSpPr>
          <p:spPr>
            <a:xfrm>
              <a:off x="238125" y="2326100"/>
              <a:ext cx="513125" cy="900525"/>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98" name="Google Shape;4098;g27b3a2978f5_0_9111"/>
            <p:cNvSpPr/>
            <p:nvPr/>
          </p:nvSpPr>
          <p:spPr>
            <a:xfrm>
              <a:off x="835325" y="2496850"/>
              <a:ext cx="756125" cy="721300"/>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99" name="Google Shape;4099;g27b3a2978f5_0_9111"/>
            <p:cNvSpPr/>
            <p:nvPr/>
          </p:nvSpPr>
          <p:spPr>
            <a:xfrm>
              <a:off x="2526775" y="2492625"/>
              <a:ext cx="485100" cy="734850"/>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00" name="Google Shape;4100;g27b3a2978f5_0_9111"/>
            <p:cNvSpPr/>
            <p:nvPr/>
          </p:nvSpPr>
          <p:spPr>
            <a:xfrm>
              <a:off x="3233575" y="2329500"/>
              <a:ext cx="28050" cy="1046650"/>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01" name="Google Shape;4101;g27b3a2978f5_0_9111"/>
            <p:cNvSpPr/>
            <p:nvPr/>
          </p:nvSpPr>
          <p:spPr>
            <a:xfrm>
              <a:off x="3424725" y="2507050"/>
              <a:ext cx="203900" cy="265925"/>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02" name="Google Shape;4102;g27b3a2978f5_0_9111"/>
            <p:cNvSpPr/>
            <p:nvPr/>
          </p:nvSpPr>
          <p:spPr>
            <a:xfrm>
              <a:off x="3636250" y="2571625"/>
              <a:ext cx="162300" cy="204750"/>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03" name="Google Shape;4103;g27b3a2978f5_0_9111"/>
            <p:cNvSpPr/>
            <p:nvPr/>
          </p:nvSpPr>
          <p:spPr>
            <a:xfrm>
              <a:off x="3829950" y="2571625"/>
              <a:ext cx="159750" cy="204750"/>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04" name="Google Shape;4104;g27b3a2978f5_0_9111"/>
            <p:cNvSpPr/>
            <p:nvPr/>
          </p:nvSpPr>
          <p:spPr>
            <a:xfrm>
              <a:off x="4033000" y="2492625"/>
              <a:ext cx="148675" cy="280350"/>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05" name="Google Shape;4105;g27b3a2978f5_0_9111"/>
            <p:cNvSpPr/>
            <p:nvPr/>
          </p:nvSpPr>
          <p:spPr>
            <a:xfrm>
              <a:off x="4237725"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06" name="Google Shape;4106;g27b3a2978f5_0_9111"/>
            <p:cNvSpPr/>
            <p:nvPr/>
          </p:nvSpPr>
          <p:spPr>
            <a:xfrm>
              <a:off x="4430575" y="2571625"/>
              <a:ext cx="175875" cy="204750"/>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07" name="Google Shape;4107;g27b3a2978f5_0_9111"/>
            <p:cNvSpPr/>
            <p:nvPr/>
          </p:nvSpPr>
          <p:spPr>
            <a:xfrm>
              <a:off x="4654000" y="2492625"/>
              <a:ext cx="22125" cy="280350"/>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08" name="Google Shape;4108;g27b3a2978f5_0_9111"/>
            <p:cNvSpPr/>
            <p:nvPr/>
          </p:nvSpPr>
          <p:spPr>
            <a:xfrm>
              <a:off x="4722825" y="2571625"/>
              <a:ext cx="175875" cy="204750"/>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09" name="Google Shape;4109;g27b3a2978f5_0_9111"/>
            <p:cNvSpPr/>
            <p:nvPr/>
          </p:nvSpPr>
          <p:spPr>
            <a:xfrm>
              <a:off x="4935200" y="2571625"/>
              <a:ext cx="158875" cy="280375"/>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10" name="Google Shape;4110;g27b3a2978f5_0_9111"/>
            <p:cNvSpPr/>
            <p:nvPr/>
          </p:nvSpPr>
          <p:spPr>
            <a:xfrm>
              <a:off x="5128050" y="2575875"/>
              <a:ext cx="165675" cy="27697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11" name="Google Shape;4111;g27b3a2978f5_0_9111"/>
            <p:cNvSpPr/>
            <p:nvPr/>
          </p:nvSpPr>
          <p:spPr>
            <a:xfrm>
              <a:off x="5393950" y="2524900"/>
              <a:ext cx="102825" cy="251475"/>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12" name="Google Shape;4112;g27b3a2978f5_0_9111"/>
            <p:cNvSpPr/>
            <p:nvPr/>
          </p:nvSpPr>
          <p:spPr>
            <a:xfrm>
              <a:off x="5538375" y="2492625"/>
              <a:ext cx="148700" cy="280350"/>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13" name="Google Shape;4113;g27b3a2978f5_0_9111"/>
            <p:cNvSpPr/>
            <p:nvPr/>
          </p:nvSpPr>
          <p:spPr>
            <a:xfrm>
              <a:off x="5732925" y="2571625"/>
              <a:ext cx="157175" cy="204750"/>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14" name="Google Shape;4114;g27b3a2978f5_0_9111"/>
            <p:cNvSpPr/>
            <p:nvPr/>
          </p:nvSpPr>
          <p:spPr>
            <a:xfrm>
              <a:off x="5918100" y="2524900"/>
              <a:ext cx="102825" cy="251475"/>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15" name="Google Shape;4115;g27b3a2978f5_0_9111"/>
            <p:cNvSpPr/>
            <p:nvPr/>
          </p:nvSpPr>
          <p:spPr>
            <a:xfrm>
              <a:off x="6157675" y="2507050"/>
              <a:ext cx="153800" cy="265925"/>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16" name="Google Shape;4116;g27b3a2978f5_0_9111"/>
            <p:cNvSpPr/>
            <p:nvPr/>
          </p:nvSpPr>
          <p:spPr>
            <a:xfrm>
              <a:off x="6347975" y="2503650"/>
              <a:ext cx="30600" cy="269325"/>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17" name="Google Shape;4117;g27b3a2978f5_0_9111"/>
            <p:cNvSpPr/>
            <p:nvPr/>
          </p:nvSpPr>
          <p:spPr>
            <a:xfrm>
              <a:off x="6422725" y="2571625"/>
              <a:ext cx="150400" cy="204750"/>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18" name="Google Shape;4118;g27b3a2978f5_0_9111"/>
            <p:cNvSpPr/>
            <p:nvPr/>
          </p:nvSpPr>
          <p:spPr>
            <a:xfrm>
              <a:off x="6597750" y="2524900"/>
              <a:ext cx="101950" cy="251475"/>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19" name="Google Shape;4119;g27b3a2978f5_0_9111"/>
            <p:cNvSpPr/>
            <p:nvPr/>
          </p:nvSpPr>
          <p:spPr>
            <a:xfrm>
              <a:off x="6729425" y="2571625"/>
              <a:ext cx="162275" cy="204750"/>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20" name="Google Shape;4120;g27b3a2978f5_0_9111"/>
            <p:cNvSpPr/>
            <p:nvPr/>
          </p:nvSpPr>
          <p:spPr>
            <a:xfrm>
              <a:off x="6934150"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21" name="Google Shape;4121;g27b3a2978f5_0_9111"/>
            <p:cNvSpPr/>
            <p:nvPr/>
          </p:nvSpPr>
          <p:spPr>
            <a:xfrm>
              <a:off x="7128700" y="2571625"/>
              <a:ext cx="150400" cy="204750"/>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22" name="Google Shape;4122;g27b3a2978f5_0_9111"/>
            <p:cNvSpPr/>
            <p:nvPr/>
          </p:nvSpPr>
          <p:spPr>
            <a:xfrm>
              <a:off x="7310500" y="2738975"/>
              <a:ext cx="38250" cy="84125"/>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23" name="Google Shape;4123;g27b3a2978f5_0_9111"/>
            <p:cNvSpPr/>
            <p:nvPr/>
          </p:nvSpPr>
          <p:spPr>
            <a:xfrm>
              <a:off x="3445100" y="2955600"/>
              <a:ext cx="186075" cy="270175"/>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24" name="Google Shape;4124;g27b3a2978f5_0_9111"/>
            <p:cNvSpPr/>
            <p:nvPr/>
          </p:nvSpPr>
          <p:spPr>
            <a:xfrm>
              <a:off x="3692325" y="3021025"/>
              <a:ext cx="148700" cy="200500"/>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25" name="Google Shape;4125;g27b3a2978f5_0_9111"/>
            <p:cNvSpPr/>
            <p:nvPr/>
          </p:nvSpPr>
          <p:spPr>
            <a:xfrm>
              <a:off x="3892825" y="2941175"/>
              <a:ext cx="158025" cy="284600"/>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26" name="Google Shape;4126;g27b3a2978f5_0_9111"/>
            <p:cNvSpPr/>
            <p:nvPr/>
          </p:nvSpPr>
          <p:spPr>
            <a:xfrm>
              <a:off x="4100100" y="3021025"/>
              <a:ext cx="162300" cy="204750"/>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27" name="Google Shape;4127;g27b3a2978f5_0_9111"/>
            <p:cNvSpPr/>
            <p:nvPr/>
          </p:nvSpPr>
          <p:spPr>
            <a:xfrm>
              <a:off x="4308250" y="3021025"/>
              <a:ext cx="91775" cy="200500"/>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28" name="Google Shape;4128;g27b3a2978f5_0_9111"/>
            <p:cNvSpPr/>
            <p:nvPr/>
          </p:nvSpPr>
          <p:spPr>
            <a:xfrm>
              <a:off x="4427175" y="3021025"/>
              <a:ext cx="150400" cy="204750"/>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29" name="Google Shape;4129;g27b3a2978f5_0_9111"/>
            <p:cNvSpPr/>
            <p:nvPr/>
          </p:nvSpPr>
          <p:spPr>
            <a:xfrm>
              <a:off x="4605575" y="2973450"/>
              <a:ext cx="102825" cy="252325"/>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30" name="Google Shape;4130;g27b3a2978f5_0_9111"/>
            <p:cNvSpPr/>
            <p:nvPr/>
          </p:nvSpPr>
          <p:spPr>
            <a:xfrm>
              <a:off x="474320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31" name="Google Shape;4131;g27b3a2978f5_0_9111"/>
            <p:cNvSpPr/>
            <p:nvPr/>
          </p:nvSpPr>
          <p:spPr>
            <a:xfrm>
              <a:off x="4957275" y="3021025"/>
              <a:ext cx="148700" cy="200500"/>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32" name="Google Shape;4132;g27b3a2978f5_0_9111"/>
            <p:cNvSpPr/>
            <p:nvPr/>
          </p:nvSpPr>
          <p:spPr>
            <a:xfrm>
              <a:off x="5156925" y="2941175"/>
              <a:ext cx="158900" cy="284600"/>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33" name="Google Shape;4133;g27b3a2978f5_0_9111"/>
            <p:cNvSpPr/>
            <p:nvPr/>
          </p:nvSpPr>
          <p:spPr>
            <a:xfrm>
              <a:off x="5366775" y="3021025"/>
              <a:ext cx="149525" cy="204750"/>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34" name="Google Shape;4134;g27b3a2978f5_0_9111"/>
            <p:cNvSpPr/>
            <p:nvPr/>
          </p:nvSpPr>
          <p:spPr>
            <a:xfrm>
              <a:off x="565305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35" name="Google Shape;4135;g27b3a2978f5_0_9111"/>
            <p:cNvSpPr/>
            <p:nvPr/>
          </p:nvSpPr>
          <p:spPr>
            <a:xfrm>
              <a:off x="5867150" y="3021025"/>
              <a:ext cx="148675" cy="200500"/>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36" name="Google Shape;4136;g27b3a2978f5_0_9111"/>
            <p:cNvSpPr/>
            <p:nvPr/>
          </p:nvSpPr>
          <p:spPr>
            <a:xfrm>
              <a:off x="6066775" y="2941175"/>
              <a:ext cx="158050" cy="284600"/>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37" name="Google Shape;4137;g27b3a2978f5_0_9111"/>
            <p:cNvSpPr/>
            <p:nvPr/>
          </p:nvSpPr>
          <p:spPr>
            <a:xfrm>
              <a:off x="6376000" y="2952200"/>
              <a:ext cx="197125" cy="273575"/>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38" name="Google Shape;4138;g27b3a2978f5_0_9111"/>
            <p:cNvSpPr/>
            <p:nvPr/>
          </p:nvSpPr>
          <p:spPr>
            <a:xfrm>
              <a:off x="6616425"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39" name="Google Shape;4139;g27b3a2978f5_0_9111"/>
            <p:cNvSpPr/>
            <p:nvPr/>
          </p:nvSpPr>
          <p:spPr>
            <a:xfrm>
              <a:off x="6829675" y="3021025"/>
              <a:ext cx="91775" cy="200500"/>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40" name="Google Shape;4140;g27b3a2978f5_0_9111"/>
            <p:cNvSpPr/>
            <p:nvPr/>
          </p:nvSpPr>
          <p:spPr>
            <a:xfrm>
              <a:off x="6943500" y="3021025"/>
              <a:ext cx="162300" cy="204750"/>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41" name="Google Shape;4141;g27b3a2978f5_0_9111"/>
            <p:cNvSpPr/>
            <p:nvPr/>
          </p:nvSpPr>
          <p:spPr>
            <a:xfrm>
              <a:off x="7142300" y="3021025"/>
              <a:ext cx="149525" cy="204750"/>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4142" name="Google Shape;4142;g27b3a2978f5_0_9111"/>
          <p:cNvSpPr txBox="1">
            <a:spLocks noGrp="1"/>
          </p:cNvSpPr>
          <p:nvPr>
            <p:ph type="sldNum" idx="1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4143" name="Google Shape;4143;g27b3a2978f5_0_9111"/>
          <p:cNvSpPr txBox="1">
            <a:spLocks noGrp="1"/>
          </p:cNvSpPr>
          <p:nvPr>
            <p:ph type="subTitle" idx="1"/>
          </p:nvPr>
        </p:nvSpPr>
        <p:spPr>
          <a:xfrm>
            <a:off x="720000" y="871842"/>
            <a:ext cx="348000" cy="1512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1000">
                <a:solidFill>
                  <a:srgbClr val="B268D7"/>
                </a:solidFill>
                <a:latin typeface="Roboto Medium"/>
                <a:ea typeface="Roboto Medium"/>
                <a:cs typeface="Roboto Medium"/>
                <a:sym typeface="Roboto Medium"/>
              </a:defRPr>
            </a:lvl1pPr>
            <a:lvl2pPr lvl="1" algn="l" rtl="0">
              <a:lnSpc>
                <a:spcPct val="115000"/>
              </a:lnSpc>
              <a:spcBef>
                <a:spcPts val="1600"/>
              </a:spcBef>
              <a:spcAft>
                <a:spcPts val="0"/>
              </a:spcAft>
              <a:buSzPts val="1400"/>
              <a:buNone/>
              <a:defRPr sz="1000"/>
            </a:lvl2pPr>
            <a:lvl3pPr lvl="2" algn="l" rtl="0">
              <a:lnSpc>
                <a:spcPct val="115000"/>
              </a:lnSpc>
              <a:spcBef>
                <a:spcPts val="1600"/>
              </a:spcBef>
              <a:spcAft>
                <a:spcPts val="0"/>
              </a:spcAft>
              <a:buSzPts val="1400"/>
              <a:buNone/>
              <a:defRPr sz="1000"/>
            </a:lvl3pPr>
            <a:lvl4pPr lvl="3" algn="l" rtl="0">
              <a:lnSpc>
                <a:spcPct val="115000"/>
              </a:lnSpc>
              <a:spcBef>
                <a:spcPts val="1600"/>
              </a:spcBef>
              <a:spcAft>
                <a:spcPts val="0"/>
              </a:spcAft>
              <a:buSzPts val="1400"/>
              <a:buNone/>
              <a:defRPr sz="1000"/>
            </a:lvl4pPr>
            <a:lvl5pPr lvl="4" algn="l" rtl="0">
              <a:lnSpc>
                <a:spcPct val="115000"/>
              </a:lnSpc>
              <a:spcBef>
                <a:spcPts val="1600"/>
              </a:spcBef>
              <a:spcAft>
                <a:spcPts val="0"/>
              </a:spcAft>
              <a:buSzPts val="1400"/>
              <a:buNone/>
              <a:defRPr sz="1000"/>
            </a:lvl5pPr>
            <a:lvl6pPr lvl="5" algn="l" rtl="0">
              <a:lnSpc>
                <a:spcPct val="115000"/>
              </a:lnSpc>
              <a:spcBef>
                <a:spcPts val="1600"/>
              </a:spcBef>
              <a:spcAft>
                <a:spcPts val="0"/>
              </a:spcAft>
              <a:buSzPts val="1400"/>
              <a:buNone/>
              <a:defRPr sz="1000"/>
            </a:lvl6pPr>
            <a:lvl7pPr lvl="6" algn="l" rtl="0">
              <a:lnSpc>
                <a:spcPct val="115000"/>
              </a:lnSpc>
              <a:spcBef>
                <a:spcPts val="1600"/>
              </a:spcBef>
              <a:spcAft>
                <a:spcPts val="0"/>
              </a:spcAft>
              <a:buSzPts val="1400"/>
              <a:buNone/>
              <a:defRPr sz="1000"/>
            </a:lvl7pPr>
            <a:lvl8pPr lvl="7" algn="l" rtl="0">
              <a:lnSpc>
                <a:spcPct val="115000"/>
              </a:lnSpc>
              <a:spcBef>
                <a:spcPts val="1600"/>
              </a:spcBef>
              <a:spcAft>
                <a:spcPts val="0"/>
              </a:spcAft>
              <a:buSzPts val="1400"/>
              <a:buNone/>
              <a:defRPr sz="1000"/>
            </a:lvl8pPr>
            <a:lvl9pPr lvl="8" algn="l" rtl="0">
              <a:lnSpc>
                <a:spcPct val="115000"/>
              </a:lnSpc>
              <a:spcBef>
                <a:spcPts val="1600"/>
              </a:spcBef>
              <a:spcAft>
                <a:spcPts val="1600"/>
              </a:spcAft>
              <a:buSzPts val="1400"/>
              <a:buNone/>
              <a:defRPr sz="1000"/>
            </a:lvl9pPr>
          </a:lstStyle>
          <a:p>
            <a:endParaRPr/>
          </a:p>
        </p:txBody>
      </p:sp>
      <p:sp>
        <p:nvSpPr>
          <p:cNvPr id="4144" name="Google Shape;4144;g27b3a2978f5_0_9111"/>
          <p:cNvSpPr txBox="1">
            <a:spLocks noGrp="1"/>
          </p:cNvSpPr>
          <p:nvPr>
            <p:ph type="subTitle" idx="2"/>
          </p:nvPr>
        </p:nvSpPr>
        <p:spPr>
          <a:xfrm>
            <a:off x="4815600" y="871842"/>
            <a:ext cx="348000" cy="1512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1000">
                <a:solidFill>
                  <a:srgbClr val="B268D7"/>
                </a:solidFill>
                <a:latin typeface="Roboto Medium"/>
                <a:ea typeface="Roboto Medium"/>
                <a:cs typeface="Roboto Medium"/>
                <a:sym typeface="Roboto Medium"/>
              </a:defRPr>
            </a:lvl1pPr>
            <a:lvl2pPr lvl="1" algn="l" rtl="0">
              <a:lnSpc>
                <a:spcPct val="115000"/>
              </a:lnSpc>
              <a:spcBef>
                <a:spcPts val="1600"/>
              </a:spcBef>
              <a:spcAft>
                <a:spcPts val="0"/>
              </a:spcAft>
              <a:buSzPts val="1400"/>
              <a:buNone/>
              <a:defRPr sz="1000"/>
            </a:lvl2pPr>
            <a:lvl3pPr lvl="2" algn="l" rtl="0">
              <a:lnSpc>
                <a:spcPct val="115000"/>
              </a:lnSpc>
              <a:spcBef>
                <a:spcPts val="1600"/>
              </a:spcBef>
              <a:spcAft>
                <a:spcPts val="0"/>
              </a:spcAft>
              <a:buSzPts val="1400"/>
              <a:buNone/>
              <a:defRPr sz="1000"/>
            </a:lvl3pPr>
            <a:lvl4pPr lvl="3" algn="l" rtl="0">
              <a:lnSpc>
                <a:spcPct val="115000"/>
              </a:lnSpc>
              <a:spcBef>
                <a:spcPts val="1600"/>
              </a:spcBef>
              <a:spcAft>
                <a:spcPts val="0"/>
              </a:spcAft>
              <a:buSzPts val="1400"/>
              <a:buNone/>
              <a:defRPr sz="1000"/>
            </a:lvl4pPr>
            <a:lvl5pPr lvl="4" algn="l" rtl="0">
              <a:lnSpc>
                <a:spcPct val="115000"/>
              </a:lnSpc>
              <a:spcBef>
                <a:spcPts val="1600"/>
              </a:spcBef>
              <a:spcAft>
                <a:spcPts val="0"/>
              </a:spcAft>
              <a:buSzPts val="1400"/>
              <a:buNone/>
              <a:defRPr sz="1000"/>
            </a:lvl5pPr>
            <a:lvl6pPr lvl="5" algn="l" rtl="0">
              <a:lnSpc>
                <a:spcPct val="115000"/>
              </a:lnSpc>
              <a:spcBef>
                <a:spcPts val="1600"/>
              </a:spcBef>
              <a:spcAft>
                <a:spcPts val="0"/>
              </a:spcAft>
              <a:buSzPts val="1400"/>
              <a:buNone/>
              <a:defRPr sz="1000"/>
            </a:lvl6pPr>
            <a:lvl7pPr lvl="6" algn="l" rtl="0">
              <a:lnSpc>
                <a:spcPct val="115000"/>
              </a:lnSpc>
              <a:spcBef>
                <a:spcPts val="1600"/>
              </a:spcBef>
              <a:spcAft>
                <a:spcPts val="0"/>
              </a:spcAft>
              <a:buSzPts val="1400"/>
              <a:buNone/>
              <a:defRPr sz="1000"/>
            </a:lvl7pPr>
            <a:lvl8pPr lvl="7" algn="l" rtl="0">
              <a:lnSpc>
                <a:spcPct val="115000"/>
              </a:lnSpc>
              <a:spcBef>
                <a:spcPts val="1600"/>
              </a:spcBef>
              <a:spcAft>
                <a:spcPts val="0"/>
              </a:spcAft>
              <a:buSzPts val="1400"/>
              <a:buNone/>
              <a:defRPr sz="1000"/>
            </a:lvl8pPr>
            <a:lvl9pPr lvl="8" algn="l" rtl="0">
              <a:lnSpc>
                <a:spcPct val="115000"/>
              </a:lnSpc>
              <a:spcBef>
                <a:spcPts val="1600"/>
              </a:spcBef>
              <a:spcAft>
                <a:spcPts val="1600"/>
              </a:spcAft>
              <a:buSzPts val="1400"/>
              <a:buNone/>
              <a:defRPr sz="1000"/>
            </a:lvl9pPr>
          </a:lstStyle>
          <a:p>
            <a:endParaRPr/>
          </a:p>
        </p:txBody>
      </p:sp>
      <p:sp>
        <p:nvSpPr>
          <p:cNvPr id="4145" name="Google Shape;4145;g27b3a2978f5_0_9111"/>
          <p:cNvSpPr txBox="1">
            <a:spLocks noGrp="1"/>
          </p:cNvSpPr>
          <p:nvPr>
            <p:ph type="subTitle" idx="3"/>
          </p:nvPr>
        </p:nvSpPr>
        <p:spPr>
          <a:xfrm>
            <a:off x="720000" y="2847054"/>
            <a:ext cx="348000" cy="1512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1000">
                <a:solidFill>
                  <a:srgbClr val="B268D7"/>
                </a:solidFill>
                <a:latin typeface="Roboto Medium"/>
                <a:ea typeface="Roboto Medium"/>
                <a:cs typeface="Roboto Medium"/>
                <a:sym typeface="Roboto Medium"/>
              </a:defRPr>
            </a:lvl1pPr>
            <a:lvl2pPr lvl="1" algn="l" rtl="0">
              <a:lnSpc>
                <a:spcPct val="115000"/>
              </a:lnSpc>
              <a:spcBef>
                <a:spcPts val="1600"/>
              </a:spcBef>
              <a:spcAft>
                <a:spcPts val="0"/>
              </a:spcAft>
              <a:buSzPts val="1400"/>
              <a:buNone/>
              <a:defRPr sz="1000"/>
            </a:lvl2pPr>
            <a:lvl3pPr lvl="2" algn="l" rtl="0">
              <a:lnSpc>
                <a:spcPct val="115000"/>
              </a:lnSpc>
              <a:spcBef>
                <a:spcPts val="1600"/>
              </a:spcBef>
              <a:spcAft>
                <a:spcPts val="0"/>
              </a:spcAft>
              <a:buSzPts val="1400"/>
              <a:buNone/>
              <a:defRPr sz="1000"/>
            </a:lvl3pPr>
            <a:lvl4pPr lvl="3" algn="l" rtl="0">
              <a:lnSpc>
                <a:spcPct val="115000"/>
              </a:lnSpc>
              <a:spcBef>
                <a:spcPts val="1600"/>
              </a:spcBef>
              <a:spcAft>
                <a:spcPts val="0"/>
              </a:spcAft>
              <a:buSzPts val="1400"/>
              <a:buNone/>
              <a:defRPr sz="1000"/>
            </a:lvl4pPr>
            <a:lvl5pPr lvl="4" algn="l" rtl="0">
              <a:lnSpc>
                <a:spcPct val="115000"/>
              </a:lnSpc>
              <a:spcBef>
                <a:spcPts val="1600"/>
              </a:spcBef>
              <a:spcAft>
                <a:spcPts val="0"/>
              </a:spcAft>
              <a:buSzPts val="1400"/>
              <a:buNone/>
              <a:defRPr sz="1000"/>
            </a:lvl5pPr>
            <a:lvl6pPr lvl="5" algn="l" rtl="0">
              <a:lnSpc>
                <a:spcPct val="115000"/>
              </a:lnSpc>
              <a:spcBef>
                <a:spcPts val="1600"/>
              </a:spcBef>
              <a:spcAft>
                <a:spcPts val="0"/>
              </a:spcAft>
              <a:buSzPts val="1400"/>
              <a:buNone/>
              <a:defRPr sz="1000"/>
            </a:lvl6pPr>
            <a:lvl7pPr lvl="6" algn="l" rtl="0">
              <a:lnSpc>
                <a:spcPct val="115000"/>
              </a:lnSpc>
              <a:spcBef>
                <a:spcPts val="1600"/>
              </a:spcBef>
              <a:spcAft>
                <a:spcPts val="0"/>
              </a:spcAft>
              <a:buSzPts val="1400"/>
              <a:buNone/>
              <a:defRPr sz="1000"/>
            </a:lvl7pPr>
            <a:lvl8pPr lvl="7" algn="l" rtl="0">
              <a:lnSpc>
                <a:spcPct val="115000"/>
              </a:lnSpc>
              <a:spcBef>
                <a:spcPts val="1600"/>
              </a:spcBef>
              <a:spcAft>
                <a:spcPts val="0"/>
              </a:spcAft>
              <a:buSzPts val="1400"/>
              <a:buNone/>
              <a:defRPr sz="1000"/>
            </a:lvl8pPr>
            <a:lvl9pPr lvl="8" algn="l" rtl="0">
              <a:lnSpc>
                <a:spcPct val="115000"/>
              </a:lnSpc>
              <a:spcBef>
                <a:spcPts val="1600"/>
              </a:spcBef>
              <a:spcAft>
                <a:spcPts val="1600"/>
              </a:spcAft>
              <a:buSzPts val="1400"/>
              <a:buNone/>
              <a:defRPr sz="1000"/>
            </a:lvl9pPr>
          </a:lstStyle>
          <a:p>
            <a:endParaRPr/>
          </a:p>
        </p:txBody>
      </p:sp>
      <p:sp>
        <p:nvSpPr>
          <p:cNvPr id="4146" name="Google Shape;4146;g27b3a2978f5_0_9111"/>
          <p:cNvSpPr txBox="1">
            <a:spLocks noGrp="1"/>
          </p:cNvSpPr>
          <p:nvPr>
            <p:ph type="subTitle" idx="4"/>
          </p:nvPr>
        </p:nvSpPr>
        <p:spPr>
          <a:xfrm>
            <a:off x="4815600" y="2847054"/>
            <a:ext cx="348000" cy="1512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1000">
                <a:solidFill>
                  <a:srgbClr val="B268D7"/>
                </a:solidFill>
                <a:latin typeface="Roboto Medium"/>
                <a:ea typeface="Roboto Medium"/>
                <a:cs typeface="Roboto Medium"/>
                <a:sym typeface="Roboto Medium"/>
              </a:defRPr>
            </a:lvl1pPr>
            <a:lvl2pPr lvl="1" algn="l" rtl="0">
              <a:lnSpc>
                <a:spcPct val="115000"/>
              </a:lnSpc>
              <a:spcBef>
                <a:spcPts val="1600"/>
              </a:spcBef>
              <a:spcAft>
                <a:spcPts val="0"/>
              </a:spcAft>
              <a:buSzPts val="1400"/>
              <a:buNone/>
              <a:defRPr sz="1000"/>
            </a:lvl2pPr>
            <a:lvl3pPr lvl="2" algn="l" rtl="0">
              <a:lnSpc>
                <a:spcPct val="115000"/>
              </a:lnSpc>
              <a:spcBef>
                <a:spcPts val="1600"/>
              </a:spcBef>
              <a:spcAft>
                <a:spcPts val="0"/>
              </a:spcAft>
              <a:buSzPts val="1400"/>
              <a:buNone/>
              <a:defRPr sz="1000"/>
            </a:lvl3pPr>
            <a:lvl4pPr lvl="3" algn="l" rtl="0">
              <a:lnSpc>
                <a:spcPct val="115000"/>
              </a:lnSpc>
              <a:spcBef>
                <a:spcPts val="1600"/>
              </a:spcBef>
              <a:spcAft>
                <a:spcPts val="0"/>
              </a:spcAft>
              <a:buSzPts val="1400"/>
              <a:buNone/>
              <a:defRPr sz="1000"/>
            </a:lvl4pPr>
            <a:lvl5pPr lvl="4" algn="l" rtl="0">
              <a:lnSpc>
                <a:spcPct val="115000"/>
              </a:lnSpc>
              <a:spcBef>
                <a:spcPts val="1600"/>
              </a:spcBef>
              <a:spcAft>
                <a:spcPts val="0"/>
              </a:spcAft>
              <a:buSzPts val="1400"/>
              <a:buNone/>
              <a:defRPr sz="1000"/>
            </a:lvl5pPr>
            <a:lvl6pPr lvl="5" algn="l" rtl="0">
              <a:lnSpc>
                <a:spcPct val="115000"/>
              </a:lnSpc>
              <a:spcBef>
                <a:spcPts val="1600"/>
              </a:spcBef>
              <a:spcAft>
                <a:spcPts val="0"/>
              </a:spcAft>
              <a:buSzPts val="1400"/>
              <a:buNone/>
              <a:defRPr sz="1000"/>
            </a:lvl6pPr>
            <a:lvl7pPr lvl="6" algn="l" rtl="0">
              <a:lnSpc>
                <a:spcPct val="115000"/>
              </a:lnSpc>
              <a:spcBef>
                <a:spcPts val="1600"/>
              </a:spcBef>
              <a:spcAft>
                <a:spcPts val="0"/>
              </a:spcAft>
              <a:buSzPts val="1400"/>
              <a:buNone/>
              <a:defRPr sz="1000"/>
            </a:lvl7pPr>
            <a:lvl8pPr lvl="7" algn="l" rtl="0">
              <a:lnSpc>
                <a:spcPct val="115000"/>
              </a:lnSpc>
              <a:spcBef>
                <a:spcPts val="1600"/>
              </a:spcBef>
              <a:spcAft>
                <a:spcPts val="0"/>
              </a:spcAft>
              <a:buSzPts val="1400"/>
              <a:buNone/>
              <a:defRPr sz="1000"/>
            </a:lvl8pPr>
            <a:lvl9pPr lvl="8" algn="l" rtl="0">
              <a:lnSpc>
                <a:spcPct val="115000"/>
              </a:lnSpc>
              <a:spcBef>
                <a:spcPts val="1600"/>
              </a:spcBef>
              <a:spcAft>
                <a:spcPts val="1600"/>
              </a:spcAft>
              <a:buSzPts val="1400"/>
              <a:buNone/>
              <a:defRPr sz="1000"/>
            </a:lvl9pPr>
          </a:lstStyle>
          <a:p>
            <a:endParaRPr/>
          </a:p>
        </p:txBody>
      </p:sp>
      <p:sp>
        <p:nvSpPr>
          <p:cNvPr id="4147" name="Google Shape;4147;g27b3a2978f5_0_9111"/>
          <p:cNvSpPr txBox="1">
            <a:spLocks noGrp="1"/>
          </p:cNvSpPr>
          <p:nvPr>
            <p:ph type="subTitle" idx="5"/>
          </p:nvPr>
        </p:nvSpPr>
        <p:spPr>
          <a:xfrm>
            <a:off x="255985"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
        <p:nvSpPr>
          <p:cNvPr id="4148" name="Google Shape;4148;g27b3a2978f5_0_9111"/>
          <p:cNvSpPr txBox="1">
            <a:spLocks noGrp="1"/>
          </p:cNvSpPr>
          <p:nvPr>
            <p:ph type="title"/>
          </p:nvPr>
        </p:nvSpPr>
        <p:spPr>
          <a:xfrm>
            <a:off x="720000" y="1052400"/>
            <a:ext cx="3842100" cy="2949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sz="2000"/>
            </a:lvl1pPr>
            <a:lvl2pPr lvl="1" algn="l" rtl="0">
              <a:lnSpc>
                <a:spcPct val="100000"/>
              </a:lnSpc>
              <a:spcBef>
                <a:spcPts val="0"/>
              </a:spcBef>
              <a:spcAft>
                <a:spcPts val="0"/>
              </a:spcAft>
              <a:buSzPts val="2800"/>
              <a:buNone/>
              <a:defRPr sz="2000"/>
            </a:lvl2pPr>
            <a:lvl3pPr lvl="2" algn="l" rtl="0">
              <a:lnSpc>
                <a:spcPct val="100000"/>
              </a:lnSpc>
              <a:spcBef>
                <a:spcPts val="0"/>
              </a:spcBef>
              <a:spcAft>
                <a:spcPts val="0"/>
              </a:spcAft>
              <a:buSzPts val="2800"/>
              <a:buNone/>
              <a:defRPr sz="2000"/>
            </a:lvl3pPr>
            <a:lvl4pPr lvl="3" algn="l" rtl="0">
              <a:lnSpc>
                <a:spcPct val="100000"/>
              </a:lnSpc>
              <a:spcBef>
                <a:spcPts val="0"/>
              </a:spcBef>
              <a:spcAft>
                <a:spcPts val="0"/>
              </a:spcAft>
              <a:buSzPts val="2800"/>
              <a:buNone/>
              <a:defRPr sz="2000"/>
            </a:lvl4pPr>
            <a:lvl5pPr lvl="4" algn="l" rtl="0">
              <a:lnSpc>
                <a:spcPct val="100000"/>
              </a:lnSpc>
              <a:spcBef>
                <a:spcPts val="0"/>
              </a:spcBef>
              <a:spcAft>
                <a:spcPts val="0"/>
              </a:spcAft>
              <a:buSzPts val="2800"/>
              <a:buNone/>
              <a:defRPr sz="2000"/>
            </a:lvl5pPr>
            <a:lvl6pPr lvl="5" algn="l" rtl="0">
              <a:lnSpc>
                <a:spcPct val="100000"/>
              </a:lnSpc>
              <a:spcBef>
                <a:spcPts val="0"/>
              </a:spcBef>
              <a:spcAft>
                <a:spcPts val="0"/>
              </a:spcAft>
              <a:buSzPts val="2800"/>
              <a:buNone/>
              <a:defRPr sz="2000"/>
            </a:lvl6pPr>
            <a:lvl7pPr lvl="6" algn="l" rtl="0">
              <a:lnSpc>
                <a:spcPct val="100000"/>
              </a:lnSpc>
              <a:spcBef>
                <a:spcPts val="0"/>
              </a:spcBef>
              <a:spcAft>
                <a:spcPts val="0"/>
              </a:spcAft>
              <a:buSzPts val="2800"/>
              <a:buNone/>
              <a:defRPr sz="2000"/>
            </a:lvl7pPr>
            <a:lvl8pPr lvl="7" algn="l" rtl="0">
              <a:lnSpc>
                <a:spcPct val="100000"/>
              </a:lnSpc>
              <a:spcBef>
                <a:spcPts val="0"/>
              </a:spcBef>
              <a:spcAft>
                <a:spcPts val="0"/>
              </a:spcAft>
              <a:buSzPts val="2800"/>
              <a:buNone/>
              <a:defRPr sz="2000"/>
            </a:lvl8pPr>
            <a:lvl9pPr lvl="8" algn="l" rtl="0">
              <a:lnSpc>
                <a:spcPct val="100000"/>
              </a:lnSpc>
              <a:spcBef>
                <a:spcPts val="0"/>
              </a:spcBef>
              <a:spcAft>
                <a:spcPts val="0"/>
              </a:spcAft>
              <a:buSzPts val="2800"/>
              <a:buNone/>
              <a:defRPr sz="2000"/>
            </a:lvl9pPr>
          </a:lstStyle>
          <a:p>
            <a:endParaRPr/>
          </a:p>
        </p:txBody>
      </p:sp>
      <p:sp>
        <p:nvSpPr>
          <p:cNvPr id="4149" name="Google Shape;4149;g27b3a2978f5_0_9111"/>
          <p:cNvSpPr txBox="1">
            <a:spLocks noGrp="1"/>
          </p:cNvSpPr>
          <p:nvPr>
            <p:ph type="body" idx="6"/>
          </p:nvPr>
        </p:nvSpPr>
        <p:spPr>
          <a:xfrm>
            <a:off x="720000" y="1517600"/>
            <a:ext cx="3842100" cy="8796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4150" name="Google Shape;4150;g27b3a2978f5_0_9111"/>
          <p:cNvSpPr txBox="1">
            <a:spLocks noGrp="1"/>
          </p:cNvSpPr>
          <p:nvPr>
            <p:ph type="body" idx="7"/>
          </p:nvPr>
        </p:nvSpPr>
        <p:spPr>
          <a:xfrm>
            <a:off x="4815601" y="1517600"/>
            <a:ext cx="3842100" cy="8796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4151" name="Google Shape;4151;g27b3a2978f5_0_9111"/>
          <p:cNvSpPr txBox="1">
            <a:spLocks noGrp="1"/>
          </p:cNvSpPr>
          <p:nvPr>
            <p:ph type="title" idx="8"/>
          </p:nvPr>
        </p:nvSpPr>
        <p:spPr>
          <a:xfrm>
            <a:off x="4815653" y="1052400"/>
            <a:ext cx="3842100" cy="2949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sz="2000"/>
            </a:lvl1pPr>
            <a:lvl2pPr lvl="1" algn="l" rtl="0">
              <a:lnSpc>
                <a:spcPct val="100000"/>
              </a:lnSpc>
              <a:spcBef>
                <a:spcPts val="0"/>
              </a:spcBef>
              <a:spcAft>
                <a:spcPts val="0"/>
              </a:spcAft>
              <a:buSzPts val="2800"/>
              <a:buNone/>
              <a:defRPr sz="2000"/>
            </a:lvl2pPr>
            <a:lvl3pPr lvl="2" algn="l" rtl="0">
              <a:lnSpc>
                <a:spcPct val="100000"/>
              </a:lnSpc>
              <a:spcBef>
                <a:spcPts val="0"/>
              </a:spcBef>
              <a:spcAft>
                <a:spcPts val="0"/>
              </a:spcAft>
              <a:buSzPts val="2800"/>
              <a:buNone/>
              <a:defRPr sz="2000"/>
            </a:lvl3pPr>
            <a:lvl4pPr lvl="3" algn="l" rtl="0">
              <a:lnSpc>
                <a:spcPct val="100000"/>
              </a:lnSpc>
              <a:spcBef>
                <a:spcPts val="0"/>
              </a:spcBef>
              <a:spcAft>
                <a:spcPts val="0"/>
              </a:spcAft>
              <a:buSzPts val="2800"/>
              <a:buNone/>
              <a:defRPr sz="2000"/>
            </a:lvl4pPr>
            <a:lvl5pPr lvl="4" algn="l" rtl="0">
              <a:lnSpc>
                <a:spcPct val="100000"/>
              </a:lnSpc>
              <a:spcBef>
                <a:spcPts val="0"/>
              </a:spcBef>
              <a:spcAft>
                <a:spcPts val="0"/>
              </a:spcAft>
              <a:buSzPts val="2800"/>
              <a:buNone/>
              <a:defRPr sz="2000"/>
            </a:lvl5pPr>
            <a:lvl6pPr lvl="5" algn="l" rtl="0">
              <a:lnSpc>
                <a:spcPct val="100000"/>
              </a:lnSpc>
              <a:spcBef>
                <a:spcPts val="0"/>
              </a:spcBef>
              <a:spcAft>
                <a:spcPts val="0"/>
              </a:spcAft>
              <a:buSzPts val="2800"/>
              <a:buNone/>
              <a:defRPr sz="2000"/>
            </a:lvl6pPr>
            <a:lvl7pPr lvl="6" algn="l" rtl="0">
              <a:lnSpc>
                <a:spcPct val="100000"/>
              </a:lnSpc>
              <a:spcBef>
                <a:spcPts val="0"/>
              </a:spcBef>
              <a:spcAft>
                <a:spcPts val="0"/>
              </a:spcAft>
              <a:buSzPts val="2800"/>
              <a:buNone/>
              <a:defRPr sz="2000"/>
            </a:lvl7pPr>
            <a:lvl8pPr lvl="7" algn="l" rtl="0">
              <a:lnSpc>
                <a:spcPct val="100000"/>
              </a:lnSpc>
              <a:spcBef>
                <a:spcPts val="0"/>
              </a:spcBef>
              <a:spcAft>
                <a:spcPts val="0"/>
              </a:spcAft>
              <a:buSzPts val="2800"/>
              <a:buNone/>
              <a:defRPr sz="2000"/>
            </a:lvl8pPr>
            <a:lvl9pPr lvl="8" algn="l" rtl="0">
              <a:lnSpc>
                <a:spcPct val="100000"/>
              </a:lnSpc>
              <a:spcBef>
                <a:spcPts val="0"/>
              </a:spcBef>
              <a:spcAft>
                <a:spcPts val="0"/>
              </a:spcAft>
              <a:buSzPts val="2800"/>
              <a:buNone/>
              <a:defRPr sz="2000"/>
            </a:lvl9pPr>
          </a:lstStyle>
          <a:p>
            <a:endParaRPr/>
          </a:p>
        </p:txBody>
      </p:sp>
      <p:sp>
        <p:nvSpPr>
          <p:cNvPr id="4152" name="Google Shape;4152;g27b3a2978f5_0_9111"/>
          <p:cNvSpPr txBox="1">
            <a:spLocks noGrp="1"/>
          </p:cNvSpPr>
          <p:nvPr>
            <p:ph type="title" idx="9"/>
          </p:nvPr>
        </p:nvSpPr>
        <p:spPr>
          <a:xfrm>
            <a:off x="720000" y="3030747"/>
            <a:ext cx="3842100" cy="2949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sz="2000"/>
            </a:lvl1pPr>
            <a:lvl2pPr lvl="1" algn="l" rtl="0">
              <a:lnSpc>
                <a:spcPct val="100000"/>
              </a:lnSpc>
              <a:spcBef>
                <a:spcPts val="0"/>
              </a:spcBef>
              <a:spcAft>
                <a:spcPts val="0"/>
              </a:spcAft>
              <a:buSzPts val="2800"/>
              <a:buNone/>
              <a:defRPr sz="2000"/>
            </a:lvl2pPr>
            <a:lvl3pPr lvl="2" algn="l" rtl="0">
              <a:lnSpc>
                <a:spcPct val="100000"/>
              </a:lnSpc>
              <a:spcBef>
                <a:spcPts val="0"/>
              </a:spcBef>
              <a:spcAft>
                <a:spcPts val="0"/>
              </a:spcAft>
              <a:buSzPts val="2800"/>
              <a:buNone/>
              <a:defRPr sz="2000"/>
            </a:lvl3pPr>
            <a:lvl4pPr lvl="3" algn="l" rtl="0">
              <a:lnSpc>
                <a:spcPct val="100000"/>
              </a:lnSpc>
              <a:spcBef>
                <a:spcPts val="0"/>
              </a:spcBef>
              <a:spcAft>
                <a:spcPts val="0"/>
              </a:spcAft>
              <a:buSzPts val="2800"/>
              <a:buNone/>
              <a:defRPr sz="2000"/>
            </a:lvl4pPr>
            <a:lvl5pPr lvl="4" algn="l" rtl="0">
              <a:lnSpc>
                <a:spcPct val="100000"/>
              </a:lnSpc>
              <a:spcBef>
                <a:spcPts val="0"/>
              </a:spcBef>
              <a:spcAft>
                <a:spcPts val="0"/>
              </a:spcAft>
              <a:buSzPts val="2800"/>
              <a:buNone/>
              <a:defRPr sz="2000"/>
            </a:lvl5pPr>
            <a:lvl6pPr lvl="5" algn="l" rtl="0">
              <a:lnSpc>
                <a:spcPct val="100000"/>
              </a:lnSpc>
              <a:spcBef>
                <a:spcPts val="0"/>
              </a:spcBef>
              <a:spcAft>
                <a:spcPts val="0"/>
              </a:spcAft>
              <a:buSzPts val="2800"/>
              <a:buNone/>
              <a:defRPr sz="2000"/>
            </a:lvl6pPr>
            <a:lvl7pPr lvl="6" algn="l" rtl="0">
              <a:lnSpc>
                <a:spcPct val="100000"/>
              </a:lnSpc>
              <a:spcBef>
                <a:spcPts val="0"/>
              </a:spcBef>
              <a:spcAft>
                <a:spcPts val="0"/>
              </a:spcAft>
              <a:buSzPts val="2800"/>
              <a:buNone/>
              <a:defRPr sz="2000"/>
            </a:lvl7pPr>
            <a:lvl8pPr lvl="7" algn="l" rtl="0">
              <a:lnSpc>
                <a:spcPct val="100000"/>
              </a:lnSpc>
              <a:spcBef>
                <a:spcPts val="0"/>
              </a:spcBef>
              <a:spcAft>
                <a:spcPts val="0"/>
              </a:spcAft>
              <a:buSzPts val="2800"/>
              <a:buNone/>
              <a:defRPr sz="2000"/>
            </a:lvl8pPr>
            <a:lvl9pPr lvl="8" algn="l" rtl="0">
              <a:lnSpc>
                <a:spcPct val="100000"/>
              </a:lnSpc>
              <a:spcBef>
                <a:spcPts val="0"/>
              </a:spcBef>
              <a:spcAft>
                <a:spcPts val="0"/>
              </a:spcAft>
              <a:buSzPts val="2800"/>
              <a:buNone/>
              <a:defRPr sz="2000"/>
            </a:lvl9pPr>
          </a:lstStyle>
          <a:p>
            <a:endParaRPr/>
          </a:p>
        </p:txBody>
      </p:sp>
      <p:sp>
        <p:nvSpPr>
          <p:cNvPr id="4153" name="Google Shape;4153;g27b3a2978f5_0_9111"/>
          <p:cNvSpPr txBox="1">
            <a:spLocks noGrp="1"/>
          </p:cNvSpPr>
          <p:nvPr>
            <p:ph type="body" idx="13"/>
          </p:nvPr>
        </p:nvSpPr>
        <p:spPr>
          <a:xfrm>
            <a:off x="720000" y="3495942"/>
            <a:ext cx="3842100" cy="8796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4154" name="Google Shape;4154;g27b3a2978f5_0_9111"/>
          <p:cNvSpPr txBox="1">
            <a:spLocks noGrp="1"/>
          </p:cNvSpPr>
          <p:nvPr>
            <p:ph type="body" idx="14"/>
          </p:nvPr>
        </p:nvSpPr>
        <p:spPr>
          <a:xfrm>
            <a:off x="4815601" y="3495942"/>
            <a:ext cx="3842100" cy="8796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4155" name="Google Shape;4155;g27b3a2978f5_0_9111"/>
          <p:cNvSpPr txBox="1">
            <a:spLocks noGrp="1"/>
          </p:cNvSpPr>
          <p:nvPr>
            <p:ph type="title" idx="15"/>
          </p:nvPr>
        </p:nvSpPr>
        <p:spPr>
          <a:xfrm>
            <a:off x="4815653" y="3030747"/>
            <a:ext cx="3842100" cy="2949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sz="2000"/>
            </a:lvl1pPr>
            <a:lvl2pPr lvl="1" algn="l" rtl="0">
              <a:lnSpc>
                <a:spcPct val="100000"/>
              </a:lnSpc>
              <a:spcBef>
                <a:spcPts val="0"/>
              </a:spcBef>
              <a:spcAft>
                <a:spcPts val="0"/>
              </a:spcAft>
              <a:buSzPts val="2800"/>
              <a:buNone/>
              <a:defRPr sz="2000"/>
            </a:lvl2pPr>
            <a:lvl3pPr lvl="2" algn="l" rtl="0">
              <a:lnSpc>
                <a:spcPct val="100000"/>
              </a:lnSpc>
              <a:spcBef>
                <a:spcPts val="0"/>
              </a:spcBef>
              <a:spcAft>
                <a:spcPts val="0"/>
              </a:spcAft>
              <a:buSzPts val="2800"/>
              <a:buNone/>
              <a:defRPr sz="2000"/>
            </a:lvl3pPr>
            <a:lvl4pPr lvl="3" algn="l" rtl="0">
              <a:lnSpc>
                <a:spcPct val="100000"/>
              </a:lnSpc>
              <a:spcBef>
                <a:spcPts val="0"/>
              </a:spcBef>
              <a:spcAft>
                <a:spcPts val="0"/>
              </a:spcAft>
              <a:buSzPts val="2800"/>
              <a:buNone/>
              <a:defRPr sz="2000"/>
            </a:lvl4pPr>
            <a:lvl5pPr lvl="4" algn="l" rtl="0">
              <a:lnSpc>
                <a:spcPct val="100000"/>
              </a:lnSpc>
              <a:spcBef>
                <a:spcPts val="0"/>
              </a:spcBef>
              <a:spcAft>
                <a:spcPts val="0"/>
              </a:spcAft>
              <a:buSzPts val="2800"/>
              <a:buNone/>
              <a:defRPr sz="2000"/>
            </a:lvl5pPr>
            <a:lvl6pPr lvl="5" algn="l" rtl="0">
              <a:lnSpc>
                <a:spcPct val="100000"/>
              </a:lnSpc>
              <a:spcBef>
                <a:spcPts val="0"/>
              </a:spcBef>
              <a:spcAft>
                <a:spcPts val="0"/>
              </a:spcAft>
              <a:buSzPts val="2800"/>
              <a:buNone/>
              <a:defRPr sz="2000"/>
            </a:lvl6pPr>
            <a:lvl7pPr lvl="6" algn="l" rtl="0">
              <a:lnSpc>
                <a:spcPct val="100000"/>
              </a:lnSpc>
              <a:spcBef>
                <a:spcPts val="0"/>
              </a:spcBef>
              <a:spcAft>
                <a:spcPts val="0"/>
              </a:spcAft>
              <a:buSzPts val="2800"/>
              <a:buNone/>
              <a:defRPr sz="2000"/>
            </a:lvl7pPr>
            <a:lvl8pPr lvl="7" algn="l" rtl="0">
              <a:lnSpc>
                <a:spcPct val="100000"/>
              </a:lnSpc>
              <a:spcBef>
                <a:spcPts val="0"/>
              </a:spcBef>
              <a:spcAft>
                <a:spcPts val="0"/>
              </a:spcAft>
              <a:buSzPts val="2800"/>
              <a:buNone/>
              <a:defRPr sz="2000"/>
            </a:lvl8pPr>
            <a:lvl9pPr lvl="8" algn="l" rtl="0">
              <a:lnSpc>
                <a:spcPct val="100000"/>
              </a:lnSpc>
              <a:spcBef>
                <a:spcPts val="0"/>
              </a:spcBef>
              <a:spcAft>
                <a:spcPts val="0"/>
              </a:spcAft>
              <a:buSzPts val="2800"/>
              <a:buNone/>
              <a:defRPr sz="2000"/>
            </a:lvl9pPr>
          </a:lstStyle>
          <a:p>
            <a:endParaRPr/>
          </a:p>
        </p:txBody>
      </p:sp>
      <p:sp>
        <p:nvSpPr>
          <p:cNvPr id="4156" name="Google Shape;4156;g27b3a2978f5_0_9111"/>
          <p:cNvSpPr txBox="1"/>
          <p:nvPr/>
        </p:nvSpPr>
        <p:spPr>
          <a:xfrm>
            <a:off x="4497875" y="4764100"/>
            <a:ext cx="43326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600"/>
              <a:buFont typeface="Arial"/>
              <a:buNone/>
            </a:pPr>
            <a:r>
              <a:rPr lang="en" sz="600" b="0" i="0" u="none" strike="noStrike" cap="none">
                <a:solidFill>
                  <a:srgbClr val="CCCCF4"/>
                </a:solidFill>
                <a:latin typeface="Roboto Light"/>
                <a:ea typeface="Roboto Light"/>
                <a:cs typeface="Roboto Light"/>
                <a:sym typeface="Roboto Light"/>
              </a:rPr>
              <a:t>© </a:t>
            </a:r>
            <a:r>
              <a:rPr lang="en" sz="600">
                <a:solidFill>
                  <a:srgbClr val="CCCCF4"/>
                </a:solidFill>
                <a:latin typeface="Roboto Light"/>
                <a:ea typeface="Roboto Light"/>
                <a:cs typeface="Roboto Light"/>
                <a:sym typeface="Roboto Light"/>
              </a:rPr>
              <a:t>2022</a:t>
            </a:r>
            <a:r>
              <a:rPr lang="en" sz="600" b="0" i="0" u="none" strike="noStrike" cap="none">
                <a:solidFill>
                  <a:srgbClr val="CCCCF4"/>
                </a:solidFill>
                <a:latin typeface="Roboto Light"/>
                <a:ea typeface="Roboto Light"/>
                <a:cs typeface="Roboto Light"/>
                <a:sym typeface="Roboto Light"/>
              </a:rPr>
              <a:t>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CCCCF4"/>
              </a:solidFill>
              <a:latin typeface="Roboto Light"/>
              <a:ea typeface="Roboto Light"/>
              <a:cs typeface="Roboto Light"/>
              <a:sym typeface="Roboto Light"/>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227">
          <p15:clr>
            <a:srgbClr val="FA7B17"/>
          </p15:clr>
        </p15:guide>
        <p15:guide id="5" orient="horz" pos="341">
          <p15:clr>
            <a:srgbClr val="FA7B17"/>
          </p15:clr>
        </p15:guide>
        <p15:guide id="6" orient="horz" pos="567">
          <p15:clr>
            <a:srgbClr val="FA7B17"/>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Omilia - Text 4 Columns + Titles + Paragraph + Icons">
  <p:cSld name="TITLE_ONLY_1_1_2_1_1_1_1">
    <p:spTree>
      <p:nvGrpSpPr>
        <p:cNvPr id="1" name="Shape 4157"/>
        <p:cNvGrpSpPr/>
        <p:nvPr/>
      </p:nvGrpSpPr>
      <p:grpSpPr>
        <a:xfrm>
          <a:off x="0" y="0"/>
          <a:ext cx="0" cy="0"/>
          <a:chOff x="0" y="0"/>
          <a:chExt cx="0" cy="0"/>
        </a:xfrm>
      </p:grpSpPr>
      <p:sp>
        <p:nvSpPr>
          <p:cNvPr id="4158" name="Google Shape;4158;g27b3a2978f5_0_9180"/>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4159" name="Google Shape;4159;g27b3a2978f5_0_9180"/>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4160" name="Google Shape;4160;g27b3a2978f5_0_9180"/>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4161" name="Google Shape;4161;g27b3a2978f5_0_9180"/>
          <p:cNvSpPr/>
          <p:nvPr/>
        </p:nvSpPr>
        <p:spPr>
          <a:xfrm>
            <a:off x="-104"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4162" name="Google Shape;4162;g27b3a2978f5_0_9180"/>
          <p:cNvGrpSpPr/>
          <p:nvPr/>
        </p:nvGrpSpPr>
        <p:grpSpPr>
          <a:xfrm>
            <a:off x="262788" y="4847368"/>
            <a:ext cx="1443457" cy="217780"/>
            <a:chOff x="238125" y="2326100"/>
            <a:chExt cx="7110625" cy="1050050"/>
          </a:xfrm>
        </p:grpSpPr>
        <p:sp>
          <p:nvSpPr>
            <p:cNvPr id="4163" name="Google Shape;4163;g27b3a2978f5_0_9180"/>
            <p:cNvSpPr/>
            <p:nvPr/>
          </p:nvSpPr>
          <p:spPr>
            <a:xfrm>
              <a:off x="1957575" y="2333750"/>
              <a:ext cx="202225" cy="884400"/>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64" name="Google Shape;4164;g27b3a2978f5_0_9180"/>
            <p:cNvSpPr/>
            <p:nvPr/>
          </p:nvSpPr>
          <p:spPr>
            <a:xfrm>
              <a:off x="2248975" y="2333750"/>
              <a:ext cx="203050" cy="884400"/>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65" name="Google Shape;4165;g27b3a2978f5_0_9180"/>
            <p:cNvSpPr/>
            <p:nvPr/>
          </p:nvSpPr>
          <p:spPr>
            <a:xfrm>
              <a:off x="1677225" y="2333750"/>
              <a:ext cx="202225" cy="884400"/>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66" name="Google Shape;4166;g27b3a2978f5_0_9180"/>
            <p:cNvSpPr/>
            <p:nvPr/>
          </p:nvSpPr>
          <p:spPr>
            <a:xfrm>
              <a:off x="238125" y="2326100"/>
              <a:ext cx="513125" cy="900525"/>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67" name="Google Shape;4167;g27b3a2978f5_0_9180"/>
            <p:cNvSpPr/>
            <p:nvPr/>
          </p:nvSpPr>
          <p:spPr>
            <a:xfrm>
              <a:off x="835325" y="2496850"/>
              <a:ext cx="756125" cy="721300"/>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68" name="Google Shape;4168;g27b3a2978f5_0_9180"/>
            <p:cNvSpPr/>
            <p:nvPr/>
          </p:nvSpPr>
          <p:spPr>
            <a:xfrm>
              <a:off x="2526775" y="2492625"/>
              <a:ext cx="485100" cy="734850"/>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69" name="Google Shape;4169;g27b3a2978f5_0_9180"/>
            <p:cNvSpPr/>
            <p:nvPr/>
          </p:nvSpPr>
          <p:spPr>
            <a:xfrm>
              <a:off x="3233575" y="2329500"/>
              <a:ext cx="28050" cy="1046650"/>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70" name="Google Shape;4170;g27b3a2978f5_0_9180"/>
            <p:cNvSpPr/>
            <p:nvPr/>
          </p:nvSpPr>
          <p:spPr>
            <a:xfrm>
              <a:off x="3424725" y="2507050"/>
              <a:ext cx="203900" cy="265925"/>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71" name="Google Shape;4171;g27b3a2978f5_0_9180"/>
            <p:cNvSpPr/>
            <p:nvPr/>
          </p:nvSpPr>
          <p:spPr>
            <a:xfrm>
              <a:off x="3636250" y="2571625"/>
              <a:ext cx="162300" cy="204750"/>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72" name="Google Shape;4172;g27b3a2978f5_0_9180"/>
            <p:cNvSpPr/>
            <p:nvPr/>
          </p:nvSpPr>
          <p:spPr>
            <a:xfrm>
              <a:off x="3829950" y="2571625"/>
              <a:ext cx="159750" cy="204750"/>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73" name="Google Shape;4173;g27b3a2978f5_0_9180"/>
            <p:cNvSpPr/>
            <p:nvPr/>
          </p:nvSpPr>
          <p:spPr>
            <a:xfrm>
              <a:off x="4033000" y="2492625"/>
              <a:ext cx="148675" cy="280350"/>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74" name="Google Shape;4174;g27b3a2978f5_0_9180"/>
            <p:cNvSpPr/>
            <p:nvPr/>
          </p:nvSpPr>
          <p:spPr>
            <a:xfrm>
              <a:off x="4237725"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75" name="Google Shape;4175;g27b3a2978f5_0_9180"/>
            <p:cNvSpPr/>
            <p:nvPr/>
          </p:nvSpPr>
          <p:spPr>
            <a:xfrm>
              <a:off x="4430575" y="2571625"/>
              <a:ext cx="175875" cy="204750"/>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76" name="Google Shape;4176;g27b3a2978f5_0_9180"/>
            <p:cNvSpPr/>
            <p:nvPr/>
          </p:nvSpPr>
          <p:spPr>
            <a:xfrm>
              <a:off x="4654000" y="2492625"/>
              <a:ext cx="22125" cy="280350"/>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77" name="Google Shape;4177;g27b3a2978f5_0_9180"/>
            <p:cNvSpPr/>
            <p:nvPr/>
          </p:nvSpPr>
          <p:spPr>
            <a:xfrm>
              <a:off x="4722825" y="2571625"/>
              <a:ext cx="175875" cy="204750"/>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78" name="Google Shape;4178;g27b3a2978f5_0_9180"/>
            <p:cNvSpPr/>
            <p:nvPr/>
          </p:nvSpPr>
          <p:spPr>
            <a:xfrm>
              <a:off x="4935200" y="2571625"/>
              <a:ext cx="158875" cy="280375"/>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79" name="Google Shape;4179;g27b3a2978f5_0_9180"/>
            <p:cNvSpPr/>
            <p:nvPr/>
          </p:nvSpPr>
          <p:spPr>
            <a:xfrm>
              <a:off x="5128050" y="2575875"/>
              <a:ext cx="165675" cy="27697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80" name="Google Shape;4180;g27b3a2978f5_0_9180"/>
            <p:cNvSpPr/>
            <p:nvPr/>
          </p:nvSpPr>
          <p:spPr>
            <a:xfrm>
              <a:off x="5393950" y="2524900"/>
              <a:ext cx="102825" cy="251475"/>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81" name="Google Shape;4181;g27b3a2978f5_0_9180"/>
            <p:cNvSpPr/>
            <p:nvPr/>
          </p:nvSpPr>
          <p:spPr>
            <a:xfrm>
              <a:off x="5538375" y="2492625"/>
              <a:ext cx="148700" cy="280350"/>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82" name="Google Shape;4182;g27b3a2978f5_0_9180"/>
            <p:cNvSpPr/>
            <p:nvPr/>
          </p:nvSpPr>
          <p:spPr>
            <a:xfrm>
              <a:off x="5732925" y="2571625"/>
              <a:ext cx="157175" cy="204750"/>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83" name="Google Shape;4183;g27b3a2978f5_0_9180"/>
            <p:cNvSpPr/>
            <p:nvPr/>
          </p:nvSpPr>
          <p:spPr>
            <a:xfrm>
              <a:off x="5918100" y="2524900"/>
              <a:ext cx="102825" cy="251475"/>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84" name="Google Shape;4184;g27b3a2978f5_0_9180"/>
            <p:cNvSpPr/>
            <p:nvPr/>
          </p:nvSpPr>
          <p:spPr>
            <a:xfrm>
              <a:off x="6157675" y="2507050"/>
              <a:ext cx="153800" cy="265925"/>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85" name="Google Shape;4185;g27b3a2978f5_0_9180"/>
            <p:cNvSpPr/>
            <p:nvPr/>
          </p:nvSpPr>
          <p:spPr>
            <a:xfrm>
              <a:off x="6347975" y="2503650"/>
              <a:ext cx="30600" cy="269325"/>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86" name="Google Shape;4186;g27b3a2978f5_0_9180"/>
            <p:cNvSpPr/>
            <p:nvPr/>
          </p:nvSpPr>
          <p:spPr>
            <a:xfrm>
              <a:off x="6422725" y="2571625"/>
              <a:ext cx="150400" cy="204750"/>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87" name="Google Shape;4187;g27b3a2978f5_0_9180"/>
            <p:cNvSpPr/>
            <p:nvPr/>
          </p:nvSpPr>
          <p:spPr>
            <a:xfrm>
              <a:off x="6597750" y="2524900"/>
              <a:ext cx="101950" cy="251475"/>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88" name="Google Shape;4188;g27b3a2978f5_0_9180"/>
            <p:cNvSpPr/>
            <p:nvPr/>
          </p:nvSpPr>
          <p:spPr>
            <a:xfrm>
              <a:off x="6729425" y="2571625"/>
              <a:ext cx="162275" cy="204750"/>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89" name="Google Shape;4189;g27b3a2978f5_0_9180"/>
            <p:cNvSpPr/>
            <p:nvPr/>
          </p:nvSpPr>
          <p:spPr>
            <a:xfrm>
              <a:off x="6934150"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90" name="Google Shape;4190;g27b3a2978f5_0_9180"/>
            <p:cNvSpPr/>
            <p:nvPr/>
          </p:nvSpPr>
          <p:spPr>
            <a:xfrm>
              <a:off x="7128700" y="2571625"/>
              <a:ext cx="150400" cy="204750"/>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91" name="Google Shape;4191;g27b3a2978f5_0_9180"/>
            <p:cNvSpPr/>
            <p:nvPr/>
          </p:nvSpPr>
          <p:spPr>
            <a:xfrm>
              <a:off x="7310500" y="2738975"/>
              <a:ext cx="38250" cy="84125"/>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92" name="Google Shape;4192;g27b3a2978f5_0_9180"/>
            <p:cNvSpPr/>
            <p:nvPr/>
          </p:nvSpPr>
          <p:spPr>
            <a:xfrm>
              <a:off x="3445100" y="2955600"/>
              <a:ext cx="186075" cy="270175"/>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93" name="Google Shape;4193;g27b3a2978f5_0_9180"/>
            <p:cNvSpPr/>
            <p:nvPr/>
          </p:nvSpPr>
          <p:spPr>
            <a:xfrm>
              <a:off x="3692325" y="3021025"/>
              <a:ext cx="148700" cy="200500"/>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94" name="Google Shape;4194;g27b3a2978f5_0_9180"/>
            <p:cNvSpPr/>
            <p:nvPr/>
          </p:nvSpPr>
          <p:spPr>
            <a:xfrm>
              <a:off x="3892825" y="2941175"/>
              <a:ext cx="158025" cy="284600"/>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95" name="Google Shape;4195;g27b3a2978f5_0_9180"/>
            <p:cNvSpPr/>
            <p:nvPr/>
          </p:nvSpPr>
          <p:spPr>
            <a:xfrm>
              <a:off x="4100100" y="3021025"/>
              <a:ext cx="162300" cy="204750"/>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96" name="Google Shape;4196;g27b3a2978f5_0_9180"/>
            <p:cNvSpPr/>
            <p:nvPr/>
          </p:nvSpPr>
          <p:spPr>
            <a:xfrm>
              <a:off x="4308250" y="3021025"/>
              <a:ext cx="91775" cy="200500"/>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97" name="Google Shape;4197;g27b3a2978f5_0_9180"/>
            <p:cNvSpPr/>
            <p:nvPr/>
          </p:nvSpPr>
          <p:spPr>
            <a:xfrm>
              <a:off x="4427175" y="3021025"/>
              <a:ext cx="150400" cy="204750"/>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98" name="Google Shape;4198;g27b3a2978f5_0_9180"/>
            <p:cNvSpPr/>
            <p:nvPr/>
          </p:nvSpPr>
          <p:spPr>
            <a:xfrm>
              <a:off x="4605575" y="2973450"/>
              <a:ext cx="102825" cy="252325"/>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99" name="Google Shape;4199;g27b3a2978f5_0_9180"/>
            <p:cNvSpPr/>
            <p:nvPr/>
          </p:nvSpPr>
          <p:spPr>
            <a:xfrm>
              <a:off x="474320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00" name="Google Shape;4200;g27b3a2978f5_0_9180"/>
            <p:cNvSpPr/>
            <p:nvPr/>
          </p:nvSpPr>
          <p:spPr>
            <a:xfrm>
              <a:off x="4957275" y="3021025"/>
              <a:ext cx="148700" cy="200500"/>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01" name="Google Shape;4201;g27b3a2978f5_0_9180"/>
            <p:cNvSpPr/>
            <p:nvPr/>
          </p:nvSpPr>
          <p:spPr>
            <a:xfrm>
              <a:off x="5156925" y="2941175"/>
              <a:ext cx="158900" cy="284600"/>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02" name="Google Shape;4202;g27b3a2978f5_0_9180"/>
            <p:cNvSpPr/>
            <p:nvPr/>
          </p:nvSpPr>
          <p:spPr>
            <a:xfrm>
              <a:off x="5366775" y="3021025"/>
              <a:ext cx="149525" cy="204750"/>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03" name="Google Shape;4203;g27b3a2978f5_0_9180"/>
            <p:cNvSpPr/>
            <p:nvPr/>
          </p:nvSpPr>
          <p:spPr>
            <a:xfrm>
              <a:off x="565305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04" name="Google Shape;4204;g27b3a2978f5_0_9180"/>
            <p:cNvSpPr/>
            <p:nvPr/>
          </p:nvSpPr>
          <p:spPr>
            <a:xfrm>
              <a:off x="5867150" y="3021025"/>
              <a:ext cx="148675" cy="200500"/>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05" name="Google Shape;4205;g27b3a2978f5_0_9180"/>
            <p:cNvSpPr/>
            <p:nvPr/>
          </p:nvSpPr>
          <p:spPr>
            <a:xfrm>
              <a:off x="6066775" y="2941175"/>
              <a:ext cx="158050" cy="284600"/>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06" name="Google Shape;4206;g27b3a2978f5_0_9180"/>
            <p:cNvSpPr/>
            <p:nvPr/>
          </p:nvSpPr>
          <p:spPr>
            <a:xfrm>
              <a:off x="6376000" y="2952200"/>
              <a:ext cx="197125" cy="273575"/>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07" name="Google Shape;4207;g27b3a2978f5_0_9180"/>
            <p:cNvSpPr/>
            <p:nvPr/>
          </p:nvSpPr>
          <p:spPr>
            <a:xfrm>
              <a:off x="6616425"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08" name="Google Shape;4208;g27b3a2978f5_0_9180"/>
            <p:cNvSpPr/>
            <p:nvPr/>
          </p:nvSpPr>
          <p:spPr>
            <a:xfrm>
              <a:off x="6829675" y="3021025"/>
              <a:ext cx="91775" cy="200500"/>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09" name="Google Shape;4209;g27b3a2978f5_0_9180"/>
            <p:cNvSpPr/>
            <p:nvPr/>
          </p:nvSpPr>
          <p:spPr>
            <a:xfrm>
              <a:off x="6943500" y="3021025"/>
              <a:ext cx="162300" cy="204750"/>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10" name="Google Shape;4210;g27b3a2978f5_0_9180"/>
            <p:cNvSpPr/>
            <p:nvPr/>
          </p:nvSpPr>
          <p:spPr>
            <a:xfrm>
              <a:off x="7142300" y="3021025"/>
              <a:ext cx="149525" cy="204750"/>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4211" name="Google Shape;4211;g27b3a2978f5_0_9180"/>
          <p:cNvSpPr txBox="1">
            <a:spLocks noGrp="1"/>
          </p:cNvSpPr>
          <p:nvPr>
            <p:ph type="sldNum" idx="1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4212" name="Google Shape;4212;g27b3a2978f5_0_9180"/>
          <p:cNvSpPr txBox="1">
            <a:spLocks noGrp="1"/>
          </p:cNvSpPr>
          <p:nvPr>
            <p:ph type="title"/>
          </p:nvPr>
        </p:nvSpPr>
        <p:spPr>
          <a:xfrm>
            <a:off x="720000" y="1052400"/>
            <a:ext cx="3842100" cy="2958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sz="2000"/>
            </a:lvl1pPr>
            <a:lvl2pPr lvl="1" algn="l" rtl="0">
              <a:lnSpc>
                <a:spcPct val="100000"/>
              </a:lnSpc>
              <a:spcBef>
                <a:spcPts val="0"/>
              </a:spcBef>
              <a:spcAft>
                <a:spcPts val="0"/>
              </a:spcAft>
              <a:buSzPts val="2800"/>
              <a:buNone/>
              <a:defRPr sz="2000"/>
            </a:lvl2pPr>
            <a:lvl3pPr lvl="2" algn="l" rtl="0">
              <a:lnSpc>
                <a:spcPct val="100000"/>
              </a:lnSpc>
              <a:spcBef>
                <a:spcPts val="0"/>
              </a:spcBef>
              <a:spcAft>
                <a:spcPts val="0"/>
              </a:spcAft>
              <a:buSzPts val="2800"/>
              <a:buNone/>
              <a:defRPr sz="2000"/>
            </a:lvl3pPr>
            <a:lvl4pPr lvl="3" algn="l" rtl="0">
              <a:lnSpc>
                <a:spcPct val="100000"/>
              </a:lnSpc>
              <a:spcBef>
                <a:spcPts val="0"/>
              </a:spcBef>
              <a:spcAft>
                <a:spcPts val="0"/>
              </a:spcAft>
              <a:buSzPts val="2800"/>
              <a:buNone/>
              <a:defRPr sz="2000"/>
            </a:lvl4pPr>
            <a:lvl5pPr lvl="4" algn="l" rtl="0">
              <a:lnSpc>
                <a:spcPct val="100000"/>
              </a:lnSpc>
              <a:spcBef>
                <a:spcPts val="0"/>
              </a:spcBef>
              <a:spcAft>
                <a:spcPts val="0"/>
              </a:spcAft>
              <a:buSzPts val="2800"/>
              <a:buNone/>
              <a:defRPr sz="2000"/>
            </a:lvl5pPr>
            <a:lvl6pPr lvl="5" algn="l" rtl="0">
              <a:lnSpc>
                <a:spcPct val="100000"/>
              </a:lnSpc>
              <a:spcBef>
                <a:spcPts val="0"/>
              </a:spcBef>
              <a:spcAft>
                <a:spcPts val="0"/>
              </a:spcAft>
              <a:buSzPts val="2800"/>
              <a:buNone/>
              <a:defRPr sz="2000"/>
            </a:lvl6pPr>
            <a:lvl7pPr lvl="6" algn="l" rtl="0">
              <a:lnSpc>
                <a:spcPct val="100000"/>
              </a:lnSpc>
              <a:spcBef>
                <a:spcPts val="0"/>
              </a:spcBef>
              <a:spcAft>
                <a:spcPts val="0"/>
              </a:spcAft>
              <a:buSzPts val="2800"/>
              <a:buNone/>
              <a:defRPr sz="2000"/>
            </a:lvl7pPr>
            <a:lvl8pPr lvl="7" algn="l" rtl="0">
              <a:lnSpc>
                <a:spcPct val="100000"/>
              </a:lnSpc>
              <a:spcBef>
                <a:spcPts val="0"/>
              </a:spcBef>
              <a:spcAft>
                <a:spcPts val="0"/>
              </a:spcAft>
              <a:buSzPts val="2800"/>
              <a:buNone/>
              <a:defRPr sz="2000"/>
            </a:lvl8pPr>
            <a:lvl9pPr lvl="8" algn="l" rtl="0">
              <a:lnSpc>
                <a:spcPct val="100000"/>
              </a:lnSpc>
              <a:spcBef>
                <a:spcPts val="0"/>
              </a:spcBef>
              <a:spcAft>
                <a:spcPts val="0"/>
              </a:spcAft>
              <a:buSzPts val="2800"/>
              <a:buNone/>
              <a:defRPr sz="2000"/>
            </a:lvl9pPr>
          </a:lstStyle>
          <a:p>
            <a:endParaRPr/>
          </a:p>
        </p:txBody>
      </p:sp>
      <p:sp>
        <p:nvSpPr>
          <p:cNvPr id="4213" name="Google Shape;4213;g27b3a2978f5_0_9180"/>
          <p:cNvSpPr txBox="1">
            <a:spLocks noGrp="1"/>
          </p:cNvSpPr>
          <p:nvPr>
            <p:ph type="body" idx="1"/>
          </p:nvPr>
        </p:nvSpPr>
        <p:spPr>
          <a:xfrm>
            <a:off x="720000" y="1517600"/>
            <a:ext cx="3842100" cy="8796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4214" name="Google Shape;4214;g27b3a2978f5_0_9180"/>
          <p:cNvSpPr txBox="1">
            <a:spLocks noGrp="1"/>
          </p:cNvSpPr>
          <p:nvPr>
            <p:ph type="body" idx="2"/>
          </p:nvPr>
        </p:nvSpPr>
        <p:spPr>
          <a:xfrm>
            <a:off x="4815601" y="1517600"/>
            <a:ext cx="3842100" cy="8796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4215" name="Google Shape;4215;g27b3a2978f5_0_9180"/>
          <p:cNvSpPr txBox="1">
            <a:spLocks noGrp="1"/>
          </p:cNvSpPr>
          <p:nvPr>
            <p:ph type="title" idx="3"/>
          </p:nvPr>
        </p:nvSpPr>
        <p:spPr>
          <a:xfrm>
            <a:off x="4815653" y="1052400"/>
            <a:ext cx="3842100" cy="2958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sz="2000"/>
            </a:lvl1pPr>
            <a:lvl2pPr lvl="1" algn="l" rtl="0">
              <a:lnSpc>
                <a:spcPct val="100000"/>
              </a:lnSpc>
              <a:spcBef>
                <a:spcPts val="0"/>
              </a:spcBef>
              <a:spcAft>
                <a:spcPts val="0"/>
              </a:spcAft>
              <a:buSzPts val="2800"/>
              <a:buNone/>
              <a:defRPr sz="2000"/>
            </a:lvl2pPr>
            <a:lvl3pPr lvl="2" algn="l" rtl="0">
              <a:lnSpc>
                <a:spcPct val="100000"/>
              </a:lnSpc>
              <a:spcBef>
                <a:spcPts val="0"/>
              </a:spcBef>
              <a:spcAft>
                <a:spcPts val="0"/>
              </a:spcAft>
              <a:buSzPts val="2800"/>
              <a:buNone/>
              <a:defRPr sz="2000"/>
            </a:lvl3pPr>
            <a:lvl4pPr lvl="3" algn="l" rtl="0">
              <a:lnSpc>
                <a:spcPct val="100000"/>
              </a:lnSpc>
              <a:spcBef>
                <a:spcPts val="0"/>
              </a:spcBef>
              <a:spcAft>
                <a:spcPts val="0"/>
              </a:spcAft>
              <a:buSzPts val="2800"/>
              <a:buNone/>
              <a:defRPr sz="2000"/>
            </a:lvl4pPr>
            <a:lvl5pPr lvl="4" algn="l" rtl="0">
              <a:lnSpc>
                <a:spcPct val="100000"/>
              </a:lnSpc>
              <a:spcBef>
                <a:spcPts val="0"/>
              </a:spcBef>
              <a:spcAft>
                <a:spcPts val="0"/>
              </a:spcAft>
              <a:buSzPts val="2800"/>
              <a:buNone/>
              <a:defRPr sz="2000"/>
            </a:lvl5pPr>
            <a:lvl6pPr lvl="5" algn="l" rtl="0">
              <a:lnSpc>
                <a:spcPct val="100000"/>
              </a:lnSpc>
              <a:spcBef>
                <a:spcPts val="0"/>
              </a:spcBef>
              <a:spcAft>
                <a:spcPts val="0"/>
              </a:spcAft>
              <a:buSzPts val="2800"/>
              <a:buNone/>
              <a:defRPr sz="2000"/>
            </a:lvl6pPr>
            <a:lvl7pPr lvl="6" algn="l" rtl="0">
              <a:lnSpc>
                <a:spcPct val="100000"/>
              </a:lnSpc>
              <a:spcBef>
                <a:spcPts val="0"/>
              </a:spcBef>
              <a:spcAft>
                <a:spcPts val="0"/>
              </a:spcAft>
              <a:buSzPts val="2800"/>
              <a:buNone/>
              <a:defRPr sz="2000"/>
            </a:lvl7pPr>
            <a:lvl8pPr lvl="7" algn="l" rtl="0">
              <a:lnSpc>
                <a:spcPct val="100000"/>
              </a:lnSpc>
              <a:spcBef>
                <a:spcPts val="0"/>
              </a:spcBef>
              <a:spcAft>
                <a:spcPts val="0"/>
              </a:spcAft>
              <a:buSzPts val="2800"/>
              <a:buNone/>
              <a:defRPr sz="2000"/>
            </a:lvl8pPr>
            <a:lvl9pPr lvl="8" algn="l" rtl="0">
              <a:lnSpc>
                <a:spcPct val="100000"/>
              </a:lnSpc>
              <a:spcBef>
                <a:spcPts val="0"/>
              </a:spcBef>
              <a:spcAft>
                <a:spcPts val="0"/>
              </a:spcAft>
              <a:buSzPts val="2800"/>
              <a:buNone/>
              <a:defRPr sz="2000"/>
            </a:lvl9pPr>
          </a:lstStyle>
          <a:p>
            <a:endParaRPr/>
          </a:p>
        </p:txBody>
      </p:sp>
      <p:sp>
        <p:nvSpPr>
          <p:cNvPr id="4216" name="Google Shape;4216;g27b3a2978f5_0_9180"/>
          <p:cNvSpPr txBox="1">
            <a:spLocks noGrp="1"/>
          </p:cNvSpPr>
          <p:nvPr>
            <p:ph type="title" idx="4"/>
          </p:nvPr>
        </p:nvSpPr>
        <p:spPr>
          <a:xfrm>
            <a:off x="720000" y="3030746"/>
            <a:ext cx="3842100" cy="2958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sz="2000"/>
            </a:lvl1pPr>
            <a:lvl2pPr lvl="1" algn="l" rtl="0">
              <a:lnSpc>
                <a:spcPct val="100000"/>
              </a:lnSpc>
              <a:spcBef>
                <a:spcPts val="0"/>
              </a:spcBef>
              <a:spcAft>
                <a:spcPts val="0"/>
              </a:spcAft>
              <a:buSzPts val="2800"/>
              <a:buNone/>
              <a:defRPr sz="2000"/>
            </a:lvl2pPr>
            <a:lvl3pPr lvl="2" algn="l" rtl="0">
              <a:lnSpc>
                <a:spcPct val="100000"/>
              </a:lnSpc>
              <a:spcBef>
                <a:spcPts val="0"/>
              </a:spcBef>
              <a:spcAft>
                <a:spcPts val="0"/>
              </a:spcAft>
              <a:buSzPts val="2800"/>
              <a:buNone/>
              <a:defRPr sz="2000"/>
            </a:lvl3pPr>
            <a:lvl4pPr lvl="3" algn="l" rtl="0">
              <a:lnSpc>
                <a:spcPct val="100000"/>
              </a:lnSpc>
              <a:spcBef>
                <a:spcPts val="0"/>
              </a:spcBef>
              <a:spcAft>
                <a:spcPts val="0"/>
              </a:spcAft>
              <a:buSzPts val="2800"/>
              <a:buNone/>
              <a:defRPr sz="2000"/>
            </a:lvl4pPr>
            <a:lvl5pPr lvl="4" algn="l" rtl="0">
              <a:lnSpc>
                <a:spcPct val="100000"/>
              </a:lnSpc>
              <a:spcBef>
                <a:spcPts val="0"/>
              </a:spcBef>
              <a:spcAft>
                <a:spcPts val="0"/>
              </a:spcAft>
              <a:buSzPts val="2800"/>
              <a:buNone/>
              <a:defRPr sz="2000"/>
            </a:lvl5pPr>
            <a:lvl6pPr lvl="5" algn="l" rtl="0">
              <a:lnSpc>
                <a:spcPct val="100000"/>
              </a:lnSpc>
              <a:spcBef>
                <a:spcPts val="0"/>
              </a:spcBef>
              <a:spcAft>
                <a:spcPts val="0"/>
              </a:spcAft>
              <a:buSzPts val="2800"/>
              <a:buNone/>
              <a:defRPr sz="2000"/>
            </a:lvl6pPr>
            <a:lvl7pPr lvl="6" algn="l" rtl="0">
              <a:lnSpc>
                <a:spcPct val="100000"/>
              </a:lnSpc>
              <a:spcBef>
                <a:spcPts val="0"/>
              </a:spcBef>
              <a:spcAft>
                <a:spcPts val="0"/>
              </a:spcAft>
              <a:buSzPts val="2800"/>
              <a:buNone/>
              <a:defRPr sz="2000"/>
            </a:lvl7pPr>
            <a:lvl8pPr lvl="7" algn="l" rtl="0">
              <a:lnSpc>
                <a:spcPct val="100000"/>
              </a:lnSpc>
              <a:spcBef>
                <a:spcPts val="0"/>
              </a:spcBef>
              <a:spcAft>
                <a:spcPts val="0"/>
              </a:spcAft>
              <a:buSzPts val="2800"/>
              <a:buNone/>
              <a:defRPr sz="2000"/>
            </a:lvl8pPr>
            <a:lvl9pPr lvl="8" algn="l" rtl="0">
              <a:lnSpc>
                <a:spcPct val="100000"/>
              </a:lnSpc>
              <a:spcBef>
                <a:spcPts val="0"/>
              </a:spcBef>
              <a:spcAft>
                <a:spcPts val="0"/>
              </a:spcAft>
              <a:buSzPts val="2800"/>
              <a:buNone/>
              <a:defRPr sz="2000"/>
            </a:lvl9pPr>
          </a:lstStyle>
          <a:p>
            <a:endParaRPr/>
          </a:p>
        </p:txBody>
      </p:sp>
      <p:sp>
        <p:nvSpPr>
          <p:cNvPr id="4217" name="Google Shape;4217;g27b3a2978f5_0_9180"/>
          <p:cNvSpPr txBox="1">
            <a:spLocks noGrp="1"/>
          </p:cNvSpPr>
          <p:nvPr>
            <p:ph type="body" idx="5"/>
          </p:nvPr>
        </p:nvSpPr>
        <p:spPr>
          <a:xfrm>
            <a:off x="720000" y="3495942"/>
            <a:ext cx="3842100" cy="8796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4218" name="Google Shape;4218;g27b3a2978f5_0_9180"/>
          <p:cNvSpPr txBox="1">
            <a:spLocks noGrp="1"/>
          </p:cNvSpPr>
          <p:nvPr>
            <p:ph type="body" idx="6"/>
          </p:nvPr>
        </p:nvSpPr>
        <p:spPr>
          <a:xfrm>
            <a:off x="4815601" y="3495942"/>
            <a:ext cx="3842100" cy="879600"/>
          </a:xfrm>
          <a:prstGeom prst="rect">
            <a:avLst/>
          </a:prstGeom>
          <a:noFill/>
          <a:ln>
            <a:noFill/>
          </a:ln>
        </p:spPr>
        <p:txBody>
          <a:bodyPr spcFirstLastPara="1" wrap="square" lIns="0" tIns="0" rIns="0" bIns="0" anchor="t" anchorCtr="0">
            <a:noAutofit/>
          </a:bodyPr>
          <a:lstStyle>
            <a:lvl1pPr marL="457200" lvl="0" indent="-304800" algn="l" rtl="0">
              <a:lnSpc>
                <a:spcPct val="150000"/>
              </a:lnSpc>
              <a:spcBef>
                <a:spcPts val="0"/>
              </a:spcBef>
              <a:spcAft>
                <a:spcPts val="0"/>
              </a:spcAft>
              <a:buSzPts val="1200"/>
              <a:buFont typeface="Roboto Light"/>
              <a:buChar char="●"/>
              <a:defRPr sz="1200">
                <a:latin typeface="Roboto Light"/>
                <a:ea typeface="Roboto Light"/>
                <a:cs typeface="Roboto Light"/>
                <a:sym typeface="Roboto Light"/>
              </a:defRPr>
            </a:lvl1pPr>
            <a:lvl2pPr marL="914400" lvl="1"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2pPr>
            <a:lvl3pPr marL="1371600" lvl="2"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3pPr>
            <a:lvl4pPr marL="1828800" lvl="3"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4pPr>
            <a:lvl5pPr marL="2286000" lvl="4"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5pPr>
            <a:lvl6pPr marL="2743200" lvl="5"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6pPr>
            <a:lvl7pPr marL="3200400" lvl="6"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7pPr>
            <a:lvl8pPr marL="3657600" lvl="7" indent="-304800" algn="l" rtl="0">
              <a:lnSpc>
                <a:spcPct val="150000"/>
              </a:lnSpc>
              <a:spcBef>
                <a:spcPts val="1600"/>
              </a:spcBef>
              <a:spcAft>
                <a:spcPts val="0"/>
              </a:spcAft>
              <a:buSzPts val="1200"/>
              <a:buFont typeface="Roboto Light"/>
              <a:buChar char="○"/>
              <a:defRPr sz="1200">
                <a:latin typeface="Roboto Light"/>
                <a:ea typeface="Roboto Light"/>
                <a:cs typeface="Roboto Light"/>
                <a:sym typeface="Roboto Light"/>
              </a:defRPr>
            </a:lvl8pPr>
            <a:lvl9pPr marL="4114800" lvl="8" indent="-304800" algn="l" rtl="0">
              <a:lnSpc>
                <a:spcPct val="150000"/>
              </a:lnSpc>
              <a:spcBef>
                <a:spcPts val="1600"/>
              </a:spcBef>
              <a:spcAft>
                <a:spcPts val="1600"/>
              </a:spcAft>
              <a:buSzPts val="1200"/>
              <a:buFont typeface="Roboto Light"/>
              <a:buChar char="■"/>
              <a:defRPr sz="1200">
                <a:latin typeface="Roboto Light"/>
                <a:ea typeface="Roboto Light"/>
                <a:cs typeface="Roboto Light"/>
                <a:sym typeface="Roboto Light"/>
              </a:defRPr>
            </a:lvl9pPr>
          </a:lstStyle>
          <a:p>
            <a:endParaRPr/>
          </a:p>
        </p:txBody>
      </p:sp>
      <p:sp>
        <p:nvSpPr>
          <p:cNvPr id="4219" name="Google Shape;4219;g27b3a2978f5_0_9180"/>
          <p:cNvSpPr txBox="1">
            <a:spLocks noGrp="1"/>
          </p:cNvSpPr>
          <p:nvPr>
            <p:ph type="title" idx="7"/>
          </p:nvPr>
        </p:nvSpPr>
        <p:spPr>
          <a:xfrm>
            <a:off x="4815653" y="3030746"/>
            <a:ext cx="3842100" cy="2958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sz="2000"/>
            </a:lvl1pPr>
            <a:lvl2pPr lvl="1" algn="l" rtl="0">
              <a:lnSpc>
                <a:spcPct val="100000"/>
              </a:lnSpc>
              <a:spcBef>
                <a:spcPts val="0"/>
              </a:spcBef>
              <a:spcAft>
                <a:spcPts val="0"/>
              </a:spcAft>
              <a:buSzPts val="2800"/>
              <a:buNone/>
              <a:defRPr sz="2000"/>
            </a:lvl2pPr>
            <a:lvl3pPr lvl="2" algn="l" rtl="0">
              <a:lnSpc>
                <a:spcPct val="100000"/>
              </a:lnSpc>
              <a:spcBef>
                <a:spcPts val="0"/>
              </a:spcBef>
              <a:spcAft>
                <a:spcPts val="0"/>
              </a:spcAft>
              <a:buSzPts val="2800"/>
              <a:buNone/>
              <a:defRPr sz="2000"/>
            </a:lvl3pPr>
            <a:lvl4pPr lvl="3" algn="l" rtl="0">
              <a:lnSpc>
                <a:spcPct val="100000"/>
              </a:lnSpc>
              <a:spcBef>
                <a:spcPts val="0"/>
              </a:spcBef>
              <a:spcAft>
                <a:spcPts val="0"/>
              </a:spcAft>
              <a:buSzPts val="2800"/>
              <a:buNone/>
              <a:defRPr sz="2000"/>
            </a:lvl4pPr>
            <a:lvl5pPr lvl="4" algn="l" rtl="0">
              <a:lnSpc>
                <a:spcPct val="100000"/>
              </a:lnSpc>
              <a:spcBef>
                <a:spcPts val="0"/>
              </a:spcBef>
              <a:spcAft>
                <a:spcPts val="0"/>
              </a:spcAft>
              <a:buSzPts val="2800"/>
              <a:buNone/>
              <a:defRPr sz="2000"/>
            </a:lvl5pPr>
            <a:lvl6pPr lvl="5" algn="l" rtl="0">
              <a:lnSpc>
                <a:spcPct val="100000"/>
              </a:lnSpc>
              <a:spcBef>
                <a:spcPts val="0"/>
              </a:spcBef>
              <a:spcAft>
                <a:spcPts val="0"/>
              </a:spcAft>
              <a:buSzPts val="2800"/>
              <a:buNone/>
              <a:defRPr sz="2000"/>
            </a:lvl6pPr>
            <a:lvl7pPr lvl="6" algn="l" rtl="0">
              <a:lnSpc>
                <a:spcPct val="100000"/>
              </a:lnSpc>
              <a:spcBef>
                <a:spcPts val="0"/>
              </a:spcBef>
              <a:spcAft>
                <a:spcPts val="0"/>
              </a:spcAft>
              <a:buSzPts val="2800"/>
              <a:buNone/>
              <a:defRPr sz="2000"/>
            </a:lvl7pPr>
            <a:lvl8pPr lvl="7" algn="l" rtl="0">
              <a:lnSpc>
                <a:spcPct val="100000"/>
              </a:lnSpc>
              <a:spcBef>
                <a:spcPts val="0"/>
              </a:spcBef>
              <a:spcAft>
                <a:spcPts val="0"/>
              </a:spcAft>
              <a:buSzPts val="2800"/>
              <a:buNone/>
              <a:defRPr sz="2000"/>
            </a:lvl8pPr>
            <a:lvl9pPr lvl="8" algn="l" rtl="0">
              <a:lnSpc>
                <a:spcPct val="100000"/>
              </a:lnSpc>
              <a:spcBef>
                <a:spcPts val="0"/>
              </a:spcBef>
              <a:spcAft>
                <a:spcPts val="0"/>
              </a:spcAft>
              <a:buSzPts val="2800"/>
              <a:buNone/>
              <a:defRPr sz="2000"/>
            </a:lvl9pPr>
          </a:lstStyle>
          <a:p>
            <a:endParaRPr/>
          </a:p>
        </p:txBody>
      </p:sp>
      <p:sp>
        <p:nvSpPr>
          <p:cNvPr id="4220" name="Google Shape;4220;g27b3a2978f5_0_9180"/>
          <p:cNvSpPr txBox="1">
            <a:spLocks noGrp="1"/>
          </p:cNvSpPr>
          <p:nvPr>
            <p:ph type="subTitle" idx="8"/>
          </p:nvPr>
        </p:nvSpPr>
        <p:spPr>
          <a:xfrm>
            <a:off x="255985"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
        <p:nvSpPr>
          <p:cNvPr id="4221" name="Google Shape;4221;g27b3a2978f5_0_9180"/>
          <p:cNvSpPr txBox="1"/>
          <p:nvPr/>
        </p:nvSpPr>
        <p:spPr>
          <a:xfrm>
            <a:off x="4497875" y="4764100"/>
            <a:ext cx="43326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600"/>
              <a:buFont typeface="Arial"/>
              <a:buNone/>
            </a:pPr>
            <a:r>
              <a:rPr lang="en" sz="600" b="0" i="0" u="none" strike="noStrike" cap="none">
                <a:solidFill>
                  <a:srgbClr val="CCCCF4"/>
                </a:solidFill>
                <a:latin typeface="Roboto Light"/>
                <a:ea typeface="Roboto Light"/>
                <a:cs typeface="Roboto Light"/>
                <a:sym typeface="Roboto Light"/>
              </a:rPr>
              <a:t>© </a:t>
            </a:r>
            <a:r>
              <a:rPr lang="en" sz="600">
                <a:solidFill>
                  <a:srgbClr val="CCCCF4"/>
                </a:solidFill>
                <a:latin typeface="Roboto Light"/>
                <a:ea typeface="Roboto Light"/>
                <a:cs typeface="Roboto Light"/>
                <a:sym typeface="Roboto Light"/>
              </a:rPr>
              <a:t>2022</a:t>
            </a:r>
            <a:r>
              <a:rPr lang="en" sz="600" b="0" i="0" u="none" strike="noStrike" cap="none">
                <a:solidFill>
                  <a:srgbClr val="CCCCF4"/>
                </a:solidFill>
                <a:latin typeface="Roboto Light"/>
                <a:ea typeface="Roboto Light"/>
                <a:cs typeface="Roboto Light"/>
                <a:sym typeface="Roboto Light"/>
              </a:rPr>
              <a:t>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CCCCF4"/>
              </a:solidFill>
              <a:latin typeface="Roboto Light"/>
              <a:ea typeface="Roboto Light"/>
              <a:cs typeface="Roboto Light"/>
              <a:sym typeface="Roboto Light"/>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227">
          <p15:clr>
            <a:srgbClr val="FA7B17"/>
          </p15:clr>
        </p15:guide>
        <p15:guide id="5" orient="horz" pos="341">
          <p15:clr>
            <a:srgbClr val="FA7B17"/>
          </p15:clr>
        </p15:guide>
        <p15:guide id="6" orient="horz" pos="567">
          <p15:clr>
            <a:srgbClr val="FA7B17"/>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Icons Purple BG">
  <p:cSld name="BLANK_1_1">
    <p:bg>
      <p:bgPr>
        <a:solidFill>
          <a:srgbClr val="7877B8"/>
        </a:solidFill>
        <a:effectLst/>
      </p:bgPr>
    </p:bg>
    <p:spTree>
      <p:nvGrpSpPr>
        <p:cNvPr id="1" name="Shape 4222"/>
        <p:cNvGrpSpPr/>
        <p:nvPr/>
      </p:nvGrpSpPr>
      <p:grpSpPr>
        <a:xfrm>
          <a:off x="0" y="0"/>
          <a:ext cx="0" cy="0"/>
          <a:chOff x="0" y="0"/>
          <a:chExt cx="0" cy="0"/>
        </a:xfrm>
      </p:grpSpPr>
      <p:sp>
        <p:nvSpPr>
          <p:cNvPr id="4223" name="Google Shape;4223;g27b3a2978f5_0_9245"/>
          <p:cNvSpPr/>
          <p:nvPr/>
        </p:nvSpPr>
        <p:spPr>
          <a:xfrm>
            <a:off x="274875" y="876194"/>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4" name="Google Shape;4224;g27b3a2978f5_0_9245"/>
          <p:cNvSpPr/>
          <p:nvPr/>
        </p:nvSpPr>
        <p:spPr>
          <a:xfrm>
            <a:off x="1244217" y="876194"/>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5" name="Google Shape;4225;g27b3a2978f5_0_9245"/>
          <p:cNvSpPr/>
          <p:nvPr/>
        </p:nvSpPr>
        <p:spPr>
          <a:xfrm>
            <a:off x="2213559" y="876194"/>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6" name="Google Shape;4226;g27b3a2978f5_0_9245"/>
          <p:cNvSpPr/>
          <p:nvPr/>
        </p:nvSpPr>
        <p:spPr>
          <a:xfrm>
            <a:off x="3182901" y="876194"/>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7" name="Google Shape;4227;g27b3a2978f5_0_9245"/>
          <p:cNvSpPr/>
          <p:nvPr/>
        </p:nvSpPr>
        <p:spPr>
          <a:xfrm>
            <a:off x="4152243" y="876194"/>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8" name="Google Shape;4228;g27b3a2978f5_0_9245"/>
          <p:cNvSpPr/>
          <p:nvPr/>
        </p:nvSpPr>
        <p:spPr>
          <a:xfrm>
            <a:off x="5121585" y="876194"/>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9" name="Google Shape;4229;g27b3a2978f5_0_9245"/>
          <p:cNvSpPr/>
          <p:nvPr/>
        </p:nvSpPr>
        <p:spPr>
          <a:xfrm>
            <a:off x="6090927" y="876194"/>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0" name="Google Shape;4230;g27b3a2978f5_0_9245"/>
          <p:cNvSpPr/>
          <p:nvPr/>
        </p:nvSpPr>
        <p:spPr>
          <a:xfrm>
            <a:off x="7060269" y="876194"/>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1" name="Google Shape;4231;g27b3a2978f5_0_9245"/>
          <p:cNvSpPr/>
          <p:nvPr/>
        </p:nvSpPr>
        <p:spPr>
          <a:xfrm>
            <a:off x="8029611" y="876194"/>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2" name="Google Shape;4232;g27b3a2978f5_0_9245"/>
          <p:cNvSpPr/>
          <p:nvPr/>
        </p:nvSpPr>
        <p:spPr>
          <a:xfrm>
            <a:off x="274875" y="1842450"/>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3" name="Google Shape;4233;g27b3a2978f5_0_9245"/>
          <p:cNvSpPr/>
          <p:nvPr/>
        </p:nvSpPr>
        <p:spPr>
          <a:xfrm>
            <a:off x="1244217" y="1842463"/>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4" name="Google Shape;4234;g27b3a2978f5_0_9245"/>
          <p:cNvSpPr/>
          <p:nvPr/>
        </p:nvSpPr>
        <p:spPr>
          <a:xfrm>
            <a:off x="2213559" y="1842463"/>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5" name="Google Shape;4235;g27b3a2978f5_0_9245"/>
          <p:cNvSpPr/>
          <p:nvPr/>
        </p:nvSpPr>
        <p:spPr>
          <a:xfrm>
            <a:off x="3182901" y="1842463"/>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6" name="Google Shape;4236;g27b3a2978f5_0_9245"/>
          <p:cNvSpPr/>
          <p:nvPr/>
        </p:nvSpPr>
        <p:spPr>
          <a:xfrm>
            <a:off x="4152243" y="1842463"/>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7" name="Google Shape;4237;g27b3a2978f5_0_9245"/>
          <p:cNvSpPr/>
          <p:nvPr/>
        </p:nvSpPr>
        <p:spPr>
          <a:xfrm>
            <a:off x="5121585" y="1842463"/>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8" name="Google Shape;4238;g27b3a2978f5_0_9245"/>
          <p:cNvSpPr/>
          <p:nvPr/>
        </p:nvSpPr>
        <p:spPr>
          <a:xfrm>
            <a:off x="6090927" y="1842463"/>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9" name="Google Shape;4239;g27b3a2978f5_0_9245"/>
          <p:cNvSpPr/>
          <p:nvPr/>
        </p:nvSpPr>
        <p:spPr>
          <a:xfrm>
            <a:off x="7060269" y="1842463"/>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0" name="Google Shape;4240;g27b3a2978f5_0_9245"/>
          <p:cNvSpPr/>
          <p:nvPr/>
        </p:nvSpPr>
        <p:spPr>
          <a:xfrm>
            <a:off x="8029611" y="1842463"/>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1" name="Google Shape;4241;g27b3a2978f5_0_9245"/>
          <p:cNvSpPr/>
          <p:nvPr/>
        </p:nvSpPr>
        <p:spPr>
          <a:xfrm>
            <a:off x="274875" y="2808731"/>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2" name="Google Shape;4242;g27b3a2978f5_0_9245"/>
          <p:cNvSpPr/>
          <p:nvPr/>
        </p:nvSpPr>
        <p:spPr>
          <a:xfrm>
            <a:off x="1244217" y="2808731"/>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3" name="Google Shape;4243;g27b3a2978f5_0_9245"/>
          <p:cNvSpPr/>
          <p:nvPr/>
        </p:nvSpPr>
        <p:spPr>
          <a:xfrm>
            <a:off x="2213559" y="2808731"/>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4" name="Google Shape;4244;g27b3a2978f5_0_9245"/>
          <p:cNvSpPr/>
          <p:nvPr/>
        </p:nvSpPr>
        <p:spPr>
          <a:xfrm>
            <a:off x="3182901" y="2808731"/>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5" name="Google Shape;4245;g27b3a2978f5_0_9245"/>
          <p:cNvSpPr/>
          <p:nvPr/>
        </p:nvSpPr>
        <p:spPr>
          <a:xfrm>
            <a:off x="4152243" y="2808731"/>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6" name="Google Shape;4246;g27b3a2978f5_0_9245"/>
          <p:cNvSpPr/>
          <p:nvPr/>
        </p:nvSpPr>
        <p:spPr>
          <a:xfrm>
            <a:off x="5121585" y="2808731"/>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7" name="Google Shape;4247;g27b3a2978f5_0_9245"/>
          <p:cNvSpPr/>
          <p:nvPr/>
        </p:nvSpPr>
        <p:spPr>
          <a:xfrm>
            <a:off x="6090927" y="2808731"/>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8" name="Google Shape;4248;g27b3a2978f5_0_9245"/>
          <p:cNvSpPr/>
          <p:nvPr/>
        </p:nvSpPr>
        <p:spPr>
          <a:xfrm>
            <a:off x="7060269" y="2808731"/>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9" name="Google Shape;4249;g27b3a2978f5_0_9245"/>
          <p:cNvSpPr/>
          <p:nvPr/>
        </p:nvSpPr>
        <p:spPr>
          <a:xfrm>
            <a:off x="8029611" y="2808731"/>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0" name="Google Shape;4250;g27b3a2978f5_0_9245"/>
          <p:cNvSpPr/>
          <p:nvPr/>
        </p:nvSpPr>
        <p:spPr>
          <a:xfrm>
            <a:off x="274875" y="3775000"/>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1" name="Google Shape;4251;g27b3a2978f5_0_9245"/>
          <p:cNvSpPr/>
          <p:nvPr/>
        </p:nvSpPr>
        <p:spPr>
          <a:xfrm>
            <a:off x="1244217" y="3775000"/>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2" name="Google Shape;4252;g27b3a2978f5_0_9245"/>
          <p:cNvSpPr/>
          <p:nvPr/>
        </p:nvSpPr>
        <p:spPr>
          <a:xfrm>
            <a:off x="2213559" y="3775000"/>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3" name="Google Shape;4253;g27b3a2978f5_0_9245"/>
          <p:cNvSpPr/>
          <p:nvPr/>
        </p:nvSpPr>
        <p:spPr>
          <a:xfrm>
            <a:off x="3182901" y="3775000"/>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4" name="Google Shape;4254;g27b3a2978f5_0_9245"/>
          <p:cNvSpPr/>
          <p:nvPr/>
        </p:nvSpPr>
        <p:spPr>
          <a:xfrm>
            <a:off x="4152243" y="3775000"/>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5" name="Google Shape;4255;g27b3a2978f5_0_9245"/>
          <p:cNvSpPr/>
          <p:nvPr/>
        </p:nvSpPr>
        <p:spPr>
          <a:xfrm>
            <a:off x="5121585" y="3775000"/>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6" name="Google Shape;4256;g27b3a2978f5_0_9245"/>
          <p:cNvSpPr/>
          <p:nvPr/>
        </p:nvSpPr>
        <p:spPr>
          <a:xfrm>
            <a:off x="6090927" y="3775000"/>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7" name="Google Shape;4257;g27b3a2978f5_0_9245"/>
          <p:cNvSpPr/>
          <p:nvPr/>
        </p:nvSpPr>
        <p:spPr>
          <a:xfrm>
            <a:off x="7060269" y="3775000"/>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8" name="Google Shape;4258;g27b3a2978f5_0_9245"/>
          <p:cNvSpPr/>
          <p:nvPr/>
        </p:nvSpPr>
        <p:spPr>
          <a:xfrm>
            <a:off x="8029611" y="3775000"/>
            <a:ext cx="738300" cy="738300"/>
          </a:xfrm>
          <a:prstGeom prst="rect">
            <a:avLst/>
          </a:prstGeom>
          <a:solidFill>
            <a:srgbClr val="7877B8"/>
          </a:solidFill>
          <a:ln w="9525" cap="flat" cmpd="sng">
            <a:solidFill>
              <a:srgbClr val="8888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9" name="Google Shape;4259;g27b3a2978f5_0_9245"/>
          <p:cNvSpPr txBox="1">
            <a:spLocks noGrp="1"/>
          </p:cNvSpPr>
          <p:nvPr>
            <p:ph type="title"/>
          </p:nvPr>
        </p:nvSpPr>
        <p:spPr>
          <a:xfrm>
            <a:off x="188750" y="76206"/>
            <a:ext cx="8520600" cy="3936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Clr>
                <a:srgbClr val="FFFFFF"/>
              </a:buClr>
              <a:buSzPts val="1800"/>
              <a:buFont typeface="Roboto"/>
              <a:buNone/>
              <a:defRPr sz="1800">
                <a:solidFill>
                  <a:srgbClr val="FFFFFF"/>
                </a:solidFill>
                <a:latin typeface="Roboto"/>
                <a:ea typeface="Roboto"/>
                <a:cs typeface="Roboto"/>
                <a:sym typeface="Roboto"/>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cxnSp>
        <p:nvCxnSpPr>
          <p:cNvPr id="4260" name="Google Shape;4260;g27b3a2978f5_0_9245"/>
          <p:cNvCxnSpPr/>
          <p:nvPr/>
        </p:nvCxnSpPr>
        <p:spPr>
          <a:xfrm>
            <a:off x="313500" y="527105"/>
            <a:ext cx="8517000" cy="0"/>
          </a:xfrm>
          <a:prstGeom prst="straightConnector1">
            <a:avLst/>
          </a:prstGeom>
          <a:noFill/>
          <a:ln w="9525" cap="flat" cmpd="sng">
            <a:solidFill>
              <a:srgbClr val="A2A2BA"/>
            </a:solidFill>
            <a:prstDash val="solid"/>
            <a:round/>
            <a:headEnd type="none" w="sm" len="sm"/>
            <a:tailEnd type="none" w="sm" len="sm"/>
          </a:ln>
        </p:spPr>
      </p:cxn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lank 1 1 1">
  <p:cSld name="BLANK_1_1_1">
    <p:bg>
      <p:bgPr>
        <a:solidFill>
          <a:srgbClr val="7877B8"/>
        </a:solidFill>
        <a:effectLst/>
      </p:bgPr>
    </p:bg>
    <p:spTree>
      <p:nvGrpSpPr>
        <p:cNvPr id="1" name="Shape 4261"/>
        <p:cNvGrpSpPr/>
        <p:nvPr/>
      </p:nvGrpSpPr>
      <p:grpSpPr>
        <a:xfrm>
          <a:off x="0" y="0"/>
          <a:ext cx="0" cy="0"/>
          <a:chOff x="0" y="0"/>
          <a:chExt cx="0" cy="0"/>
        </a:xfrm>
      </p:grpSpPr>
      <p:sp>
        <p:nvSpPr>
          <p:cNvPr id="4262" name="Google Shape;4262;g27b3a2978f5_0_9284"/>
          <p:cNvSpPr txBox="1">
            <a:spLocks noGrp="1"/>
          </p:cNvSpPr>
          <p:nvPr>
            <p:ph type="title"/>
          </p:nvPr>
        </p:nvSpPr>
        <p:spPr>
          <a:xfrm>
            <a:off x="1473825" y="2334050"/>
            <a:ext cx="6062400" cy="39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3000"/>
              <a:buFont typeface="Roboto Light"/>
              <a:buNone/>
              <a:defRPr sz="3000">
                <a:solidFill>
                  <a:srgbClr val="FFFFFF"/>
                </a:solidFill>
                <a:latin typeface="Roboto Light"/>
                <a:ea typeface="Roboto Light"/>
                <a:cs typeface="Roboto Light"/>
                <a:sym typeface="Roboto Light"/>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Omilia - Title + Left Column 1">
  <p:cSld name="TITLE_ONLY_1_1_2_5">
    <p:spTree>
      <p:nvGrpSpPr>
        <p:cNvPr id="1" name="Shape 4263"/>
        <p:cNvGrpSpPr/>
        <p:nvPr/>
      </p:nvGrpSpPr>
      <p:grpSpPr>
        <a:xfrm>
          <a:off x="0" y="0"/>
          <a:ext cx="0" cy="0"/>
          <a:chOff x="0" y="0"/>
          <a:chExt cx="0" cy="0"/>
        </a:xfrm>
      </p:grpSpPr>
      <p:sp>
        <p:nvSpPr>
          <p:cNvPr id="4264" name="Google Shape;4264;g27b3a2978f5_0_9286"/>
          <p:cNvSpPr txBox="1"/>
          <p:nvPr/>
        </p:nvSpPr>
        <p:spPr>
          <a:xfrm>
            <a:off x="18743050" y="13102200"/>
            <a:ext cx="52047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800"/>
              <a:buFont typeface="Arial"/>
              <a:buNone/>
            </a:pPr>
            <a:r>
              <a:rPr lang="en" sz="1200" b="0" i="0" u="none" strike="noStrike" cap="none">
                <a:solidFill>
                  <a:srgbClr val="A2A2BA"/>
                </a:solidFill>
                <a:latin typeface="Roboto"/>
                <a:ea typeface="Roboto"/>
                <a:cs typeface="Roboto"/>
                <a:sym typeface="Roboto"/>
              </a:rPr>
              <a:t>© 2019 Omilia Natural Language Solutions Ltd - All Rights Reserved</a:t>
            </a:r>
            <a:endParaRPr sz="1200" b="0" i="0" u="none" strike="noStrike" cap="none">
              <a:solidFill>
                <a:srgbClr val="000000"/>
              </a:solidFill>
              <a:latin typeface="Arial"/>
              <a:ea typeface="Arial"/>
              <a:cs typeface="Arial"/>
              <a:sym typeface="Arial"/>
            </a:endParaRPr>
          </a:p>
        </p:txBody>
      </p:sp>
      <p:pic>
        <p:nvPicPr>
          <p:cNvPr id="4265" name="Google Shape;4265;g27b3a2978f5_0_9286"/>
          <p:cNvPicPr preferRelativeResize="0"/>
          <p:nvPr/>
        </p:nvPicPr>
        <p:blipFill rotWithShape="1">
          <a:blip r:embed="rId2">
            <a:alphaModFix/>
          </a:blip>
          <a:srcRect/>
          <a:stretch/>
        </p:blipFill>
        <p:spPr>
          <a:xfrm>
            <a:off x="541700" y="13077151"/>
            <a:ext cx="2936342" cy="434400"/>
          </a:xfrm>
          <a:prstGeom prst="rect">
            <a:avLst/>
          </a:prstGeom>
          <a:noFill/>
          <a:ln>
            <a:noFill/>
          </a:ln>
        </p:spPr>
      </p:pic>
      <p:pic>
        <p:nvPicPr>
          <p:cNvPr id="4266" name="Google Shape;4266;g27b3a2978f5_0_9286"/>
          <p:cNvPicPr preferRelativeResize="0"/>
          <p:nvPr/>
        </p:nvPicPr>
        <p:blipFill rotWithShape="1">
          <a:blip r:embed="rId2">
            <a:alphaModFix/>
          </a:blip>
          <a:srcRect/>
          <a:stretch/>
        </p:blipFill>
        <p:spPr>
          <a:xfrm>
            <a:off x="-13317175" y="4466551"/>
            <a:ext cx="2936342" cy="434400"/>
          </a:xfrm>
          <a:prstGeom prst="rect">
            <a:avLst/>
          </a:prstGeom>
          <a:noFill/>
          <a:ln>
            <a:noFill/>
          </a:ln>
        </p:spPr>
      </p:pic>
      <p:sp>
        <p:nvSpPr>
          <p:cNvPr id="4267" name="Google Shape;4267;g27b3a2978f5_0_9286"/>
          <p:cNvSpPr txBox="1">
            <a:spLocks noGrp="1"/>
          </p:cNvSpPr>
          <p:nvPr>
            <p:ph type="title"/>
          </p:nvPr>
        </p:nvSpPr>
        <p:spPr>
          <a:xfrm>
            <a:off x="255984" y="582467"/>
            <a:ext cx="3852000" cy="5106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a:latin typeface="Roboto"/>
                <a:ea typeface="Roboto"/>
                <a:cs typeface="Roboto"/>
                <a:sym typeface="Roboto"/>
              </a:defRPr>
            </a:lvl1pPr>
            <a:lvl2pPr lvl="1" algn="l" rtl="0">
              <a:lnSpc>
                <a:spcPct val="100000"/>
              </a:lnSpc>
              <a:spcBef>
                <a:spcPts val="0"/>
              </a:spcBef>
              <a:spcAft>
                <a:spcPts val="0"/>
              </a:spcAft>
              <a:buSzPts val="2800"/>
              <a:buNone/>
              <a:defRPr sz="3000">
                <a:latin typeface="Arial"/>
                <a:ea typeface="Arial"/>
                <a:cs typeface="Arial"/>
                <a:sym typeface="Arial"/>
              </a:defRPr>
            </a:lvl2pPr>
            <a:lvl3pPr lvl="2" algn="l" rtl="0">
              <a:lnSpc>
                <a:spcPct val="100000"/>
              </a:lnSpc>
              <a:spcBef>
                <a:spcPts val="0"/>
              </a:spcBef>
              <a:spcAft>
                <a:spcPts val="0"/>
              </a:spcAft>
              <a:buSzPts val="2800"/>
              <a:buNone/>
              <a:defRPr sz="3000">
                <a:latin typeface="Arial"/>
                <a:ea typeface="Arial"/>
                <a:cs typeface="Arial"/>
                <a:sym typeface="Arial"/>
              </a:defRPr>
            </a:lvl3pPr>
            <a:lvl4pPr lvl="3" algn="l" rtl="0">
              <a:lnSpc>
                <a:spcPct val="100000"/>
              </a:lnSpc>
              <a:spcBef>
                <a:spcPts val="0"/>
              </a:spcBef>
              <a:spcAft>
                <a:spcPts val="0"/>
              </a:spcAft>
              <a:buSzPts val="2800"/>
              <a:buNone/>
              <a:defRPr sz="3000">
                <a:latin typeface="Arial"/>
                <a:ea typeface="Arial"/>
                <a:cs typeface="Arial"/>
                <a:sym typeface="Arial"/>
              </a:defRPr>
            </a:lvl4pPr>
            <a:lvl5pPr lvl="4" algn="l" rtl="0">
              <a:lnSpc>
                <a:spcPct val="100000"/>
              </a:lnSpc>
              <a:spcBef>
                <a:spcPts val="0"/>
              </a:spcBef>
              <a:spcAft>
                <a:spcPts val="0"/>
              </a:spcAft>
              <a:buSzPts val="2800"/>
              <a:buNone/>
              <a:defRPr sz="3000">
                <a:latin typeface="Arial"/>
                <a:ea typeface="Arial"/>
                <a:cs typeface="Arial"/>
                <a:sym typeface="Arial"/>
              </a:defRPr>
            </a:lvl5pPr>
            <a:lvl6pPr lvl="5" algn="l" rtl="0">
              <a:lnSpc>
                <a:spcPct val="100000"/>
              </a:lnSpc>
              <a:spcBef>
                <a:spcPts val="0"/>
              </a:spcBef>
              <a:spcAft>
                <a:spcPts val="0"/>
              </a:spcAft>
              <a:buSzPts val="2800"/>
              <a:buNone/>
              <a:defRPr sz="3000">
                <a:latin typeface="Arial"/>
                <a:ea typeface="Arial"/>
                <a:cs typeface="Arial"/>
                <a:sym typeface="Arial"/>
              </a:defRPr>
            </a:lvl6pPr>
            <a:lvl7pPr lvl="6" algn="l" rtl="0">
              <a:lnSpc>
                <a:spcPct val="100000"/>
              </a:lnSpc>
              <a:spcBef>
                <a:spcPts val="0"/>
              </a:spcBef>
              <a:spcAft>
                <a:spcPts val="0"/>
              </a:spcAft>
              <a:buSzPts val="2800"/>
              <a:buNone/>
              <a:defRPr sz="3000">
                <a:latin typeface="Arial"/>
                <a:ea typeface="Arial"/>
                <a:cs typeface="Arial"/>
                <a:sym typeface="Arial"/>
              </a:defRPr>
            </a:lvl7pPr>
            <a:lvl8pPr lvl="7" algn="l" rtl="0">
              <a:lnSpc>
                <a:spcPct val="100000"/>
              </a:lnSpc>
              <a:spcBef>
                <a:spcPts val="0"/>
              </a:spcBef>
              <a:spcAft>
                <a:spcPts val="0"/>
              </a:spcAft>
              <a:buSzPts val="2800"/>
              <a:buNone/>
              <a:defRPr sz="3000">
                <a:latin typeface="Arial"/>
                <a:ea typeface="Arial"/>
                <a:cs typeface="Arial"/>
                <a:sym typeface="Arial"/>
              </a:defRPr>
            </a:lvl8pPr>
            <a:lvl9pPr lvl="8" algn="l" rtl="0">
              <a:lnSpc>
                <a:spcPct val="100000"/>
              </a:lnSpc>
              <a:spcBef>
                <a:spcPts val="0"/>
              </a:spcBef>
              <a:spcAft>
                <a:spcPts val="0"/>
              </a:spcAft>
              <a:buSzPts val="2800"/>
              <a:buNone/>
              <a:defRPr sz="3000">
                <a:latin typeface="Arial"/>
                <a:ea typeface="Arial"/>
                <a:cs typeface="Arial"/>
                <a:sym typeface="Arial"/>
              </a:defRPr>
            </a:lvl9pPr>
          </a:lstStyle>
          <a:p>
            <a:endParaRPr/>
          </a:p>
        </p:txBody>
      </p:sp>
      <p:sp>
        <p:nvSpPr>
          <p:cNvPr id="4268" name="Google Shape;4268;g27b3a2978f5_0_9286"/>
          <p:cNvSpPr txBox="1">
            <a:spLocks noGrp="1"/>
          </p:cNvSpPr>
          <p:nvPr>
            <p:ph type="body" idx="1"/>
          </p:nvPr>
        </p:nvSpPr>
        <p:spPr>
          <a:xfrm>
            <a:off x="255984" y="1374742"/>
            <a:ext cx="3852000" cy="1836300"/>
          </a:xfrm>
          <a:prstGeom prst="rect">
            <a:avLst/>
          </a:prstGeom>
          <a:noFill/>
          <a:ln>
            <a:noFill/>
          </a:ln>
        </p:spPr>
        <p:txBody>
          <a:bodyPr spcFirstLastPara="1" wrap="square" lIns="0" tIns="0" rIns="0" bIns="0" anchor="t" anchorCtr="0">
            <a:noAutofit/>
          </a:bodyPr>
          <a:lstStyle>
            <a:lvl1pPr marL="457200" lvl="0" indent="-292100" algn="l" rtl="0">
              <a:lnSpc>
                <a:spcPct val="150000"/>
              </a:lnSpc>
              <a:spcBef>
                <a:spcPts val="0"/>
              </a:spcBef>
              <a:spcAft>
                <a:spcPts val="0"/>
              </a:spcAft>
              <a:buSzPts val="1000"/>
              <a:buFont typeface="Roboto Light"/>
              <a:buChar char="●"/>
              <a:defRPr sz="1000">
                <a:latin typeface="Roboto Light"/>
                <a:ea typeface="Roboto Light"/>
                <a:cs typeface="Roboto Light"/>
                <a:sym typeface="Roboto Light"/>
              </a:defRPr>
            </a:lvl1pPr>
            <a:lvl2pPr marL="914400" lvl="1"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2pPr>
            <a:lvl3pPr marL="1371600" lvl="2"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3pPr>
            <a:lvl4pPr marL="1828800" lvl="3"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4pPr>
            <a:lvl5pPr marL="2286000" lvl="4"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5pPr>
            <a:lvl6pPr marL="2743200" lvl="5"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6pPr>
            <a:lvl7pPr marL="3200400" lvl="6"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7pPr>
            <a:lvl8pPr marL="3657600" lvl="7" indent="-292100" algn="l" rtl="0">
              <a:lnSpc>
                <a:spcPct val="150000"/>
              </a:lnSpc>
              <a:spcBef>
                <a:spcPts val="1600"/>
              </a:spcBef>
              <a:spcAft>
                <a:spcPts val="0"/>
              </a:spcAft>
              <a:buSzPts val="1000"/>
              <a:buFont typeface="Roboto Light"/>
              <a:buChar char="○"/>
              <a:defRPr sz="1000">
                <a:latin typeface="Roboto Light"/>
                <a:ea typeface="Roboto Light"/>
                <a:cs typeface="Roboto Light"/>
                <a:sym typeface="Roboto Light"/>
              </a:defRPr>
            </a:lvl8pPr>
            <a:lvl9pPr marL="4114800" lvl="8" indent="-292100" algn="l" rtl="0">
              <a:lnSpc>
                <a:spcPct val="150000"/>
              </a:lnSpc>
              <a:spcBef>
                <a:spcPts val="1600"/>
              </a:spcBef>
              <a:spcAft>
                <a:spcPts val="1600"/>
              </a:spcAft>
              <a:buSzPts val="1000"/>
              <a:buFont typeface="Roboto Light"/>
              <a:buChar char="■"/>
              <a:defRPr sz="1000">
                <a:latin typeface="Roboto Light"/>
                <a:ea typeface="Roboto Light"/>
                <a:cs typeface="Roboto Light"/>
                <a:sym typeface="Roboto Light"/>
              </a:defRPr>
            </a:lvl9pPr>
          </a:lstStyle>
          <a:p>
            <a:endParaRPr/>
          </a:p>
        </p:txBody>
      </p:sp>
      <p:sp>
        <p:nvSpPr>
          <p:cNvPr id="4269" name="Google Shape;4269;g27b3a2978f5_0_9286"/>
          <p:cNvSpPr txBox="1">
            <a:spLocks noGrp="1"/>
          </p:cNvSpPr>
          <p:nvPr>
            <p:ph type="sldNum" idx="12"/>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4270" name="Google Shape;4270;g27b3a2978f5_0_9286"/>
          <p:cNvSpPr txBox="1">
            <a:spLocks noGrp="1"/>
          </p:cNvSpPr>
          <p:nvPr>
            <p:ph type="subTitle" idx="2"/>
          </p:nvPr>
        </p:nvSpPr>
        <p:spPr>
          <a:xfrm>
            <a:off x="255984" y="188550"/>
            <a:ext cx="2058300" cy="171600"/>
          </a:xfrm>
          <a:prstGeom prst="rect">
            <a:avLst/>
          </a:prstGeom>
          <a:noFill/>
          <a:ln>
            <a:noFill/>
          </a:ln>
        </p:spPr>
        <p:txBody>
          <a:bodyPr spcFirstLastPara="1" wrap="square" lIns="0" tIns="0" rIns="0" bIns="0" anchor="t" anchorCtr="0">
            <a:noAutofit/>
          </a:bodyPr>
          <a:lstStyle>
            <a:lvl1pPr lvl="0" algn="l" rtl="0">
              <a:lnSpc>
                <a:spcPct val="115000"/>
              </a:lnSpc>
              <a:spcBef>
                <a:spcPts val="0"/>
              </a:spcBef>
              <a:spcAft>
                <a:spcPts val="0"/>
              </a:spcAft>
              <a:buSzPts val="1800"/>
              <a:buNone/>
              <a:defRPr sz="800">
                <a:solidFill>
                  <a:srgbClr val="B7B7B7"/>
                </a:solidFill>
                <a:latin typeface="Roboto"/>
                <a:ea typeface="Roboto"/>
                <a:cs typeface="Roboto"/>
                <a:sym typeface="Roboto"/>
              </a:defRPr>
            </a:lvl1pPr>
            <a:lvl2pPr lvl="1"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2pPr>
            <a:lvl3pPr lvl="2"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3pPr>
            <a:lvl4pPr lvl="3"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4pPr>
            <a:lvl5pPr lvl="4"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5pPr>
            <a:lvl6pPr lvl="5"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6pPr>
            <a:lvl7pPr lvl="6"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7pPr>
            <a:lvl8pPr lvl="7" algn="l" rtl="0">
              <a:lnSpc>
                <a:spcPct val="115000"/>
              </a:lnSpc>
              <a:spcBef>
                <a:spcPts val="1600"/>
              </a:spcBef>
              <a:spcAft>
                <a:spcPts val="0"/>
              </a:spcAft>
              <a:buSzPts val="1400"/>
              <a:buNone/>
              <a:defRPr>
                <a:solidFill>
                  <a:srgbClr val="B7B7B7"/>
                </a:solidFill>
                <a:latin typeface="Roboto Light"/>
                <a:ea typeface="Roboto Light"/>
                <a:cs typeface="Roboto Light"/>
                <a:sym typeface="Roboto Light"/>
              </a:defRPr>
            </a:lvl8pPr>
            <a:lvl9pPr lvl="8" algn="l" rtl="0">
              <a:lnSpc>
                <a:spcPct val="115000"/>
              </a:lnSpc>
              <a:spcBef>
                <a:spcPts val="1600"/>
              </a:spcBef>
              <a:spcAft>
                <a:spcPts val="1600"/>
              </a:spcAft>
              <a:buSzPts val="1400"/>
              <a:buNone/>
              <a:defRPr>
                <a:solidFill>
                  <a:srgbClr val="B7B7B7"/>
                </a:solidFill>
                <a:latin typeface="Roboto Light"/>
                <a:ea typeface="Roboto Light"/>
                <a:cs typeface="Roboto Light"/>
                <a:sym typeface="Roboto Light"/>
              </a:defRPr>
            </a:lvl9pPr>
          </a:lstStyle>
          <a:p>
            <a:endParaRPr/>
          </a:p>
        </p:txBody>
      </p:sp>
      <p:sp>
        <p:nvSpPr>
          <p:cNvPr id="4271" name="Google Shape;4271;g27b3a2978f5_0_9286"/>
          <p:cNvSpPr txBox="1">
            <a:spLocks noGrp="1"/>
          </p:cNvSpPr>
          <p:nvPr>
            <p:ph type="subTitle" idx="3"/>
          </p:nvPr>
        </p:nvSpPr>
        <p:spPr>
          <a:xfrm>
            <a:off x="4572000" y="4860000"/>
            <a:ext cx="4129200" cy="180000"/>
          </a:xfrm>
          <a:prstGeom prst="rect">
            <a:avLst/>
          </a:prstGeom>
          <a:noFill/>
          <a:ln>
            <a:noFill/>
          </a:ln>
        </p:spPr>
        <p:txBody>
          <a:bodyPr spcFirstLastPara="1" wrap="square" lIns="0" tIns="0" rIns="0" bIns="0" anchor="t" anchorCtr="0">
            <a:noAutofit/>
          </a:bodyPr>
          <a:lstStyle>
            <a:lvl1pPr lvl="0" algn="r" rtl="0">
              <a:lnSpc>
                <a:spcPct val="115000"/>
              </a:lnSpc>
              <a:spcBef>
                <a:spcPts val="0"/>
              </a:spcBef>
              <a:spcAft>
                <a:spcPts val="0"/>
              </a:spcAft>
              <a:buSzPts val="1800"/>
              <a:buNone/>
              <a:defRPr sz="600">
                <a:solidFill>
                  <a:srgbClr val="CCCCF4"/>
                </a:solidFill>
                <a:latin typeface="Roboto Light"/>
                <a:ea typeface="Roboto Light"/>
                <a:cs typeface="Roboto Light"/>
                <a:sym typeface="Roboto Light"/>
              </a:defRPr>
            </a:lvl1pPr>
            <a:lvl2pPr lvl="1" algn="r" rtl="0">
              <a:lnSpc>
                <a:spcPct val="115000"/>
              </a:lnSpc>
              <a:spcBef>
                <a:spcPts val="0"/>
              </a:spcBef>
              <a:spcAft>
                <a:spcPts val="0"/>
              </a:spcAft>
              <a:buSzPts val="1400"/>
              <a:buNone/>
              <a:defRPr sz="600">
                <a:latin typeface="Roboto Light"/>
                <a:ea typeface="Roboto Light"/>
                <a:cs typeface="Roboto Light"/>
                <a:sym typeface="Roboto Light"/>
              </a:defRPr>
            </a:lvl2pPr>
            <a:lvl3pPr lvl="2" algn="r" rtl="0">
              <a:lnSpc>
                <a:spcPct val="115000"/>
              </a:lnSpc>
              <a:spcBef>
                <a:spcPts val="0"/>
              </a:spcBef>
              <a:spcAft>
                <a:spcPts val="0"/>
              </a:spcAft>
              <a:buSzPts val="1400"/>
              <a:buNone/>
              <a:defRPr sz="600">
                <a:latin typeface="Roboto Light"/>
                <a:ea typeface="Roboto Light"/>
                <a:cs typeface="Roboto Light"/>
                <a:sym typeface="Roboto Light"/>
              </a:defRPr>
            </a:lvl3pPr>
            <a:lvl4pPr lvl="3" algn="r" rtl="0">
              <a:lnSpc>
                <a:spcPct val="115000"/>
              </a:lnSpc>
              <a:spcBef>
                <a:spcPts val="0"/>
              </a:spcBef>
              <a:spcAft>
                <a:spcPts val="0"/>
              </a:spcAft>
              <a:buSzPts val="1400"/>
              <a:buNone/>
              <a:defRPr sz="600">
                <a:latin typeface="Roboto Light"/>
                <a:ea typeface="Roboto Light"/>
                <a:cs typeface="Roboto Light"/>
                <a:sym typeface="Roboto Light"/>
              </a:defRPr>
            </a:lvl4pPr>
            <a:lvl5pPr lvl="4" algn="r" rtl="0">
              <a:lnSpc>
                <a:spcPct val="115000"/>
              </a:lnSpc>
              <a:spcBef>
                <a:spcPts val="0"/>
              </a:spcBef>
              <a:spcAft>
                <a:spcPts val="0"/>
              </a:spcAft>
              <a:buSzPts val="1400"/>
              <a:buNone/>
              <a:defRPr sz="600">
                <a:latin typeface="Roboto Light"/>
                <a:ea typeface="Roboto Light"/>
                <a:cs typeface="Roboto Light"/>
                <a:sym typeface="Roboto Light"/>
              </a:defRPr>
            </a:lvl5pPr>
            <a:lvl6pPr lvl="5" algn="r" rtl="0">
              <a:lnSpc>
                <a:spcPct val="115000"/>
              </a:lnSpc>
              <a:spcBef>
                <a:spcPts val="0"/>
              </a:spcBef>
              <a:spcAft>
                <a:spcPts val="0"/>
              </a:spcAft>
              <a:buSzPts val="1400"/>
              <a:buNone/>
              <a:defRPr sz="600">
                <a:latin typeface="Roboto Light"/>
                <a:ea typeface="Roboto Light"/>
                <a:cs typeface="Roboto Light"/>
                <a:sym typeface="Roboto Light"/>
              </a:defRPr>
            </a:lvl6pPr>
            <a:lvl7pPr lvl="6" algn="r" rtl="0">
              <a:lnSpc>
                <a:spcPct val="115000"/>
              </a:lnSpc>
              <a:spcBef>
                <a:spcPts val="0"/>
              </a:spcBef>
              <a:spcAft>
                <a:spcPts val="0"/>
              </a:spcAft>
              <a:buSzPts val="1400"/>
              <a:buNone/>
              <a:defRPr sz="600">
                <a:latin typeface="Roboto Light"/>
                <a:ea typeface="Roboto Light"/>
                <a:cs typeface="Roboto Light"/>
                <a:sym typeface="Roboto Light"/>
              </a:defRPr>
            </a:lvl7pPr>
            <a:lvl8pPr lvl="7" algn="r" rtl="0">
              <a:lnSpc>
                <a:spcPct val="115000"/>
              </a:lnSpc>
              <a:spcBef>
                <a:spcPts val="0"/>
              </a:spcBef>
              <a:spcAft>
                <a:spcPts val="0"/>
              </a:spcAft>
              <a:buSzPts val="1400"/>
              <a:buNone/>
              <a:defRPr sz="600">
                <a:latin typeface="Roboto Light"/>
                <a:ea typeface="Roboto Light"/>
                <a:cs typeface="Roboto Light"/>
                <a:sym typeface="Roboto Light"/>
              </a:defRPr>
            </a:lvl8pPr>
            <a:lvl9pPr lvl="8" algn="r" rtl="0">
              <a:lnSpc>
                <a:spcPct val="115000"/>
              </a:lnSpc>
              <a:spcBef>
                <a:spcPts val="0"/>
              </a:spcBef>
              <a:spcAft>
                <a:spcPts val="0"/>
              </a:spcAft>
              <a:buSzPts val="1400"/>
              <a:buNone/>
              <a:defRPr sz="600">
                <a:latin typeface="Roboto Light"/>
                <a:ea typeface="Roboto Light"/>
                <a:cs typeface="Roboto Light"/>
                <a:sym typeface="Roboto Light"/>
              </a:defRPr>
            </a:lvl9pPr>
          </a:lstStyle>
          <a:p>
            <a:endParaRPr/>
          </a:p>
        </p:txBody>
      </p:sp>
      <p:sp>
        <p:nvSpPr>
          <p:cNvPr id="4272" name="Google Shape;4272;g27b3a2978f5_0_9286"/>
          <p:cNvSpPr/>
          <p:nvPr/>
        </p:nvSpPr>
        <p:spPr>
          <a:xfrm>
            <a:off x="-104" y="4769178"/>
            <a:ext cx="9144000" cy="374100"/>
          </a:xfrm>
          <a:prstGeom prst="rect">
            <a:avLst/>
          </a:prstGeom>
          <a:solidFill>
            <a:srgbClr val="777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4273" name="Google Shape;4273;g27b3a2978f5_0_9286"/>
          <p:cNvGrpSpPr/>
          <p:nvPr/>
        </p:nvGrpSpPr>
        <p:grpSpPr>
          <a:xfrm>
            <a:off x="262788" y="4847368"/>
            <a:ext cx="1443457" cy="217780"/>
            <a:chOff x="238125" y="2326100"/>
            <a:chExt cx="7110625" cy="1050050"/>
          </a:xfrm>
        </p:grpSpPr>
        <p:sp>
          <p:nvSpPr>
            <p:cNvPr id="4274" name="Google Shape;4274;g27b3a2978f5_0_9286"/>
            <p:cNvSpPr/>
            <p:nvPr/>
          </p:nvSpPr>
          <p:spPr>
            <a:xfrm>
              <a:off x="1957575" y="2333750"/>
              <a:ext cx="202225" cy="884400"/>
            </a:xfrm>
            <a:custGeom>
              <a:avLst/>
              <a:gdLst/>
              <a:ahLst/>
              <a:cxnLst/>
              <a:rect l="l" t="t" r="r" b="b"/>
              <a:pathLst>
                <a:path w="8089" h="35376" extrusionOk="0">
                  <a:moveTo>
                    <a:pt x="0" y="35375"/>
                  </a:moveTo>
                  <a:lnTo>
                    <a:pt x="8088" y="35375"/>
                  </a:lnTo>
                  <a:lnTo>
                    <a:pt x="8088" y="1"/>
                  </a:lnTo>
                  <a:lnTo>
                    <a:pt x="0"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75" name="Google Shape;4275;g27b3a2978f5_0_9286"/>
            <p:cNvSpPr/>
            <p:nvPr/>
          </p:nvSpPr>
          <p:spPr>
            <a:xfrm>
              <a:off x="2248975" y="2333750"/>
              <a:ext cx="203050" cy="884400"/>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76" name="Google Shape;4276;g27b3a2978f5_0_9286"/>
            <p:cNvSpPr/>
            <p:nvPr/>
          </p:nvSpPr>
          <p:spPr>
            <a:xfrm>
              <a:off x="1677225" y="2333750"/>
              <a:ext cx="202225" cy="884400"/>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77" name="Google Shape;4277;g27b3a2978f5_0_9286"/>
            <p:cNvSpPr/>
            <p:nvPr/>
          </p:nvSpPr>
          <p:spPr>
            <a:xfrm>
              <a:off x="238125" y="2326100"/>
              <a:ext cx="513125" cy="900525"/>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78" name="Google Shape;4278;g27b3a2978f5_0_9286"/>
            <p:cNvSpPr/>
            <p:nvPr/>
          </p:nvSpPr>
          <p:spPr>
            <a:xfrm>
              <a:off x="835325" y="2496850"/>
              <a:ext cx="756125" cy="721300"/>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79" name="Google Shape;4279;g27b3a2978f5_0_9286"/>
            <p:cNvSpPr/>
            <p:nvPr/>
          </p:nvSpPr>
          <p:spPr>
            <a:xfrm>
              <a:off x="2526775" y="2492625"/>
              <a:ext cx="485100" cy="734850"/>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80" name="Google Shape;4280;g27b3a2978f5_0_9286"/>
            <p:cNvSpPr/>
            <p:nvPr/>
          </p:nvSpPr>
          <p:spPr>
            <a:xfrm>
              <a:off x="3233575" y="2329500"/>
              <a:ext cx="28050" cy="1046650"/>
            </a:xfrm>
            <a:custGeom>
              <a:avLst/>
              <a:gdLst/>
              <a:ahLst/>
              <a:cxnLst/>
              <a:rect l="l" t="t" r="r" b="b"/>
              <a:pathLst>
                <a:path w="1122" h="41866" extrusionOk="0">
                  <a:moveTo>
                    <a:pt x="1" y="41866"/>
                  </a:moveTo>
                  <a:lnTo>
                    <a:pt x="1122" y="41866"/>
                  </a:lnTo>
                  <a:lnTo>
                    <a:pt x="1122" y="1"/>
                  </a:lnTo>
                  <a:lnTo>
                    <a:pt x="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81" name="Google Shape;4281;g27b3a2978f5_0_9286"/>
            <p:cNvSpPr/>
            <p:nvPr/>
          </p:nvSpPr>
          <p:spPr>
            <a:xfrm>
              <a:off x="3424725" y="2507050"/>
              <a:ext cx="203900" cy="265925"/>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82" name="Google Shape;4282;g27b3a2978f5_0_9286"/>
            <p:cNvSpPr/>
            <p:nvPr/>
          </p:nvSpPr>
          <p:spPr>
            <a:xfrm>
              <a:off x="3636250" y="2571625"/>
              <a:ext cx="162300" cy="204750"/>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83" name="Google Shape;4283;g27b3a2978f5_0_9286"/>
            <p:cNvSpPr/>
            <p:nvPr/>
          </p:nvSpPr>
          <p:spPr>
            <a:xfrm>
              <a:off x="3829950" y="2571625"/>
              <a:ext cx="159750" cy="204750"/>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84" name="Google Shape;4284;g27b3a2978f5_0_9286"/>
            <p:cNvSpPr/>
            <p:nvPr/>
          </p:nvSpPr>
          <p:spPr>
            <a:xfrm>
              <a:off x="4033000" y="2492625"/>
              <a:ext cx="148675" cy="280350"/>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85" name="Google Shape;4285;g27b3a2978f5_0_9286"/>
            <p:cNvSpPr/>
            <p:nvPr/>
          </p:nvSpPr>
          <p:spPr>
            <a:xfrm>
              <a:off x="4237725"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86" name="Google Shape;4286;g27b3a2978f5_0_9286"/>
            <p:cNvSpPr/>
            <p:nvPr/>
          </p:nvSpPr>
          <p:spPr>
            <a:xfrm>
              <a:off x="4430575" y="2571625"/>
              <a:ext cx="175875" cy="204750"/>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87" name="Google Shape;4287;g27b3a2978f5_0_9286"/>
            <p:cNvSpPr/>
            <p:nvPr/>
          </p:nvSpPr>
          <p:spPr>
            <a:xfrm>
              <a:off x="4654000" y="2492625"/>
              <a:ext cx="22125" cy="280350"/>
            </a:xfrm>
            <a:custGeom>
              <a:avLst/>
              <a:gdLst/>
              <a:ahLst/>
              <a:cxnLst/>
              <a:rect l="l" t="t" r="r" b="b"/>
              <a:pathLst>
                <a:path w="885" h="11214" extrusionOk="0">
                  <a:moveTo>
                    <a:pt x="1" y="11214"/>
                  </a:moveTo>
                  <a:lnTo>
                    <a:pt x="884" y="11214"/>
                  </a:lnTo>
                  <a:lnTo>
                    <a:pt x="884" y="0"/>
                  </a:lnTo>
                  <a:lnTo>
                    <a:pt x="1"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88" name="Google Shape;4288;g27b3a2978f5_0_9286"/>
            <p:cNvSpPr/>
            <p:nvPr/>
          </p:nvSpPr>
          <p:spPr>
            <a:xfrm>
              <a:off x="4722825" y="2571625"/>
              <a:ext cx="175875" cy="204750"/>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89" name="Google Shape;4289;g27b3a2978f5_0_9286"/>
            <p:cNvSpPr/>
            <p:nvPr/>
          </p:nvSpPr>
          <p:spPr>
            <a:xfrm>
              <a:off x="4935200" y="2571625"/>
              <a:ext cx="158875" cy="280375"/>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90" name="Google Shape;4290;g27b3a2978f5_0_9286"/>
            <p:cNvSpPr/>
            <p:nvPr/>
          </p:nvSpPr>
          <p:spPr>
            <a:xfrm>
              <a:off x="5128050" y="2575875"/>
              <a:ext cx="165675" cy="27697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91" name="Google Shape;4291;g27b3a2978f5_0_9286"/>
            <p:cNvSpPr/>
            <p:nvPr/>
          </p:nvSpPr>
          <p:spPr>
            <a:xfrm>
              <a:off x="5393950" y="2524900"/>
              <a:ext cx="102825" cy="251475"/>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92" name="Google Shape;4292;g27b3a2978f5_0_9286"/>
            <p:cNvSpPr/>
            <p:nvPr/>
          </p:nvSpPr>
          <p:spPr>
            <a:xfrm>
              <a:off x="5538375" y="2492625"/>
              <a:ext cx="148700" cy="280350"/>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93" name="Google Shape;4293;g27b3a2978f5_0_9286"/>
            <p:cNvSpPr/>
            <p:nvPr/>
          </p:nvSpPr>
          <p:spPr>
            <a:xfrm>
              <a:off x="5732925" y="2571625"/>
              <a:ext cx="157175" cy="204750"/>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94" name="Google Shape;4294;g27b3a2978f5_0_9286"/>
            <p:cNvSpPr/>
            <p:nvPr/>
          </p:nvSpPr>
          <p:spPr>
            <a:xfrm>
              <a:off x="5918100" y="2524900"/>
              <a:ext cx="102825" cy="251475"/>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95" name="Google Shape;4295;g27b3a2978f5_0_9286"/>
            <p:cNvSpPr/>
            <p:nvPr/>
          </p:nvSpPr>
          <p:spPr>
            <a:xfrm>
              <a:off x="6157675" y="2507050"/>
              <a:ext cx="153800" cy="265925"/>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96" name="Google Shape;4296;g27b3a2978f5_0_9286"/>
            <p:cNvSpPr/>
            <p:nvPr/>
          </p:nvSpPr>
          <p:spPr>
            <a:xfrm>
              <a:off x="6347975" y="2503650"/>
              <a:ext cx="30600" cy="269325"/>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97" name="Google Shape;4297;g27b3a2978f5_0_9286"/>
            <p:cNvSpPr/>
            <p:nvPr/>
          </p:nvSpPr>
          <p:spPr>
            <a:xfrm>
              <a:off x="6422725" y="2571625"/>
              <a:ext cx="150400" cy="204750"/>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98" name="Google Shape;4298;g27b3a2978f5_0_9286"/>
            <p:cNvSpPr/>
            <p:nvPr/>
          </p:nvSpPr>
          <p:spPr>
            <a:xfrm>
              <a:off x="6597750" y="2524900"/>
              <a:ext cx="101950" cy="251475"/>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299" name="Google Shape;4299;g27b3a2978f5_0_9286"/>
            <p:cNvSpPr/>
            <p:nvPr/>
          </p:nvSpPr>
          <p:spPr>
            <a:xfrm>
              <a:off x="6729425" y="2571625"/>
              <a:ext cx="162275" cy="204750"/>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00" name="Google Shape;4300;g27b3a2978f5_0_9286"/>
            <p:cNvSpPr/>
            <p:nvPr/>
          </p:nvSpPr>
          <p:spPr>
            <a:xfrm>
              <a:off x="6934150" y="2571625"/>
              <a:ext cx="148700" cy="20135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01" name="Google Shape;4301;g27b3a2978f5_0_9286"/>
            <p:cNvSpPr/>
            <p:nvPr/>
          </p:nvSpPr>
          <p:spPr>
            <a:xfrm>
              <a:off x="7128700" y="2571625"/>
              <a:ext cx="150400" cy="204750"/>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02" name="Google Shape;4302;g27b3a2978f5_0_9286"/>
            <p:cNvSpPr/>
            <p:nvPr/>
          </p:nvSpPr>
          <p:spPr>
            <a:xfrm>
              <a:off x="7310500" y="2738975"/>
              <a:ext cx="38250" cy="84125"/>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03" name="Google Shape;4303;g27b3a2978f5_0_9286"/>
            <p:cNvSpPr/>
            <p:nvPr/>
          </p:nvSpPr>
          <p:spPr>
            <a:xfrm>
              <a:off x="3445100" y="2955600"/>
              <a:ext cx="186075" cy="270175"/>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04" name="Google Shape;4304;g27b3a2978f5_0_9286"/>
            <p:cNvSpPr/>
            <p:nvPr/>
          </p:nvSpPr>
          <p:spPr>
            <a:xfrm>
              <a:off x="3692325" y="3021025"/>
              <a:ext cx="148700" cy="200500"/>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05" name="Google Shape;4305;g27b3a2978f5_0_9286"/>
            <p:cNvSpPr/>
            <p:nvPr/>
          </p:nvSpPr>
          <p:spPr>
            <a:xfrm>
              <a:off x="3892825" y="2941175"/>
              <a:ext cx="158025" cy="284600"/>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06" name="Google Shape;4306;g27b3a2978f5_0_9286"/>
            <p:cNvSpPr/>
            <p:nvPr/>
          </p:nvSpPr>
          <p:spPr>
            <a:xfrm>
              <a:off x="4100100" y="3021025"/>
              <a:ext cx="162300" cy="204750"/>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07" name="Google Shape;4307;g27b3a2978f5_0_9286"/>
            <p:cNvSpPr/>
            <p:nvPr/>
          </p:nvSpPr>
          <p:spPr>
            <a:xfrm>
              <a:off x="4308250" y="3021025"/>
              <a:ext cx="91775" cy="200500"/>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08" name="Google Shape;4308;g27b3a2978f5_0_9286"/>
            <p:cNvSpPr/>
            <p:nvPr/>
          </p:nvSpPr>
          <p:spPr>
            <a:xfrm>
              <a:off x="4427175" y="3021025"/>
              <a:ext cx="150400" cy="204750"/>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09" name="Google Shape;4309;g27b3a2978f5_0_9286"/>
            <p:cNvSpPr/>
            <p:nvPr/>
          </p:nvSpPr>
          <p:spPr>
            <a:xfrm>
              <a:off x="4605575" y="2973450"/>
              <a:ext cx="102825" cy="252325"/>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10" name="Google Shape;4310;g27b3a2978f5_0_9286"/>
            <p:cNvSpPr/>
            <p:nvPr/>
          </p:nvSpPr>
          <p:spPr>
            <a:xfrm>
              <a:off x="474320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11" name="Google Shape;4311;g27b3a2978f5_0_9286"/>
            <p:cNvSpPr/>
            <p:nvPr/>
          </p:nvSpPr>
          <p:spPr>
            <a:xfrm>
              <a:off x="4957275" y="3021025"/>
              <a:ext cx="148700" cy="200500"/>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12" name="Google Shape;4312;g27b3a2978f5_0_9286"/>
            <p:cNvSpPr/>
            <p:nvPr/>
          </p:nvSpPr>
          <p:spPr>
            <a:xfrm>
              <a:off x="5156925" y="2941175"/>
              <a:ext cx="158900" cy="284600"/>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13" name="Google Shape;4313;g27b3a2978f5_0_9286"/>
            <p:cNvSpPr/>
            <p:nvPr/>
          </p:nvSpPr>
          <p:spPr>
            <a:xfrm>
              <a:off x="5366775" y="3021025"/>
              <a:ext cx="149525" cy="204750"/>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14" name="Google Shape;4314;g27b3a2978f5_0_9286"/>
            <p:cNvSpPr/>
            <p:nvPr/>
          </p:nvSpPr>
          <p:spPr>
            <a:xfrm>
              <a:off x="5653050"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15" name="Google Shape;4315;g27b3a2978f5_0_9286"/>
            <p:cNvSpPr/>
            <p:nvPr/>
          </p:nvSpPr>
          <p:spPr>
            <a:xfrm>
              <a:off x="5867150" y="3021025"/>
              <a:ext cx="148675" cy="200500"/>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16" name="Google Shape;4316;g27b3a2978f5_0_9286"/>
            <p:cNvSpPr/>
            <p:nvPr/>
          </p:nvSpPr>
          <p:spPr>
            <a:xfrm>
              <a:off x="6066775" y="2941175"/>
              <a:ext cx="158050" cy="284600"/>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17" name="Google Shape;4317;g27b3a2978f5_0_9286"/>
            <p:cNvSpPr/>
            <p:nvPr/>
          </p:nvSpPr>
          <p:spPr>
            <a:xfrm>
              <a:off x="6376000" y="2952200"/>
              <a:ext cx="197125" cy="273575"/>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18" name="Google Shape;4318;g27b3a2978f5_0_9286"/>
            <p:cNvSpPr/>
            <p:nvPr/>
          </p:nvSpPr>
          <p:spPr>
            <a:xfrm>
              <a:off x="6616425" y="3021025"/>
              <a:ext cx="158050" cy="204750"/>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19" name="Google Shape;4319;g27b3a2978f5_0_9286"/>
            <p:cNvSpPr/>
            <p:nvPr/>
          </p:nvSpPr>
          <p:spPr>
            <a:xfrm>
              <a:off x="6829675" y="3021025"/>
              <a:ext cx="91775" cy="200500"/>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20" name="Google Shape;4320;g27b3a2978f5_0_9286"/>
            <p:cNvSpPr/>
            <p:nvPr/>
          </p:nvSpPr>
          <p:spPr>
            <a:xfrm>
              <a:off x="6943500" y="3021025"/>
              <a:ext cx="162300" cy="204750"/>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21" name="Google Shape;4321;g27b3a2978f5_0_9286"/>
            <p:cNvSpPr/>
            <p:nvPr/>
          </p:nvSpPr>
          <p:spPr>
            <a:xfrm>
              <a:off x="7142300" y="3021025"/>
              <a:ext cx="149525" cy="204750"/>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4322" name="Google Shape;4322;g27b3a2978f5_0_9286"/>
          <p:cNvSpPr txBox="1">
            <a:spLocks noGrp="1"/>
          </p:cNvSpPr>
          <p:nvPr>
            <p:ph type="sldNum" idx="4"/>
          </p:nvPr>
        </p:nvSpPr>
        <p:spPr>
          <a:xfrm>
            <a:off x="8840507" y="4880638"/>
            <a:ext cx="191700" cy="151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a:p>
        </p:txBody>
      </p:sp>
      <p:sp>
        <p:nvSpPr>
          <p:cNvPr id="4323" name="Google Shape;4323;g27b3a2978f5_0_9286"/>
          <p:cNvSpPr txBox="1"/>
          <p:nvPr/>
        </p:nvSpPr>
        <p:spPr>
          <a:xfrm>
            <a:off x="4497875" y="4764100"/>
            <a:ext cx="4332600" cy="3843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600"/>
              <a:buFont typeface="Arial"/>
              <a:buNone/>
            </a:pPr>
            <a:r>
              <a:rPr lang="en" sz="600" b="0" i="0" u="none" strike="noStrike" cap="none">
                <a:solidFill>
                  <a:srgbClr val="CCCCF4"/>
                </a:solidFill>
                <a:latin typeface="Roboto Light"/>
                <a:ea typeface="Roboto Light"/>
                <a:cs typeface="Roboto Light"/>
                <a:sym typeface="Roboto Light"/>
              </a:rPr>
              <a:t>© </a:t>
            </a:r>
            <a:r>
              <a:rPr lang="en" sz="600">
                <a:solidFill>
                  <a:srgbClr val="CCCCF4"/>
                </a:solidFill>
                <a:latin typeface="Roboto Light"/>
                <a:ea typeface="Roboto Light"/>
                <a:cs typeface="Roboto Light"/>
                <a:sym typeface="Roboto Light"/>
              </a:rPr>
              <a:t>2022</a:t>
            </a:r>
            <a:r>
              <a:rPr lang="en" sz="600" b="0" i="0" u="none" strike="noStrike" cap="none">
                <a:solidFill>
                  <a:srgbClr val="CCCCF4"/>
                </a:solidFill>
                <a:latin typeface="Roboto Light"/>
                <a:ea typeface="Roboto Light"/>
                <a:cs typeface="Roboto Light"/>
                <a:sym typeface="Roboto Light"/>
              </a:rPr>
              <a:t> Omilia Natural Language Solutions Ltd. This document is proprietary and CONFIDENTIAL. No part of this document may be disclosed in any manner to a third party without the prior written consent of Omilia Natural Language Solutions Ltd</a:t>
            </a:r>
            <a:endParaRPr sz="600" b="0" i="0" u="none" strike="noStrike" cap="none">
              <a:solidFill>
                <a:srgbClr val="CCCCF4"/>
              </a:solidFill>
              <a:latin typeface="Roboto Light"/>
              <a:ea typeface="Roboto Light"/>
              <a:cs typeface="Roboto Light"/>
              <a:sym typeface="Roboto Light"/>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454">
          <p15:clr>
            <a:srgbClr val="FA7B17"/>
          </p15:clr>
        </p15:guide>
        <p15:guide id="4" orient="horz" pos="227">
          <p15:clr>
            <a:srgbClr val="FA7B17"/>
          </p15:clr>
        </p15:guide>
        <p15:guide id="5" orient="horz" pos="340">
          <p15:clr>
            <a:srgbClr val="FA7B17"/>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9" Type="http://schemas.openxmlformats.org/officeDocument/2006/relationships/slideLayout" Target="../slideLayouts/slideLayout40.xml"/><Relationship Id="rId21" Type="http://schemas.openxmlformats.org/officeDocument/2006/relationships/slideLayout" Target="../slideLayouts/slideLayout22.xml"/><Relationship Id="rId34" Type="http://schemas.openxmlformats.org/officeDocument/2006/relationships/slideLayout" Target="../slideLayouts/slideLayout35.xml"/><Relationship Id="rId42" Type="http://schemas.openxmlformats.org/officeDocument/2006/relationships/slideLayout" Target="../slideLayouts/slideLayout43.xml"/><Relationship Id="rId7" Type="http://schemas.openxmlformats.org/officeDocument/2006/relationships/slideLayout" Target="../slideLayouts/slideLayout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9" Type="http://schemas.openxmlformats.org/officeDocument/2006/relationships/slideLayout" Target="../slideLayouts/slideLayout30.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37" Type="http://schemas.openxmlformats.org/officeDocument/2006/relationships/slideLayout" Target="../slideLayouts/slideLayout38.xml"/><Relationship Id="rId40" Type="http://schemas.openxmlformats.org/officeDocument/2006/relationships/slideLayout" Target="../slideLayouts/slideLayout41.xml"/><Relationship Id="rId45" Type="http://schemas.openxmlformats.org/officeDocument/2006/relationships/slideLayout" Target="../slideLayouts/slideLayout46.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slideLayout" Target="../slideLayouts/slideLayout37.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4" Type="http://schemas.openxmlformats.org/officeDocument/2006/relationships/slideLayout" Target="../slideLayouts/slideLayout45.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slideLayout" Target="../slideLayouts/slideLayout36.xml"/><Relationship Id="rId43" Type="http://schemas.openxmlformats.org/officeDocument/2006/relationships/slideLayout" Target="../slideLayouts/slideLayout44.xml"/><Relationship Id="rId8" Type="http://schemas.openxmlformats.org/officeDocument/2006/relationships/slideLayout" Target="../slideLayouts/slideLayout9.xml"/><Relationship Id="rId3" Type="http://schemas.openxmlformats.org/officeDocument/2006/relationships/slideLayout" Target="../slideLayouts/slideLayout4.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38" Type="http://schemas.openxmlformats.org/officeDocument/2006/relationships/slideLayout" Target="../slideLayouts/slideLayout39.xml"/><Relationship Id="rId46" Type="http://schemas.openxmlformats.org/officeDocument/2006/relationships/theme" Target="../theme/theme2.xml"/><Relationship Id="rId20" Type="http://schemas.openxmlformats.org/officeDocument/2006/relationships/slideLayout" Target="../slideLayouts/slideLayout21.xml"/><Relationship Id="rId41"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theme" Target="../theme/theme3.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theme" Target="../theme/theme4.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332185" y="324001"/>
            <a:ext cx="8479500" cy="10404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2400"/>
              <a:buFont typeface="Georgia"/>
              <a:buNone/>
              <a:defRPr sz="24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8"/>
          <p:cNvSpPr txBox="1">
            <a:spLocks noGrp="1"/>
          </p:cNvSpPr>
          <p:nvPr>
            <p:ph type="body" idx="1"/>
          </p:nvPr>
        </p:nvSpPr>
        <p:spPr>
          <a:xfrm>
            <a:off x="332185" y="1577579"/>
            <a:ext cx="8479500" cy="3051600"/>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10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100000"/>
              </a:lnSpc>
              <a:spcBef>
                <a:spcPts val="500"/>
              </a:spcBef>
              <a:spcAft>
                <a:spcPts val="50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8" name="Google Shape;8;p8"/>
          <p:cNvSpPr txBox="1">
            <a:spLocks noGrp="1"/>
          </p:cNvSpPr>
          <p:nvPr>
            <p:ph type="sldNum" idx="12"/>
          </p:nvPr>
        </p:nvSpPr>
        <p:spPr>
          <a:xfrm>
            <a:off x="6163867" y="4869180"/>
            <a:ext cx="2648100" cy="102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8"/>
          <p:cNvSpPr txBox="1"/>
          <p:nvPr/>
        </p:nvSpPr>
        <p:spPr>
          <a:xfrm>
            <a:off x="332185" y="4869180"/>
            <a:ext cx="4105500" cy="1029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Arial"/>
                <a:ea typeface="Arial"/>
                <a:cs typeface="Arial"/>
                <a:sym typeface="Arial"/>
              </a:rPr>
              <a:t>PwC</a:t>
            </a:r>
            <a:endParaRPr sz="1100" b="0" i="0" u="none" strike="noStrike" cap="none">
              <a:solidFill>
                <a:srgbClr val="000000"/>
              </a:solidFill>
              <a:latin typeface="Arial"/>
              <a:ea typeface="Arial"/>
              <a:cs typeface="Arial"/>
              <a:sym typeface="Arial"/>
            </a:endParaRPr>
          </a:p>
        </p:txBody>
      </p:sp>
      <p:sp>
        <p:nvSpPr>
          <p:cNvPr id="10" name="Google Shape;10;p8"/>
          <p:cNvSpPr txBox="1"/>
          <p:nvPr/>
        </p:nvSpPr>
        <p:spPr>
          <a:xfrm>
            <a:off x="332185" y="4766310"/>
            <a:ext cx="4105500" cy="1029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Arial"/>
                <a:ea typeface="Arial"/>
                <a:cs typeface="Arial"/>
                <a:sym typeface="Arial"/>
              </a:rPr>
              <a:t>Presentation Title [View &gt; Master and edit/delete on very top slide master]</a:t>
            </a:r>
            <a:endParaRPr sz="1100" b="0" i="0" u="none" strike="noStrike" cap="none">
              <a:solidFill>
                <a:srgbClr val="000000"/>
              </a:solidFill>
              <a:latin typeface="Arial"/>
              <a:ea typeface="Arial"/>
              <a:cs typeface="Arial"/>
              <a:sym typeface="Arial"/>
            </a:endParaRPr>
          </a:p>
        </p:txBody>
      </p:sp>
      <p:sp>
        <p:nvSpPr>
          <p:cNvPr id="11" name="Google Shape;11;p8"/>
          <p:cNvSpPr txBox="1"/>
          <p:nvPr/>
        </p:nvSpPr>
        <p:spPr>
          <a:xfrm>
            <a:off x="6163866" y="4766310"/>
            <a:ext cx="2648100" cy="1029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600"/>
              <a:buFont typeface="Arial"/>
              <a:buNone/>
            </a:pPr>
            <a:r>
              <a:rPr lang="en" sz="600" b="0" i="0" u="none" strike="noStrike" cap="none">
                <a:solidFill>
                  <a:schemeClr val="dk1"/>
                </a:solidFill>
                <a:latin typeface="Arial"/>
                <a:ea typeface="Arial"/>
                <a:cs typeface="Arial"/>
                <a:sym typeface="Arial"/>
              </a:rPr>
              <a:t>Date [View &gt; Master and edit/delete on very top slide master]</a:t>
            </a:r>
            <a:endParaRPr sz="11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F26B43"/>
          </p15:clr>
        </p15:guide>
        <p15:guide id="2" pos="209">
          <p15:clr>
            <a:srgbClr val="F26B43"/>
          </p15:clr>
        </p15:guide>
        <p15:guide id="3" pos="5551">
          <p15:clr>
            <a:srgbClr val="F26B43"/>
          </p15:clr>
        </p15:guide>
        <p15:guide id="4" pos="2965">
          <p15:clr>
            <a:srgbClr val="F26B43"/>
          </p15:clr>
        </p15:guide>
        <p15:guide id="5" pos="2795">
          <p15:clr>
            <a:srgbClr val="F26B43"/>
          </p15:clr>
        </p15:guide>
        <p15:guide id="6" orient="horz" pos="2916">
          <p15:clr>
            <a:srgbClr val="F26B43"/>
          </p15:clr>
        </p15:guide>
        <p15:guide id="7" pos="2045">
          <p15:clr>
            <a:srgbClr val="F26B43"/>
          </p15:clr>
        </p15:guide>
        <p15:guide id="8" pos="1877">
          <p15:clr>
            <a:srgbClr val="F26B43"/>
          </p15:clr>
        </p15:guide>
        <p15:guide id="9" pos="3714">
          <p15:clr>
            <a:srgbClr val="F26B43"/>
          </p15:clr>
        </p15:guide>
        <p15:guide id="10" pos="3883">
          <p15:clr>
            <a:srgbClr val="F26B43"/>
          </p15:clr>
        </p15:guide>
        <p15:guide id="11" orient="horz" pos="1620">
          <p15:clr>
            <a:srgbClr val="F26B43"/>
          </p15:clr>
        </p15:guide>
        <p15:guide id="12" orient="horz" pos="994">
          <p15:clr>
            <a:srgbClr val="F26B43"/>
          </p15:clr>
        </p15:guide>
        <p15:guide id="13" orient="horz" pos="859">
          <p15:clr>
            <a:srgbClr val="F26B43"/>
          </p15:clr>
        </p15:guide>
        <p15:guide id="14" orient="horz" pos="20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4"/>
        <p:cNvGrpSpPr/>
        <p:nvPr/>
      </p:nvGrpSpPr>
      <p:grpSpPr>
        <a:xfrm>
          <a:off x="0" y="0"/>
          <a:ext cx="0" cy="0"/>
          <a:chOff x="0" y="0"/>
          <a:chExt cx="0" cy="0"/>
        </a:xfrm>
      </p:grpSpPr>
      <p:sp>
        <p:nvSpPr>
          <p:cNvPr id="15" name="Google Shape;15;g27b3a2978f5_0_22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7878B9"/>
              </a:buClr>
              <a:buSzPts val="2800"/>
              <a:buFont typeface="Roboto Medium"/>
              <a:buNone/>
              <a:defRPr sz="2800">
                <a:solidFill>
                  <a:srgbClr val="7878B9"/>
                </a:solidFill>
                <a:latin typeface="Roboto Medium"/>
                <a:ea typeface="Roboto Medium"/>
                <a:cs typeface="Roboto Medium"/>
                <a:sym typeface="Roboto Medium"/>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6" name="Google Shape;16;g27b3a2978f5_0_223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7" name="Google Shape;17;g27b3a2978f5_0_22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 id="2147483683" r:id="rId33"/>
    <p:sldLayoutId id="2147483684" r:id="rId34"/>
    <p:sldLayoutId id="2147483685" r:id="rId35"/>
    <p:sldLayoutId id="2147483686" r:id="rId36"/>
    <p:sldLayoutId id="2147483687" r:id="rId37"/>
    <p:sldLayoutId id="2147483688" r:id="rId38"/>
    <p:sldLayoutId id="2147483689" r:id="rId39"/>
    <p:sldLayoutId id="2147483690" r:id="rId40"/>
    <p:sldLayoutId id="2147483691" r:id="rId41"/>
    <p:sldLayoutId id="2147483692" r:id="rId42"/>
    <p:sldLayoutId id="2147483693" r:id="rId43"/>
    <p:sldLayoutId id="2147483694" r:id="rId44"/>
    <p:sldLayoutId id="2147483695" r:id="rId45"/>
  </p:sldLayoutIdLst>
  <mc:AlternateContent xmlns:mc="http://schemas.openxmlformats.org/markup-compatibility/2006" xmlns:p14="http://schemas.microsoft.com/office/powerpoint/2010/main">
    <mc:Choice Requires="p14">
      <p:transition spd="slow">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235"/>
        <p:cNvGrpSpPr/>
        <p:nvPr/>
      </p:nvGrpSpPr>
      <p:grpSpPr>
        <a:xfrm>
          <a:off x="0" y="0"/>
          <a:ext cx="0" cy="0"/>
          <a:chOff x="0" y="0"/>
          <a:chExt cx="0" cy="0"/>
        </a:xfrm>
      </p:grpSpPr>
      <p:sp>
        <p:nvSpPr>
          <p:cNvPr id="2236" name="Google Shape;2236;g27b3a2978f5_0_596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7878B9"/>
              </a:buClr>
              <a:buSzPts val="2800"/>
              <a:buFont typeface="Roboto Medium"/>
              <a:buNone/>
              <a:defRPr sz="2800" b="0" i="0" u="none" strike="noStrike" cap="none">
                <a:solidFill>
                  <a:srgbClr val="7878B9"/>
                </a:solidFill>
                <a:latin typeface="Roboto Medium"/>
                <a:ea typeface="Roboto Medium"/>
                <a:cs typeface="Roboto Medium"/>
                <a:sym typeface="Roboto Medium"/>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237" name="Google Shape;2237;g27b3a2978f5_0_596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238" name="Google Shape;2238;g27b3a2978f5_0_5965"/>
          <p:cNvSpPr txBox="1">
            <a:spLocks noGrp="1"/>
          </p:cNvSpPr>
          <p:nvPr>
            <p:ph type="sldNum" idx="12"/>
          </p:nvPr>
        </p:nvSpPr>
        <p:spPr>
          <a:xfrm>
            <a:off x="8472458" y="46632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314"/>
        <p:cNvGrpSpPr/>
        <p:nvPr/>
      </p:nvGrpSpPr>
      <p:grpSpPr>
        <a:xfrm>
          <a:off x="0" y="0"/>
          <a:ext cx="0" cy="0"/>
          <a:chOff x="0" y="0"/>
          <a:chExt cx="0" cy="0"/>
        </a:xfrm>
      </p:grpSpPr>
      <p:sp>
        <p:nvSpPr>
          <p:cNvPr id="3315" name="Google Shape;3315;g27b3a2978f5_0_83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7878B9"/>
              </a:buClr>
              <a:buSzPts val="2800"/>
              <a:buFont typeface="Roboto Medium"/>
              <a:buNone/>
              <a:defRPr sz="2800" b="0" i="0" u="none" strike="noStrike" cap="none">
                <a:solidFill>
                  <a:srgbClr val="7878B9"/>
                </a:solidFill>
                <a:latin typeface="Roboto Medium"/>
                <a:ea typeface="Roboto Medium"/>
                <a:cs typeface="Roboto Medium"/>
                <a:sym typeface="Roboto Medium"/>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316" name="Google Shape;3316;g27b3a2978f5_0_833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317" name="Google Shape;3317;g27b3a2978f5_0_8337"/>
          <p:cNvSpPr txBox="1">
            <a:spLocks noGrp="1"/>
          </p:cNvSpPr>
          <p:nvPr>
            <p:ph type="sldNum" idx="12"/>
          </p:nvPr>
        </p:nvSpPr>
        <p:spPr>
          <a:xfrm>
            <a:off x="8472458" y="46632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393"/>
        <p:cNvGrpSpPr/>
        <p:nvPr/>
      </p:nvGrpSpPr>
      <p:grpSpPr>
        <a:xfrm>
          <a:off x="0" y="0"/>
          <a:ext cx="0" cy="0"/>
          <a:chOff x="0" y="0"/>
          <a:chExt cx="0" cy="0"/>
        </a:xfrm>
      </p:grpSpPr>
      <p:sp>
        <p:nvSpPr>
          <p:cNvPr id="4394" name="Google Shape;4394;g27b3a2978f5_0_950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4395" name="Google Shape;4395;g27b3a2978f5_0_950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4396" name="Google Shape;4396;g27b3a2978f5_0_950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3.xml"/></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8.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19.png"/><Relationship Id="rId10" Type="http://schemas.openxmlformats.org/officeDocument/2006/relationships/image" Target="../media/image45.png"/><Relationship Id="rId4" Type="http://schemas.openxmlformats.org/officeDocument/2006/relationships/image" Target="../media/image21.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image" Target="../media/image47.png"/><Relationship Id="rId5" Type="http://schemas.openxmlformats.org/officeDocument/2006/relationships/image" Target="../media/image19.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01.xml"/><Relationship Id="rId5" Type="http://schemas.openxmlformats.org/officeDocument/2006/relationships/image" Target="../media/image48.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8.png"/><Relationship Id="rId7"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image" Target="../media/image49.png"/><Relationship Id="rId5" Type="http://schemas.openxmlformats.org/officeDocument/2006/relationships/image" Target="../media/image19.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2.xml"/><Relationship Id="rId5" Type="http://schemas.openxmlformats.org/officeDocument/2006/relationships/image" Target="../media/image21.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03.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23.png"/><Relationship Id="rId5" Type="http://schemas.openxmlformats.org/officeDocument/2006/relationships/image" Target="../media/image19.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8.png"/><Relationship Id="rId7"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73.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8.png"/><Relationship Id="rId7" Type="http://schemas.openxmlformats.org/officeDocument/2006/relationships/image" Target="../media/image36.png"/><Relationship Id="rId12"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hyperlink" Target="https://vimeo.com/470323416/8129232a35?share=copy" TargetMode="External"/><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19.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60"/>
        <p:cNvGrpSpPr/>
        <p:nvPr/>
      </p:nvGrpSpPr>
      <p:grpSpPr>
        <a:xfrm>
          <a:off x="0" y="0"/>
          <a:ext cx="0" cy="0"/>
          <a:chOff x="0" y="0"/>
          <a:chExt cx="0" cy="0"/>
        </a:xfrm>
      </p:grpSpPr>
      <p:sp>
        <p:nvSpPr>
          <p:cNvPr id="4461" name="Google Shape;4461;g27b3a2978f5_0_9673"/>
          <p:cNvSpPr txBox="1"/>
          <p:nvPr/>
        </p:nvSpPr>
        <p:spPr>
          <a:xfrm>
            <a:off x="7034650" y="4951200"/>
            <a:ext cx="1779900" cy="1131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600">
                <a:solidFill>
                  <a:srgbClr val="7878B9"/>
                </a:solidFill>
                <a:latin typeface="Roboto Thin"/>
                <a:ea typeface="Roboto Thin"/>
                <a:cs typeface="Roboto Thin"/>
                <a:sym typeface="Roboto Thin"/>
              </a:rPr>
              <a:t>© 2023 Omilia Natural Language Solutions Ltd.</a:t>
            </a:r>
            <a:endParaRPr sz="600">
              <a:solidFill>
                <a:srgbClr val="7878B9"/>
              </a:solidFill>
              <a:latin typeface="Roboto Thin"/>
              <a:ea typeface="Roboto Thin"/>
              <a:cs typeface="Roboto Thin"/>
              <a:sym typeface="Roboto Thin"/>
            </a:endParaRPr>
          </a:p>
        </p:txBody>
      </p:sp>
      <p:sp>
        <p:nvSpPr>
          <p:cNvPr id="4462" name="Google Shape;4462;g27b3a2978f5_0_9673"/>
          <p:cNvSpPr txBox="1"/>
          <p:nvPr/>
        </p:nvSpPr>
        <p:spPr>
          <a:xfrm>
            <a:off x="8866532" y="4910950"/>
            <a:ext cx="191700" cy="151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800">
                <a:solidFill>
                  <a:srgbClr val="6A5AAF"/>
                </a:solidFill>
                <a:latin typeface="Roboto Thin"/>
                <a:ea typeface="Roboto Thin"/>
                <a:cs typeface="Roboto Thin"/>
                <a:sym typeface="Roboto Thin"/>
              </a:rPr>
              <a:t>1</a:t>
            </a:fld>
            <a:endParaRPr sz="800">
              <a:solidFill>
                <a:srgbClr val="6A5AAF"/>
              </a:solidFill>
              <a:latin typeface="Roboto Thin"/>
              <a:ea typeface="Roboto Thin"/>
              <a:cs typeface="Roboto Thin"/>
              <a:sym typeface="Roboto Thin"/>
            </a:endParaRPr>
          </a:p>
        </p:txBody>
      </p:sp>
      <p:pic>
        <p:nvPicPr>
          <p:cNvPr id="4463" name="Google Shape;4463;g27b3a2978f5_0_9673"/>
          <p:cNvPicPr preferRelativeResize="0"/>
          <p:nvPr/>
        </p:nvPicPr>
        <p:blipFill rotWithShape="1">
          <a:blip r:embed="rId3">
            <a:alphaModFix/>
          </a:blip>
          <a:srcRect l="3006"/>
          <a:stretch/>
        </p:blipFill>
        <p:spPr>
          <a:xfrm>
            <a:off x="0" y="0"/>
            <a:ext cx="9144003" cy="48750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50337"/>
        </a:solidFill>
        <a:effectLst/>
      </p:bgPr>
    </p:bg>
    <p:spTree>
      <p:nvGrpSpPr>
        <p:cNvPr id="1" name="Shape 4674"/>
        <p:cNvGrpSpPr/>
        <p:nvPr/>
      </p:nvGrpSpPr>
      <p:grpSpPr>
        <a:xfrm>
          <a:off x="0" y="0"/>
          <a:ext cx="0" cy="0"/>
          <a:chOff x="0" y="0"/>
          <a:chExt cx="0" cy="0"/>
        </a:xfrm>
      </p:grpSpPr>
      <p:sp>
        <p:nvSpPr>
          <p:cNvPr id="4675" name="Google Shape;4675;g27b3a2978f5_0_9498"/>
          <p:cNvSpPr txBox="1"/>
          <p:nvPr/>
        </p:nvSpPr>
        <p:spPr>
          <a:xfrm>
            <a:off x="404825" y="1036625"/>
            <a:ext cx="8474700" cy="338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chemeClr val="lt1"/>
                </a:solidFill>
                <a:latin typeface="Roboto Medium"/>
                <a:ea typeface="Roboto Medium"/>
                <a:cs typeface="Roboto Medium"/>
                <a:sym typeface="Roboto Medium"/>
              </a:rPr>
              <a:t>1. </a:t>
            </a:r>
            <a:r>
              <a:rPr lang="en" sz="2600" b="1">
                <a:solidFill>
                  <a:srgbClr val="B896FE"/>
                </a:solidFill>
                <a:latin typeface="Roboto"/>
                <a:ea typeface="Roboto"/>
                <a:cs typeface="Roboto"/>
                <a:sym typeface="Roboto"/>
              </a:rPr>
              <a:t>Model specificity. </a:t>
            </a:r>
            <a:r>
              <a:rPr lang="en" sz="2600">
                <a:solidFill>
                  <a:schemeClr val="lt1"/>
                </a:solidFill>
                <a:latin typeface="Roboto Medium"/>
                <a:ea typeface="Roboto Medium"/>
                <a:cs typeface="Roboto Medium"/>
                <a:sym typeface="Roboto Medium"/>
              </a:rPr>
              <a:t>Increased fulfillment performance comes with highly accurate models.</a:t>
            </a:r>
            <a:endParaRPr sz="2600">
              <a:solidFill>
                <a:schemeClr val="lt1"/>
              </a:solidFill>
              <a:latin typeface="Roboto Medium"/>
              <a:ea typeface="Roboto Medium"/>
              <a:cs typeface="Roboto Medium"/>
              <a:sym typeface="Roboto Medium"/>
            </a:endParaRPr>
          </a:p>
          <a:p>
            <a:pPr marL="0" lvl="0" indent="0" algn="l" rtl="0">
              <a:spcBef>
                <a:spcPts val="0"/>
              </a:spcBef>
              <a:spcAft>
                <a:spcPts val="0"/>
              </a:spcAft>
              <a:buNone/>
            </a:pPr>
            <a:endParaRPr sz="2600">
              <a:solidFill>
                <a:schemeClr val="lt1"/>
              </a:solidFill>
              <a:latin typeface="Roboto Medium"/>
              <a:ea typeface="Roboto Medium"/>
              <a:cs typeface="Roboto Medium"/>
              <a:sym typeface="Roboto Medium"/>
            </a:endParaRPr>
          </a:p>
          <a:p>
            <a:pPr marL="0" lvl="0" indent="0" algn="l" rtl="0">
              <a:spcBef>
                <a:spcPts val="0"/>
              </a:spcBef>
              <a:spcAft>
                <a:spcPts val="0"/>
              </a:spcAft>
              <a:buNone/>
            </a:pPr>
            <a:r>
              <a:rPr lang="en" sz="2600">
                <a:solidFill>
                  <a:schemeClr val="lt1"/>
                </a:solidFill>
                <a:latin typeface="Roboto Medium"/>
                <a:ea typeface="Roboto Medium"/>
                <a:cs typeface="Roboto Medium"/>
                <a:sym typeface="Roboto Medium"/>
              </a:rPr>
              <a:t>2. </a:t>
            </a:r>
            <a:r>
              <a:rPr lang="en" sz="2600" b="1">
                <a:solidFill>
                  <a:srgbClr val="B896FE"/>
                </a:solidFill>
                <a:latin typeface="Roboto"/>
                <a:ea typeface="Roboto"/>
                <a:cs typeface="Roboto"/>
                <a:sym typeface="Roboto"/>
              </a:rPr>
              <a:t>Ease of Use &amp; Agility.</a:t>
            </a:r>
            <a:r>
              <a:rPr lang="en" sz="2600">
                <a:solidFill>
                  <a:schemeClr val="lt1"/>
                </a:solidFill>
                <a:latin typeface="Roboto Medium"/>
                <a:ea typeface="Roboto Medium"/>
                <a:cs typeface="Roboto Medium"/>
                <a:sym typeface="Roboto Medium"/>
              </a:rPr>
              <a:t> Increased agility depends on making model adaption more accessible.</a:t>
            </a:r>
            <a:endParaRPr sz="2600">
              <a:solidFill>
                <a:schemeClr val="lt1"/>
              </a:solidFill>
              <a:latin typeface="Roboto Medium"/>
              <a:ea typeface="Roboto Medium"/>
              <a:cs typeface="Roboto Medium"/>
              <a:sym typeface="Roboto Medium"/>
            </a:endParaRPr>
          </a:p>
          <a:p>
            <a:pPr marL="0" lvl="0" indent="0" algn="l" rtl="0">
              <a:spcBef>
                <a:spcPts val="0"/>
              </a:spcBef>
              <a:spcAft>
                <a:spcPts val="0"/>
              </a:spcAft>
              <a:buNone/>
            </a:pPr>
            <a:endParaRPr sz="2600">
              <a:solidFill>
                <a:schemeClr val="lt1"/>
              </a:solidFill>
              <a:latin typeface="Roboto Medium"/>
              <a:ea typeface="Roboto Medium"/>
              <a:cs typeface="Roboto Medium"/>
              <a:sym typeface="Roboto Medium"/>
            </a:endParaRPr>
          </a:p>
          <a:p>
            <a:pPr marL="0" lvl="0" indent="0" algn="l" rtl="0">
              <a:spcBef>
                <a:spcPts val="0"/>
              </a:spcBef>
              <a:spcAft>
                <a:spcPts val="0"/>
              </a:spcAft>
              <a:buNone/>
            </a:pPr>
            <a:r>
              <a:rPr lang="en" sz="2600">
                <a:solidFill>
                  <a:schemeClr val="lt1"/>
                </a:solidFill>
                <a:latin typeface="Roboto Medium"/>
                <a:ea typeface="Roboto Medium"/>
                <a:cs typeface="Roboto Medium"/>
                <a:sym typeface="Roboto Medium"/>
              </a:rPr>
              <a:t>3.</a:t>
            </a:r>
            <a:r>
              <a:rPr lang="en" sz="2600" b="1">
                <a:solidFill>
                  <a:srgbClr val="B896FE"/>
                </a:solidFill>
                <a:latin typeface="Roboto"/>
                <a:ea typeface="Roboto"/>
                <a:cs typeface="Roboto"/>
                <a:sym typeface="Roboto"/>
              </a:rPr>
              <a:t> Secure &amp; Compliant.</a:t>
            </a:r>
            <a:r>
              <a:rPr lang="en" sz="2600">
                <a:solidFill>
                  <a:schemeClr val="lt1"/>
                </a:solidFill>
                <a:latin typeface="Roboto Medium"/>
                <a:ea typeface="Roboto Medium"/>
                <a:cs typeface="Roboto Medium"/>
                <a:sym typeface="Roboto Medium"/>
              </a:rPr>
              <a:t> Data should be fully controlled within the platform.</a:t>
            </a:r>
            <a:endParaRPr sz="2600">
              <a:solidFill>
                <a:schemeClr val="lt1"/>
              </a:solidFill>
              <a:latin typeface="Roboto Medium"/>
              <a:ea typeface="Roboto Medium"/>
              <a:cs typeface="Roboto Medium"/>
              <a:sym typeface="Roboto Medium"/>
            </a:endParaRPr>
          </a:p>
        </p:txBody>
      </p:sp>
      <p:sp>
        <p:nvSpPr>
          <p:cNvPr id="4676" name="Google Shape;4676;g27b3a2978f5_0_9498"/>
          <p:cNvSpPr txBox="1"/>
          <p:nvPr/>
        </p:nvSpPr>
        <p:spPr>
          <a:xfrm>
            <a:off x="384375" y="277300"/>
            <a:ext cx="8235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rgbClr val="B896FE"/>
                </a:solidFill>
                <a:latin typeface="Roboto"/>
                <a:ea typeface="Roboto"/>
                <a:cs typeface="Roboto"/>
                <a:sym typeface="Roboto"/>
              </a:rPr>
              <a:t>What factors are important for Outdoor Drive-Thru AI?</a:t>
            </a:r>
            <a:endParaRPr sz="700">
              <a:solidFill>
                <a:srgbClr val="B896FE"/>
              </a:solidFill>
            </a:endParaRPr>
          </a:p>
        </p:txBody>
      </p:sp>
      <p:sp>
        <p:nvSpPr>
          <p:cNvPr id="4677" name="Google Shape;4677;g27b3a2978f5_0_9498"/>
          <p:cNvSpPr txBox="1"/>
          <p:nvPr/>
        </p:nvSpPr>
        <p:spPr>
          <a:xfrm>
            <a:off x="7034650" y="4875000"/>
            <a:ext cx="1779900" cy="1131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600">
                <a:solidFill>
                  <a:srgbClr val="7878B9"/>
                </a:solidFill>
                <a:latin typeface="Roboto Thin"/>
                <a:ea typeface="Roboto Thin"/>
                <a:cs typeface="Roboto Thin"/>
                <a:sym typeface="Roboto Thin"/>
              </a:rPr>
              <a:t>© 2023 Omilia Natural Language Solutions Ltd.</a:t>
            </a:r>
            <a:endParaRPr sz="600">
              <a:solidFill>
                <a:srgbClr val="7878B9"/>
              </a:solidFill>
              <a:latin typeface="Roboto Thin"/>
              <a:ea typeface="Roboto Thin"/>
              <a:cs typeface="Roboto Thin"/>
              <a:sym typeface="Roboto Thin"/>
            </a:endParaRPr>
          </a:p>
        </p:txBody>
      </p:sp>
      <p:sp>
        <p:nvSpPr>
          <p:cNvPr id="4678" name="Google Shape;4678;g27b3a2978f5_0_9498"/>
          <p:cNvSpPr txBox="1"/>
          <p:nvPr/>
        </p:nvSpPr>
        <p:spPr>
          <a:xfrm>
            <a:off x="8866532" y="4834750"/>
            <a:ext cx="191700" cy="151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800">
                <a:solidFill>
                  <a:srgbClr val="6A5AAF"/>
                </a:solidFill>
                <a:latin typeface="Roboto Thin"/>
                <a:ea typeface="Roboto Thin"/>
                <a:cs typeface="Roboto Thin"/>
                <a:sym typeface="Roboto Thin"/>
              </a:rPr>
              <a:t>10</a:t>
            </a:fld>
            <a:endParaRPr sz="800">
              <a:solidFill>
                <a:srgbClr val="6A5AAF"/>
              </a:solidFill>
              <a:latin typeface="Roboto Thin"/>
              <a:ea typeface="Roboto Thin"/>
              <a:cs typeface="Roboto Thin"/>
              <a:sym typeface="Roboto Thi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82"/>
        <p:cNvGrpSpPr/>
        <p:nvPr/>
      </p:nvGrpSpPr>
      <p:grpSpPr>
        <a:xfrm>
          <a:off x="0" y="0"/>
          <a:ext cx="0" cy="0"/>
          <a:chOff x="0" y="0"/>
          <a:chExt cx="0" cy="0"/>
        </a:xfrm>
      </p:grpSpPr>
      <p:sp>
        <p:nvSpPr>
          <p:cNvPr id="4683" name="Google Shape;4683;g27b3a2978f5_0_4802"/>
          <p:cNvSpPr txBox="1"/>
          <p:nvPr/>
        </p:nvSpPr>
        <p:spPr>
          <a:xfrm>
            <a:off x="7034650" y="4875000"/>
            <a:ext cx="1779900" cy="1131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600">
                <a:solidFill>
                  <a:srgbClr val="7878B9"/>
                </a:solidFill>
                <a:latin typeface="Roboto Thin"/>
                <a:ea typeface="Roboto Thin"/>
                <a:cs typeface="Roboto Thin"/>
                <a:sym typeface="Roboto Thin"/>
              </a:rPr>
              <a:t>© 2023 Omilia Natural Language Solutions Ltd.</a:t>
            </a:r>
            <a:endParaRPr sz="600">
              <a:solidFill>
                <a:srgbClr val="7878B9"/>
              </a:solidFill>
              <a:latin typeface="Roboto Thin"/>
              <a:ea typeface="Roboto Thin"/>
              <a:cs typeface="Roboto Thin"/>
              <a:sym typeface="Roboto Thin"/>
            </a:endParaRPr>
          </a:p>
        </p:txBody>
      </p:sp>
      <p:sp>
        <p:nvSpPr>
          <p:cNvPr id="4684" name="Google Shape;4684;g27b3a2978f5_0_4802"/>
          <p:cNvSpPr txBox="1"/>
          <p:nvPr/>
        </p:nvSpPr>
        <p:spPr>
          <a:xfrm>
            <a:off x="8866532" y="4834750"/>
            <a:ext cx="191700" cy="151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800">
                <a:solidFill>
                  <a:srgbClr val="6A5AAF"/>
                </a:solidFill>
                <a:latin typeface="Roboto Thin"/>
                <a:ea typeface="Roboto Thin"/>
                <a:cs typeface="Roboto Thin"/>
                <a:sym typeface="Roboto Thin"/>
              </a:rPr>
              <a:t>11</a:t>
            </a:fld>
            <a:endParaRPr sz="800">
              <a:solidFill>
                <a:srgbClr val="6A5AAF"/>
              </a:solidFill>
              <a:latin typeface="Roboto Thin"/>
              <a:ea typeface="Roboto Thin"/>
              <a:cs typeface="Roboto Thin"/>
              <a:sym typeface="Roboto Thin"/>
            </a:endParaRPr>
          </a:p>
        </p:txBody>
      </p:sp>
      <p:pic>
        <p:nvPicPr>
          <p:cNvPr id="4685" name="Google Shape;4685;g27b3a2978f5_0_4802"/>
          <p:cNvPicPr preferRelativeResize="0"/>
          <p:nvPr/>
        </p:nvPicPr>
        <p:blipFill rotWithShape="1">
          <a:blip r:embed="rId3">
            <a:alphaModFix/>
          </a:blip>
          <a:srcRect/>
          <a:stretch/>
        </p:blipFill>
        <p:spPr>
          <a:xfrm>
            <a:off x="133574" y="4860000"/>
            <a:ext cx="1348572" cy="198950"/>
          </a:xfrm>
          <a:prstGeom prst="rect">
            <a:avLst/>
          </a:prstGeom>
          <a:noFill/>
          <a:ln>
            <a:noFill/>
          </a:ln>
        </p:spPr>
      </p:pic>
      <p:pic>
        <p:nvPicPr>
          <p:cNvPr id="4686" name="Google Shape;4686;g27b3a2978f5_0_4802"/>
          <p:cNvPicPr preferRelativeResize="0"/>
          <p:nvPr/>
        </p:nvPicPr>
        <p:blipFill rotWithShape="1">
          <a:blip r:embed="rId4">
            <a:alphaModFix/>
          </a:blip>
          <a:srcRect/>
          <a:stretch/>
        </p:blipFill>
        <p:spPr>
          <a:xfrm>
            <a:off x="1583625" y="4754550"/>
            <a:ext cx="629325" cy="354001"/>
          </a:xfrm>
          <a:prstGeom prst="rect">
            <a:avLst/>
          </a:prstGeom>
          <a:noFill/>
          <a:ln>
            <a:noFill/>
          </a:ln>
        </p:spPr>
      </p:pic>
      <p:pic>
        <p:nvPicPr>
          <p:cNvPr id="4687" name="Google Shape;4687;g27b3a2978f5_0_4802"/>
          <p:cNvPicPr preferRelativeResize="0"/>
          <p:nvPr/>
        </p:nvPicPr>
        <p:blipFill>
          <a:blip r:embed="rId5">
            <a:alphaModFix/>
          </a:blip>
          <a:stretch>
            <a:fillRect/>
          </a:stretch>
        </p:blipFill>
        <p:spPr>
          <a:xfrm>
            <a:off x="7836079" y="206390"/>
            <a:ext cx="1089396" cy="198950"/>
          </a:xfrm>
          <a:prstGeom prst="rect">
            <a:avLst/>
          </a:prstGeom>
          <a:noFill/>
          <a:ln>
            <a:noFill/>
          </a:ln>
        </p:spPr>
      </p:pic>
      <p:sp>
        <p:nvSpPr>
          <p:cNvPr id="4688" name="Google Shape;4688;g27b3a2978f5_0_4802"/>
          <p:cNvSpPr txBox="1"/>
          <p:nvPr/>
        </p:nvSpPr>
        <p:spPr>
          <a:xfrm>
            <a:off x="285075" y="906125"/>
            <a:ext cx="2533500" cy="2812800"/>
          </a:xfrm>
          <a:prstGeom prst="rect">
            <a:avLst/>
          </a:prstGeom>
          <a:noFill/>
          <a:ln>
            <a:noFill/>
          </a:ln>
        </p:spPr>
        <p:txBody>
          <a:bodyPr spcFirstLastPara="1" wrap="square" lIns="0" tIns="0" rIns="0" bIns="0" anchor="ctr" anchorCtr="0">
            <a:spAutoFit/>
          </a:bodyPr>
          <a:lstStyle/>
          <a:p>
            <a:pPr marL="0" marR="0" lvl="0" indent="0" algn="l" rtl="0">
              <a:lnSpc>
                <a:spcPct val="110000"/>
              </a:lnSpc>
              <a:spcBef>
                <a:spcPts val="0"/>
              </a:spcBef>
              <a:spcAft>
                <a:spcPts val="0"/>
              </a:spcAft>
              <a:buClr>
                <a:srgbClr val="000000"/>
              </a:buClr>
              <a:buSzPts val="1200"/>
              <a:buFont typeface="Arial"/>
              <a:buNone/>
            </a:pPr>
            <a:r>
              <a:rPr lang="en" sz="1600">
                <a:solidFill>
                  <a:schemeClr val="dk1"/>
                </a:solidFill>
                <a:latin typeface="Roboto Light"/>
                <a:ea typeface="Roboto Light"/>
                <a:cs typeface="Roboto Light"/>
                <a:sym typeface="Roboto Light"/>
              </a:rPr>
              <a:t>Start </a:t>
            </a:r>
            <a:r>
              <a:rPr lang="en" sz="1600" u="none" strike="noStrike" cap="none">
                <a:solidFill>
                  <a:schemeClr val="dk1"/>
                </a:solidFill>
                <a:latin typeface="Roboto Light"/>
                <a:ea typeface="Roboto Light"/>
                <a:cs typeface="Roboto Light"/>
                <a:sym typeface="Roboto Light"/>
              </a:rPr>
              <a:t>building the strategy and business case that shows the ROI of leveraging AI to; </a:t>
            </a:r>
            <a:endParaRPr sz="1600" u="none" strike="noStrike" cap="none">
              <a:solidFill>
                <a:schemeClr val="dk1"/>
              </a:solidFill>
              <a:latin typeface="Roboto Light"/>
              <a:ea typeface="Roboto Light"/>
              <a:cs typeface="Roboto Light"/>
              <a:sym typeface="Roboto Light"/>
            </a:endParaRPr>
          </a:p>
          <a:p>
            <a:pPr marL="0" marR="0" lvl="0" indent="0" algn="l" rtl="0">
              <a:lnSpc>
                <a:spcPct val="110000"/>
              </a:lnSpc>
              <a:spcBef>
                <a:spcPts val="1000"/>
              </a:spcBef>
              <a:spcAft>
                <a:spcPts val="1000"/>
              </a:spcAft>
              <a:buClr>
                <a:srgbClr val="000000"/>
              </a:buClr>
              <a:buSzPts val="1200"/>
              <a:buFont typeface="Arial"/>
              <a:buNone/>
            </a:pPr>
            <a:r>
              <a:rPr lang="en" sz="1600">
                <a:solidFill>
                  <a:srgbClr val="773DAC"/>
                </a:solidFill>
                <a:latin typeface="Roboto Light"/>
                <a:ea typeface="Roboto Light"/>
                <a:cs typeface="Roboto Light"/>
                <a:sym typeface="Roboto Light"/>
              </a:rPr>
              <a:t>I</a:t>
            </a:r>
            <a:r>
              <a:rPr lang="en" sz="1600" u="none" strike="noStrike" cap="none">
                <a:solidFill>
                  <a:srgbClr val="773DAC"/>
                </a:solidFill>
                <a:latin typeface="Roboto Light"/>
                <a:ea typeface="Roboto Light"/>
                <a:cs typeface="Roboto Light"/>
                <a:sym typeface="Roboto Light"/>
              </a:rPr>
              <a:t>mprove the customer’s ordering experience, lower the time and cost of taking a customer’s order, </a:t>
            </a:r>
            <a:r>
              <a:rPr lang="en" sz="1600" u="none" strike="noStrike" cap="none">
                <a:solidFill>
                  <a:schemeClr val="dk1"/>
                </a:solidFill>
                <a:latin typeface="Roboto Light"/>
                <a:ea typeface="Roboto Light"/>
                <a:cs typeface="Roboto Light"/>
                <a:sym typeface="Roboto Light"/>
              </a:rPr>
              <a:t>and </a:t>
            </a:r>
            <a:r>
              <a:rPr lang="en" sz="1600" u="none" strike="noStrike" cap="none">
                <a:solidFill>
                  <a:srgbClr val="773DAC"/>
                </a:solidFill>
                <a:latin typeface="Roboto Light"/>
                <a:ea typeface="Roboto Light"/>
                <a:cs typeface="Roboto Light"/>
                <a:sym typeface="Roboto Light"/>
              </a:rPr>
              <a:t>create a frictionless experience for employees. </a:t>
            </a:r>
            <a:endParaRPr>
              <a:latin typeface="Roboto Light"/>
              <a:ea typeface="Roboto Light"/>
              <a:cs typeface="Roboto Light"/>
              <a:sym typeface="Roboto Light"/>
            </a:endParaRPr>
          </a:p>
        </p:txBody>
      </p:sp>
      <p:sp>
        <p:nvSpPr>
          <p:cNvPr id="4689" name="Google Shape;4689;g27b3a2978f5_0_4802"/>
          <p:cNvSpPr txBox="1"/>
          <p:nvPr/>
        </p:nvSpPr>
        <p:spPr>
          <a:xfrm>
            <a:off x="252725" y="254050"/>
            <a:ext cx="8302500" cy="4551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sz="2500" b="1">
                <a:solidFill>
                  <a:srgbClr val="6032BA"/>
                </a:solidFill>
                <a:latin typeface="Roboto"/>
                <a:ea typeface="Roboto"/>
                <a:cs typeface="Roboto"/>
                <a:sym typeface="Roboto"/>
              </a:rPr>
              <a:t>What it takes.  Keys to Success.</a:t>
            </a:r>
            <a:endParaRPr sz="2800" b="1">
              <a:solidFill>
                <a:srgbClr val="4F359B"/>
              </a:solidFill>
            </a:endParaRPr>
          </a:p>
        </p:txBody>
      </p:sp>
      <p:pic>
        <p:nvPicPr>
          <p:cNvPr id="4690" name="Google Shape;4690;g27b3a2978f5_0_4802"/>
          <p:cNvPicPr preferRelativeResize="0"/>
          <p:nvPr/>
        </p:nvPicPr>
        <p:blipFill>
          <a:blip r:embed="rId6">
            <a:alphaModFix/>
          </a:blip>
          <a:stretch>
            <a:fillRect/>
          </a:stretch>
        </p:blipFill>
        <p:spPr>
          <a:xfrm>
            <a:off x="3397175" y="1999912"/>
            <a:ext cx="504700" cy="504675"/>
          </a:xfrm>
          <a:prstGeom prst="rect">
            <a:avLst/>
          </a:prstGeom>
          <a:noFill/>
          <a:ln>
            <a:noFill/>
          </a:ln>
        </p:spPr>
      </p:pic>
      <p:pic>
        <p:nvPicPr>
          <p:cNvPr id="4691" name="Google Shape;4691;g27b3a2978f5_0_4802"/>
          <p:cNvPicPr preferRelativeResize="0"/>
          <p:nvPr/>
        </p:nvPicPr>
        <p:blipFill rotWithShape="1">
          <a:blip r:embed="rId7">
            <a:alphaModFix/>
          </a:blip>
          <a:srcRect l="7964" t="15129" r="9075" b="14467"/>
          <a:stretch/>
        </p:blipFill>
        <p:spPr>
          <a:xfrm>
            <a:off x="3331725" y="835687"/>
            <a:ext cx="635596" cy="539475"/>
          </a:xfrm>
          <a:prstGeom prst="rect">
            <a:avLst/>
          </a:prstGeom>
          <a:noFill/>
          <a:ln>
            <a:noFill/>
          </a:ln>
        </p:spPr>
      </p:pic>
      <p:pic>
        <p:nvPicPr>
          <p:cNvPr id="4692" name="Google Shape;4692;g27b3a2978f5_0_4802"/>
          <p:cNvPicPr preferRelativeResize="0"/>
          <p:nvPr/>
        </p:nvPicPr>
        <p:blipFill>
          <a:blip r:embed="rId8">
            <a:alphaModFix/>
          </a:blip>
          <a:stretch>
            <a:fillRect/>
          </a:stretch>
        </p:blipFill>
        <p:spPr>
          <a:xfrm>
            <a:off x="6067601" y="835674"/>
            <a:ext cx="539448" cy="539475"/>
          </a:xfrm>
          <a:prstGeom prst="rect">
            <a:avLst/>
          </a:prstGeom>
          <a:noFill/>
          <a:ln>
            <a:noFill/>
          </a:ln>
        </p:spPr>
      </p:pic>
      <p:sp>
        <p:nvSpPr>
          <p:cNvPr id="4693" name="Google Shape;4693;g27b3a2978f5_0_4802"/>
          <p:cNvSpPr txBox="1"/>
          <p:nvPr/>
        </p:nvSpPr>
        <p:spPr>
          <a:xfrm>
            <a:off x="3967325" y="978775"/>
            <a:ext cx="1908000" cy="354000"/>
          </a:xfrm>
          <a:prstGeom prst="rect">
            <a:avLst/>
          </a:prstGeom>
          <a:noFill/>
          <a:ln>
            <a:noFill/>
          </a:ln>
        </p:spPr>
        <p:txBody>
          <a:bodyPr spcFirstLastPara="1" wrap="square" lIns="91425" tIns="91425" rIns="91425" bIns="91425" anchor="t" anchorCtr="0">
            <a:spAutoFit/>
          </a:bodyPr>
          <a:lstStyle/>
          <a:p>
            <a:pPr marL="0" marR="19677" lvl="0" indent="0" algn="l" rtl="0">
              <a:lnSpc>
                <a:spcPct val="115000"/>
              </a:lnSpc>
              <a:spcBef>
                <a:spcPts val="0"/>
              </a:spcBef>
              <a:spcAft>
                <a:spcPts val="1000"/>
              </a:spcAft>
              <a:buNone/>
            </a:pPr>
            <a:r>
              <a:rPr lang="en" sz="1100" b="1">
                <a:solidFill>
                  <a:srgbClr val="51349E"/>
                </a:solidFill>
                <a:latin typeface="Roboto"/>
                <a:ea typeface="Roboto"/>
                <a:cs typeface="Roboto"/>
                <a:sym typeface="Roboto"/>
              </a:rPr>
              <a:t>Specialized Voice Models</a:t>
            </a:r>
            <a:endParaRPr sz="1100">
              <a:solidFill>
                <a:srgbClr val="51349E"/>
              </a:solidFill>
            </a:endParaRPr>
          </a:p>
        </p:txBody>
      </p:sp>
      <p:sp>
        <p:nvSpPr>
          <p:cNvPr id="4694" name="Google Shape;4694;g27b3a2978f5_0_4802"/>
          <p:cNvSpPr txBox="1"/>
          <p:nvPr/>
        </p:nvSpPr>
        <p:spPr>
          <a:xfrm>
            <a:off x="3282825" y="1287450"/>
            <a:ext cx="2712900" cy="578700"/>
          </a:xfrm>
          <a:prstGeom prst="rect">
            <a:avLst/>
          </a:prstGeom>
          <a:noFill/>
          <a:ln>
            <a:noFill/>
          </a:ln>
        </p:spPr>
        <p:txBody>
          <a:bodyPr spcFirstLastPara="1" wrap="square" lIns="91425" tIns="91425" rIns="91425" bIns="91425" anchor="t" anchorCtr="0">
            <a:spAutoFit/>
          </a:bodyPr>
          <a:lstStyle/>
          <a:p>
            <a:pPr marL="0" marR="19677" lvl="0" indent="0" algn="l" rtl="0">
              <a:lnSpc>
                <a:spcPct val="110000"/>
              </a:lnSpc>
              <a:spcBef>
                <a:spcPts val="0"/>
              </a:spcBef>
              <a:spcAft>
                <a:spcPts val="1500"/>
              </a:spcAft>
              <a:buNone/>
            </a:pPr>
            <a:r>
              <a:rPr lang="en" sz="800">
                <a:solidFill>
                  <a:srgbClr val="212121"/>
                </a:solidFill>
                <a:latin typeface="Helvetica Neue Light"/>
                <a:ea typeface="Helvetica Neue Light"/>
                <a:cs typeface="Helvetica Neue Light"/>
                <a:sym typeface="Helvetica Neue Light"/>
              </a:rPr>
              <a:t>Proprietary deep neural network powered Automatic Speech Recognition (ASR) enables zero-latency and context-sensitive speech-to-text.</a:t>
            </a:r>
            <a:endParaRPr sz="800">
              <a:solidFill>
                <a:srgbClr val="212121"/>
              </a:solidFill>
              <a:latin typeface="Helvetica Neue Light"/>
              <a:ea typeface="Helvetica Neue Light"/>
              <a:cs typeface="Helvetica Neue Light"/>
              <a:sym typeface="Helvetica Neue Light"/>
            </a:endParaRPr>
          </a:p>
        </p:txBody>
      </p:sp>
      <p:pic>
        <p:nvPicPr>
          <p:cNvPr id="4695" name="Google Shape;4695;g27b3a2978f5_0_4802"/>
          <p:cNvPicPr preferRelativeResize="0"/>
          <p:nvPr/>
        </p:nvPicPr>
        <p:blipFill>
          <a:blip r:embed="rId9">
            <a:alphaModFix/>
          </a:blip>
          <a:stretch>
            <a:fillRect/>
          </a:stretch>
        </p:blipFill>
        <p:spPr>
          <a:xfrm>
            <a:off x="3397175" y="3304275"/>
            <a:ext cx="504700" cy="504700"/>
          </a:xfrm>
          <a:prstGeom prst="rect">
            <a:avLst/>
          </a:prstGeom>
          <a:noFill/>
          <a:ln>
            <a:noFill/>
          </a:ln>
        </p:spPr>
      </p:pic>
      <p:sp>
        <p:nvSpPr>
          <p:cNvPr id="4696" name="Google Shape;4696;g27b3a2978f5_0_4802"/>
          <p:cNvSpPr txBox="1"/>
          <p:nvPr/>
        </p:nvSpPr>
        <p:spPr>
          <a:xfrm>
            <a:off x="3967325" y="3379625"/>
            <a:ext cx="2179500" cy="354000"/>
          </a:xfrm>
          <a:prstGeom prst="rect">
            <a:avLst/>
          </a:prstGeom>
          <a:noFill/>
          <a:ln>
            <a:noFill/>
          </a:ln>
        </p:spPr>
        <p:txBody>
          <a:bodyPr spcFirstLastPara="1" wrap="square" lIns="91425" tIns="91425" rIns="91425" bIns="91425" anchor="t" anchorCtr="0">
            <a:spAutoFit/>
          </a:bodyPr>
          <a:lstStyle/>
          <a:p>
            <a:pPr marL="0" marR="19677" lvl="0" indent="0" algn="l" rtl="0">
              <a:lnSpc>
                <a:spcPct val="115000"/>
              </a:lnSpc>
              <a:spcBef>
                <a:spcPts val="0"/>
              </a:spcBef>
              <a:spcAft>
                <a:spcPts val="1000"/>
              </a:spcAft>
              <a:buNone/>
            </a:pPr>
            <a:r>
              <a:rPr lang="en" sz="1100" b="1">
                <a:solidFill>
                  <a:srgbClr val="51349E"/>
                </a:solidFill>
                <a:latin typeface="Roboto"/>
                <a:ea typeface="Roboto"/>
                <a:cs typeface="Roboto"/>
                <a:sym typeface="Roboto"/>
              </a:rPr>
              <a:t>Dynamic Menu Reasoner</a:t>
            </a:r>
            <a:endParaRPr sz="1100">
              <a:solidFill>
                <a:srgbClr val="51349E"/>
              </a:solidFill>
            </a:endParaRPr>
          </a:p>
        </p:txBody>
      </p:sp>
      <p:sp>
        <p:nvSpPr>
          <p:cNvPr id="4697" name="Google Shape;4697;g27b3a2978f5_0_4802"/>
          <p:cNvSpPr txBox="1"/>
          <p:nvPr/>
        </p:nvSpPr>
        <p:spPr>
          <a:xfrm>
            <a:off x="3967325" y="2077450"/>
            <a:ext cx="1710600" cy="354000"/>
          </a:xfrm>
          <a:prstGeom prst="rect">
            <a:avLst/>
          </a:prstGeom>
          <a:noFill/>
          <a:ln>
            <a:noFill/>
          </a:ln>
        </p:spPr>
        <p:txBody>
          <a:bodyPr spcFirstLastPara="1" wrap="square" lIns="91425" tIns="91425" rIns="91425" bIns="91425" anchor="t" anchorCtr="0">
            <a:spAutoFit/>
          </a:bodyPr>
          <a:lstStyle/>
          <a:p>
            <a:pPr marL="0" marR="19677" lvl="0" indent="0" algn="l" rtl="0">
              <a:lnSpc>
                <a:spcPct val="115000"/>
              </a:lnSpc>
              <a:spcBef>
                <a:spcPts val="0"/>
              </a:spcBef>
              <a:spcAft>
                <a:spcPts val="1000"/>
              </a:spcAft>
              <a:buNone/>
            </a:pPr>
            <a:r>
              <a:rPr lang="en" sz="1100" b="1">
                <a:solidFill>
                  <a:srgbClr val="51349E"/>
                </a:solidFill>
                <a:latin typeface="Roboto"/>
                <a:ea typeface="Roboto"/>
                <a:cs typeface="Roboto"/>
                <a:sym typeface="Roboto"/>
              </a:rPr>
              <a:t>Voice Activity Detection</a:t>
            </a:r>
            <a:endParaRPr sz="1100">
              <a:solidFill>
                <a:srgbClr val="51349E"/>
              </a:solidFill>
            </a:endParaRPr>
          </a:p>
        </p:txBody>
      </p:sp>
      <p:sp>
        <p:nvSpPr>
          <p:cNvPr id="4698" name="Google Shape;4698;g27b3a2978f5_0_4802"/>
          <p:cNvSpPr txBox="1"/>
          <p:nvPr/>
        </p:nvSpPr>
        <p:spPr>
          <a:xfrm>
            <a:off x="3282825" y="2441950"/>
            <a:ext cx="2712900" cy="714300"/>
          </a:xfrm>
          <a:prstGeom prst="rect">
            <a:avLst/>
          </a:prstGeom>
          <a:noFill/>
          <a:ln>
            <a:noFill/>
          </a:ln>
        </p:spPr>
        <p:txBody>
          <a:bodyPr spcFirstLastPara="1" wrap="square" lIns="91425" tIns="91425" rIns="91425" bIns="91425" anchor="t" anchorCtr="0">
            <a:spAutoFit/>
          </a:bodyPr>
          <a:lstStyle/>
          <a:p>
            <a:pPr marL="0" marR="19677" lvl="0" indent="0" algn="l" rtl="0">
              <a:lnSpc>
                <a:spcPct val="110000"/>
              </a:lnSpc>
              <a:spcBef>
                <a:spcPts val="0"/>
              </a:spcBef>
              <a:spcAft>
                <a:spcPts val="1500"/>
              </a:spcAft>
              <a:buNone/>
            </a:pPr>
            <a:r>
              <a:rPr lang="en" sz="800">
                <a:solidFill>
                  <a:srgbClr val="212121"/>
                </a:solidFill>
                <a:latin typeface="Helvetica Neue Light"/>
                <a:ea typeface="Helvetica Neue Light"/>
                <a:cs typeface="Helvetica Neue Light"/>
                <a:sym typeface="Helvetica Neue Light"/>
              </a:rPr>
              <a:t>Omilia’s deepASR speech recognition engine understands accents &amp; slang and is able to detect background noise, side speech in order to maximize accurate transcription of target speaker.</a:t>
            </a:r>
            <a:endParaRPr sz="800">
              <a:solidFill>
                <a:srgbClr val="212121"/>
              </a:solidFill>
              <a:latin typeface="Helvetica Neue Light"/>
              <a:ea typeface="Helvetica Neue Light"/>
              <a:cs typeface="Helvetica Neue Light"/>
              <a:sym typeface="Helvetica Neue Light"/>
            </a:endParaRPr>
          </a:p>
        </p:txBody>
      </p:sp>
      <p:sp>
        <p:nvSpPr>
          <p:cNvPr id="4699" name="Google Shape;4699;g27b3a2978f5_0_4802"/>
          <p:cNvSpPr txBox="1"/>
          <p:nvPr/>
        </p:nvSpPr>
        <p:spPr>
          <a:xfrm>
            <a:off x="3282825" y="3799750"/>
            <a:ext cx="2533500" cy="714300"/>
          </a:xfrm>
          <a:prstGeom prst="rect">
            <a:avLst/>
          </a:prstGeom>
          <a:noFill/>
          <a:ln>
            <a:noFill/>
          </a:ln>
        </p:spPr>
        <p:txBody>
          <a:bodyPr spcFirstLastPara="1" wrap="square" lIns="91425" tIns="91425" rIns="91425" bIns="91425" anchor="t" anchorCtr="0">
            <a:spAutoFit/>
          </a:bodyPr>
          <a:lstStyle/>
          <a:p>
            <a:pPr marL="0" marR="19677" lvl="0" indent="0" algn="l" rtl="0">
              <a:lnSpc>
                <a:spcPct val="110000"/>
              </a:lnSpc>
              <a:spcBef>
                <a:spcPts val="0"/>
              </a:spcBef>
              <a:spcAft>
                <a:spcPts val="1500"/>
              </a:spcAft>
              <a:buNone/>
            </a:pPr>
            <a:r>
              <a:rPr lang="en" sz="800">
                <a:solidFill>
                  <a:srgbClr val="212121"/>
                </a:solidFill>
                <a:latin typeface="Helvetica Neue Light"/>
                <a:ea typeface="Helvetica Neue Light"/>
                <a:cs typeface="Helvetica Neue Light"/>
                <a:sym typeface="Helvetica Neue Light"/>
              </a:rPr>
              <a:t>Different stores and regions have different menus. Stock of items is limited, and so are limited time offers. The AI needs ability to be deal with changing menu from store to store, in real-time.</a:t>
            </a:r>
            <a:endParaRPr sz="800">
              <a:solidFill>
                <a:srgbClr val="212121"/>
              </a:solidFill>
              <a:latin typeface="Helvetica Neue Light"/>
              <a:ea typeface="Helvetica Neue Light"/>
              <a:cs typeface="Helvetica Neue Light"/>
              <a:sym typeface="Helvetica Neue Light"/>
            </a:endParaRPr>
          </a:p>
        </p:txBody>
      </p:sp>
      <p:pic>
        <p:nvPicPr>
          <p:cNvPr id="4700" name="Google Shape;4700;g27b3a2978f5_0_4802"/>
          <p:cNvPicPr preferRelativeResize="0"/>
          <p:nvPr/>
        </p:nvPicPr>
        <p:blipFill>
          <a:blip r:embed="rId10">
            <a:alphaModFix/>
          </a:blip>
          <a:stretch>
            <a:fillRect/>
          </a:stretch>
        </p:blipFill>
        <p:spPr>
          <a:xfrm>
            <a:off x="6117563" y="1978550"/>
            <a:ext cx="475625" cy="475625"/>
          </a:xfrm>
          <a:prstGeom prst="rect">
            <a:avLst/>
          </a:prstGeom>
          <a:noFill/>
          <a:ln>
            <a:noFill/>
          </a:ln>
        </p:spPr>
      </p:pic>
      <p:sp>
        <p:nvSpPr>
          <p:cNvPr id="4701" name="Google Shape;4701;g27b3a2978f5_0_4802"/>
          <p:cNvSpPr txBox="1"/>
          <p:nvPr/>
        </p:nvSpPr>
        <p:spPr>
          <a:xfrm>
            <a:off x="6678925" y="978775"/>
            <a:ext cx="2296800" cy="354000"/>
          </a:xfrm>
          <a:prstGeom prst="rect">
            <a:avLst/>
          </a:prstGeom>
          <a:noFill/>
          <a:ln>
            <a:noFill/>
          </a:ln>
        </p:spPr>
        <p:txBody>
          <a:bodyPr spcFirstLastPara="1" wrap="square" lIns="91425" tIns="91425" rIns="91425" bIns="91425" anchor="t" anchorCtr="0">
            <a:spAutoFit/>
          </a:bodyPr>
          <a:lstStyle/>
          <a:p>
            <a:pPr marL="0" marR="19677" lvl="0" indent="0" algn="l" rtl="0">
              <a:lnSpc>
                <a:spcPct val="115000"/>
              </a:lnSpc>
              <a:spcBef>
                <a:spcPts val="0"/>
              </a:spcBef>
              <a:spcAft>
                <a:spcPts val="1000"/>
              </a:spcAft>
              <a:buNone/>
            </a:pPr>
            <a:r>
              <a:rPr lang="en" sz="1100" b="1">
                <a:solidFill>
                  <a:srgbClr val="51349E"/>
                </a:solidFill>
                <a:latin typeface="Roboto"/>
                <a:ea typeface="Roboto"/>
                <a:cs typeface="Roboto"/>
                <a:sym typeface="Roboto"/>
              </a:rPr>
              <a:t>Natural Language Understanding</a:t>
            </a:r>
            <a:endParaRPr sz="1100">
              <a:solidFill>
                <a:srgbClr val="51349E"/>
              </a:solidFill>
            </a:endParaRPr>
          </a:p>
        </p:txBody>
      </p:sp>
      <p:sp>
        <p:nvSpPr>
          <p:cNvPr id="4702" name="Google Shape;4702;g27b3a2978f5_0_4802"/>
          <p:cNvSpPr txBox="1"/>
          <p:nvPr/>
        </p:nvSpPr>
        <p:spPr>
          <a:xfrm>
            <a:off x="5994425" y="1287450"/>
            <a:ext cx="2931000" cy="578700"/>
          </a:xfrm>
          <a:prstGeom prst="rect">
            <a:avLst/>
          </a:prstGeom>
          <a:noFill/>
          <a:ln>
            <a:noFill/>
          </a:ln>
        </p:spPr>
        <p:txBody>
          <a:bodyPr spcFirstLastPara="1" wrap="square" lIns="91425" tIns="91425" rIns="91425" bIns="91425" anchor="t" anchorCtr="0">
            <a:spAutoFit/>
          </a:bodyPr>
          <a:lstStyle/>
          <a:p>
            <a:pPr marL="0" marR="19677" lvl="0" indent="0" algn="l" rtl="0">
              <a:lnSpc>
                <a:spcPct val="110000"/>
              </a:lnSpc>
              <a:spcBef>
                <a:spcPts val="0"/>
              </a:spcBef>
              <a:spcAft>
                <a:spcPts val="1500"/>
              </a:spcAft>
              <a:buClr>
                <a:schemeClr val="dk1"/>
              </a:buClr>
              <a:buSzPts val="1100"/>
              <a:buFont typeface="Arial"/>
              <a:buNone/>
            </a:pPr>
            <a:r>
              <a:rPr lang="en" sz="800">
                <a:solidFill>
                  <a:schemeClr val="accent2"/>
                </a:solidFill>
                <a:latin typeface="Helvetica Neue Light"/>
                <a:ea typeface="Helvetica Neue Light"/>
                <a:cs typeface="Helvetica Neue Light"/>
                <a:sym typeface="Helvetica Neue Light"/>
              </a:rPr>
              <a:t>Omilia understands words and their intended meaning, providing contextual responses with high accuracy and minimal training input.</a:t>
            </a:r>
            <a:endParaRPr sz="800">
              <a:solidFill>
                <a:srgbClr val="212121"/>
              </a:solidFill>
              <a:latin typeface="Helvetica Neue Light"/>
              <a:ea typeface="Helvetica Neue Light"/>
              <a:cs typeface="Helvetica Neue Light"/>
              <a:sym typeface="Helvetica Neue Light"/>
            </a:endParaRPr>
          </a:p>
        </p:txBody>
      </p:sp>
      <p:sp>
        <p:nvSpPr>
          <p:cNvPr id="4703" name="Google Shape;4703;g27b3a2978f5_0_4802"/>
          <p:cNvSpPr txBox="1"/>
          <p:nvPr/>
        </p:nvSpPr>
        <p:spPr>
          <a:xfrm>
            <a:off x="6678925" y="3379613"/>
            <a:ext cx="2179500" cy="354000"/>
          </a:xfrm>
          <a:prstGeom prst="rect">
            <a:avLst/>
          </a:prstGeom>
          <a:noFill/>
          <a:ln>
            <a:noFill/>
          </a:ln>
        </p:spPr>
        <p:txBody>
          <a:bodyPr spcFirstLastPara="1" wrap="square" lIns="91425" tIns="91425" rIns="91425" bIns="91425" anchor="t" anchorCtr="0">
            <a:spAutoFit/>
          </a:bodyPr>
          <a:lstStyle/>
          <a:p>
            <a:pPr marL="0" marR="19677" lvl="0" indent="0" algn="l" rtl="0">
              <a:lnSpc>
                <a:spcPct val="115000"/>
              </a:lnSpc>
              <a:spcBef>
                <a:spcPts val="0"/>
              </a:spcBef>
              <a:spcAft>
                <a:spcPts val="1000"/>
              </a:spcAft>
              <a:buNone/>
            </a:pPr>
            <a:r>
              <a:rPr lang="en" sz="1100" b="1">
                <a:solidFill>
                  <a:srgbClr val="51349E"/>
                </a:solidFill>
                <a:latin typeface="Roboto"/>
                <a:ea typeface="Roboto"/>
                <a:cs typeface="Roboto"/>
                <a:sym typeface="Roboto"/>
              </a:rPr>
              <a:t>Noise Filtering</a:t>
            </a:r>
            <a:endParaRPr sz="1100">
              <a:solidFill>
                <a:srgbClr val="51349E"/>
              </a:solidFill>
            </a:endParaRPr>
          </a:p>
        </p:txBody>
      </p:sp>
      <p:sp>
        <p:nvSpPr>
          <p:cNvPr id="4704" name="Google Shape;4704;g27b3a2978f5_0_4802"/>
          <p:cNvSpPr txBox="1"/>
          <p:nvPr/>
        </p:nvSpPr>
        <p:spPr>
          <a:xfrm>
            <a:off x="6678925" y="2077438"/>
            <a:ext cx="1710600" cy="354000"/>
          </a:xfrm>
          <a:prstGeom prst="rect">
            <a:avLst/>
          </a:prstGeom>
          <a:noFill/>
          <a:ln>
            <a:noFill/>
          </a:ln>
        </p:spPr>
        <p:txBody>
          <a:bodyPr spcFirstLastPara="1" wrap="square" lIns="91425" tIns="91425" rIns="91425" bIns="91425" anchor="t" anchorCtr="0">
            <a:spAutoFit/>
          </a:bodyPr>
          <a:lstStyle/>
          <a:p>
            <a:pPr marL="0" marR="19677" lvl="0" indent="0" algn="l" rtl="0">
              <a:lnSpc>
                <a:spcPct val="115000"/>
              </a:lnSpc>
              <a:spcBef>
                <a:spcPts val="0"/>
              </a:spcBef>
              <a:spcAft>
                <a:spcPts val="1000"/>
              </a:spcAft>
              <a:buNone/>
            </a:pPr>
            <a:r>
              <a:rPr lang="en" sz="1100" b="1">
                <a:solidFill>
                  <a:srgbClr val="51349E"/>
                </a:solidFill>
                <a:latin typeface="Roboto"/>
                <a:ea typeface="Roboto"/>
                <a:cs typeface="Roboto"/>
                <a:sym typeface="Roboto"/>
              </a:rPr>
              <a:t>Latency Removal</a:t>
            </a:r>
            <a:endParaRPr sz="1100">
              <a:solidFill>
                <a:srgbClr val="51349E"/>
              </a:solidFill>
            </a:endParaRPr>
          </a:p>
        </p:txBody>
      </p:sp>
      <p:sp>
        <p:nvSpPr>
          <p:cNvPr id="4705" name="Google Shape;4705;g27b3a2978f5_0_4802"/>
          <p:cNvSpPr txBox="1"/>
          <p:nvPr/>
        </p:nvSpPr>
        <p:spPr>
          <a:xfrm>
            <a:off x="5994425" y="2441950"/>
            <a:ext cx="2931000" cy="714300"/>
          </a:xfrm>
          <a:prstGeom prst="rect">
            <a:avLst/>
          </a:prstGeom>
          <a:noFill/>
          <a:ln>
            <a:noFill/>
          </a:ln>
        </p:spPr>
        <p:txBody>
          <a:bodyPr spcFirstLastPara="1" wrap="square" lIns="91425" tIns="91425" rIns="91425" bIns="91425" anchor="t" anchorCtr="0">
            <a:spAutoFit/>
          </a:bodyPr>
          <a:lstStyle/>
          <a:p>
            <a:pPr marL="0" marR="19677" lvl="0" indent="0" algn="l" rtl="0">
              <a:lnSpc>
                <a:spcPct val="110000"/>
              </a:lnSpc>
              <a:spcBef>
                <a:spcPts val="0"/>
              </a:spcBef>
              <a:spcAft>
                <a:spcPts val="1500"/>
              </a:spcAft>
              <a:buNone/>
            </a:pPr>
            <a:r>
              <a:rPr lang="en" sz="800">
                <a:solidFill>
                  <a:srgbClr val="212121"/>
                </a:solidFill>
                <a:latin typeface="Helvetica Neue Light"/>
                <a:ea typeface="Helvetica Neue Light"/>
                <a:cs typeface="Helvetica Neue Light"/>
                <a:sym typeface="Helvetica Neue Light"/>
              </a:rPr>
              <a:t>Voice is a synchronous in real-time. The customers appetite for delayed or out-of-context responses will lead to failed engagements. Listening, understanding, and responding in real-time is key to a successful deployment.</a:t>
            </a:r>
            <a:endParaRPr sz="800">
              <a:solidFill>
                <a:srgbClr val="212121"/>
              </a:solidFill>
              <a:latin typeface="Helvetica Neue Light"/>
              <a:ea typeface="Helvetica Neue Light"/>
              <a:cs typeface="Helvetica Neue Light"/>
              <a:sym typeface="Helvetica Neue Light"/>
            </a:endParaRPr>
          </a:p>
        </p:txBody>
      </p:sp>
      <p:sp>
        <p:nvSpPr>
          <p:cNvPr id="4706" name="Google Shape;4706;g27b3a2978f5_0_4802"/>
          <p:cNvSpPr txBox="1"/>
          <p:nvPr/>
        </p:nvSpPr>
        <p:spPr>
          <a:xfrm>
            <a:off x="5994425" y="3799750"/>
            <a:ext cx="2931000" cy="578700"/>
          </a:xfrm>
          <a:prstGeom prst="rect">
            <a:avLst/>
          </a:prstGeom>
          <a:noFill/>
          <a:ln>
            <a:noFill/>
          </a:ln>
        </p:spPr>
        <p:txBody>
          <a:bodyPr spcFirstLastPara="1" wrap="square" lIns="91425" tIns="91425" rIns="91425" bIns="91425" anchor="t" anchorCtr="0">
            <a:spAutoFit/>
          </a:bodyPr>
          <a:lstStyle/>
          <a:p>
            <a:pPr marL="0" marR="19677" lvl="0" indent="0" algn="l" rtl="0">
              <a:lnSpc>
                <a:spcPct val="110000"/>
              </a:lnSpc>
              <a:spcBef>
                <a:spcPts val="0"/>
              </a:spcBef>
              <a:spcAft>
                <a:spcPts val="1500"/>
              </a:spcAft>
              <a:buClr>
                <a:schemeClr val="dk1"/>
              </a:buClr>
              <a:buSzPts val="1100"/>
              <a:buFont typeface="Arial"/>
              <a:buNone/>
            </a:pPr>
            <a:r>
              <a:rPr lang="en" sz="800">
                <a:solidFill>
                  <a:schemeClr val="accent2"/>
                </a:solidFill>
                <a:latin typeface="Helvetica Neue Light"/>
                <a:ea typeface="Helvetica Neue Light"/>
                <a:cs typeface="Helvetica Neue Light"/>
                <a:sym typeface="Helvetica Neue Light"/>
              </a:rPr>
              <a:t>Specialized speech recognition and voice activity dedication models enable the AI to hear the customer’s order over the engine and background noise.</a:t>
            </a:r>
            <a:endParaRPr sz="800">
              <a:solidFill>
                <a:schemeClr val="accent2"/>
              </a:solidFill>
              <a:latin typeface="Helvetica Neue Light"/>
              <a:ea typeface="Helvetica Neue Light"/>
              <a:cs typeface="Helvetica Neue Light"/>
              <a:sym typeface="Helvetica Neue Light"/>
            </a:endParaRPr>
          </a:p>
        </p:txBody>
      </p:sp>
      <p:pic>
        <p:nvPicPr>
          <p:cNvPr id="4707" name="Google Shape;4707;g27b3a2978f5_0_4802"/>
          <p:cNvPicPr preferRelativeResize="0"/>
          <p:nvPr/>
        </p:nvPicPr>
        <p:blipFill>
          <a:blip r:embed="rId11">
            <a:alphaModFix/>
          </a:blip>
          <a:stretch>
            <a:fillRect/>
          </a:stretch>
        </p:blipFill>
        <p:spPr>
          <a:xfrm>
            <a:off x="6117573" y="3258005"/>
            <a:ext cx="475599" cy="47562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11"/>
        <p:cNvGrpSpPr/>
        <p:nvPr/>
      </p:nvGrpSpPr>
      <p:grpSpPr>
        <a:xfrm>
          <a:off x="0" y="0"/>
          <a:ext cx="0" cy="0"/>
          <a:chOff x="0" y="0"/>
          <a:chExt cx="0" cy="0"/>
        </a:xfrm>
      </p:grpSpPr>
      <p:sp>
        <p:nvSpPr>
          <p:cNvPr id="4712" name="Google Shape;4712;g27b3a2978f5_0_4759"/>
          <p:cNvSpPr txBox="1"/>
          <p:nvPr/>
        </p:nvSpPr>
        <p:spPr>
          <a:xfrm>
            <a:off x="7034650" y="4875000"/>
            <a:ext cx="1779900" cy="1131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600">
                <a:solidFill>
                  <a:srgbClr val="7878B9"/>
                </a:solidFill>
                <a:latin typeface="Roboto Thin"/>
                <a:ea typeface="Roboto Thin"/>
                <a:cs typeface="Roboto Thin"/>
                <a:sym typeface="Roboto Thin"/>
              </a:rPr>
              <a:t>© 2023 Omilia Natural Language Solutions Ltd.</a:t>
            </a:r>
            <a:endParaRPr sz="600">
              <a:solidFill>
                <a:srgbClr val="7878B9"/>
              </a:solidFill>
              <a:latin typeface="Roboto Thin"/>
              <a:ea typeface="Roboto Thin"/>
              <a:cs typeface="Roboto Thin"/>
              <a:sym typeface="Roboto Thin"/>
            </a:endParaRPr>
          </a:p>
        </p:txBody>
      </p:sp>
      <p:sp>
        <p:nvSpPr>
          <p:cNvPr id="4713" name="Google Shape;4713;g27b3a2978f5_0_4759"/>
          <p:cNvSpPr txBox="1"/>
          <p:nvPr/>
        </p:nvSpPr>
        <p:spPr>
          <a:xfrm>
            <a:off x="8866532" y="4834750"/>
            <a:ext cx="191700" cy="151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800">
                <a:solidFill>
                  <a:srgbClr val="6A5AAF"/>
                </a:solidFill>
                <a:latin typeface="Roboto Thin"/>
                <a:ea typeface="Roboto Thin"/>
                <a:cs typeface="Roboto Thin"/>
                <a:sym typeface="Roboto Thin"/>
              </a:rPr>
              <a:t>12</a:t>
            </a:fld>
            <a:endParaRPr sz="800">
              <a:solidFill>
                <a:srgbClr val="6A5AAF"/>
              </a:solidFill>
              <a:latin typeface="Roboto Thin"/>
              <a:ea typeface="Roboto Thin"/>
              <a:cs typeface="Roboto Thin"/>
              <a:sym typeface="Roboto Thin"/>
            </a:endParaRPr>
          </a:p>
        </p:txBody>
      </p:sp>
      <p:pic>
        <p:nvPicPr>
          <p:cNvPr id="4714" name="Google Shape;4714;g27b3a2978f5_0_4759"/>
          <p:cNvPicPr preferRelativeResize="0"/>
          <p:nvPr/>
        </p:nvPicPr>
        <p:blipFill rotWithShape="1">
          <a:blip r:embed="rId3">
            <a:alphaModFix/>
          </a:blip>
          <a:srcRect/>
          <a:stretch/>
        </p:blipFill>
        <p:spPr>
          <a:xfrm>
            <a:off x="133574" y="4860000"/>
            <a:ext cx="1348572" cy="198950"/>
          </a:xfrm>
          <a:prstGeom prst="rect">
            <a:avLst/>
          </a:prstGeom>
          <a:noFill/>
          <a:ln>
            <a:noFill/>
          </a:ln>
        </p:spPr>
      </p:pic>
      <p:pic>
        <p:nvPicPr>
          <p:cNvPr id="4715" name="Google Shape;4715;g27b3a2978f5_0_4759"/>
          <p:cNvPicPr preferRelativeResize="0"/>
          <p:nvPr/>
        </p:nvPicPr>
        <p:blipFill rotWithShape="1">
          <a:blip r:embed="rId4">
            <a:alphaModFix/>
          </a:blip>
          <a:srcRect/>
          <a:stretch/>
        </p:blipFill>
        <p:spPr>
          <a:xfrm>
            <a:off x="1583625" y="4754550"/>
            <a:ext cx="629325" cy="354001"/>
          </a:xfrm>
          <a:prstGeom prst="rect">
            <a:avLst/>
          </a:prstGeom>
          <a:noFill/>
          <a:ln>
            <a:noFill/>
          </a:ln>
        </p:spPr>
      </p:pic>
      <p:pic>
        <p:nvPicPr>
          <p:cNvPr id="4716" name="Google Shape;4716;g27b3a2978f5_0_4759"/>
          <p:cNvPicPr preferRelativeResize="0"/>
          <p:nvPr/>
        </p:nvPicPr>
        <p:blipFill>
          <a:blip r:embed="rId5">
            <a:alphaModFix/>
          </a:blip>
          <a:stretch>
            <a:fillRect/>
          </a:stretch>
        </p:blipFill>
        <p:spPr>
          <a:xfrm>
            <a:off x="7836079" y="206390"/>
            <a:ext cx="1089396" cy="198950"/>
          </a:xfrm>
          <a:prstGeom prst="rect">
            <a:avLst/>
          </a:prstGeom>
          <a:noFill/>
          <a:ln>
            <a:noFill/>
          </a:ln>
        </p:spPr>
      </p:pic>
      <p:grpSp>
        <p:nvGrpSpPr>
          <p:cNvPr id="4717" name="Google Shape;4717;g27b3a2978f5_0_4759"/>
          <p:cNvGrpSpPr/>
          <p:nvPr/>
        </p:nvGrpSpPr>
        <p:grpSpPr>
          <a:xfrm>
            <a:off x="1611147" y="1923375"/>
            <a:ext cx="6004843" cy="278563"/>
            <a:chOff x="5794010" y="4601374"/>
            <a:chExt cx="5917267" cy="274500"/>
          </a:xfrm>
        </p:grpSpPr>
        <p:sp>
          <p:nvSpPr>
            <p:cNvPr id="4718" name="Google Shape;4718;g27b3a2978f5_0_4759"/>
            <p:cNvSpPr/>
            <p:nvPr/>
          </p:nvSpPr>
          <p:spPr>
            <a:xfrm>
              <a:off x="5794010" y="4601374"/>
              <a:ext cx="1891500" cy="274500"/>
            </a:xfrm>
            <a:prstGeom prst="rect">
              <a:avLst/>
            </a:prstGeom>
            <a:solidFill>
              <a:srgbClr val="CCCCF4"/>
            </a:solid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r>
                <a:rPr lang="en" sz="875" b="1">
                  <a:solidFill>
                    <a:srgbClr val="6032BA"/>
                  </a:solidFill>
                  <a:latin typeface="Roboto"/>
                  <a:ea typeface="Roboto"/>
                  <a:cs typeface="Roboto"/>
                  <a:sym typeface="Roboto"/>
                </a:rPr>
                <a:t>Digital + Voice Multimodal CX </a:t>
              </a:r>
              <a:endParaRPr sz="1100" b="1" i="0" u="none" strike="noStrike" cap="none">
                <a:solidFill>
                  <a:srgbClr val="6032BA"/>
                </a:solidFill>
                <a:latin typeface="Roboto"/>
                <a:ea typeface="Roboto"/>
                <a:cs typeface="Roboto"/>
                <a:sym typeface="Roboto"/>
              </a:endParaRPr>
            </a:p>
          </p:txBody>
        </p:sp>
        <p:sp>
          <p:nvSpPr>
            <p:cNvPr id="4719" name="Google Shape;4719;g27b3a2978f5_0_4759"/>
            <p:cNvSpPr/>
            <p:nvPr/>
          </p:nvSpPr>
          <p:spPr>
            <a:xfrm>
              <a:off x="9819778" y="4601374"/>
              <a:ext cx="1891500" cy="274500"/>
            </a:xfrm>
            <a:prstGeom prst="rect">
              <a:avLst/>
            </a:prstGeom>
            <a:solidFill>
              <a:srgbClr val="CCCCF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875" b="1">
                  <a:solidFill>
                    <a:srgbClr val="6032BA"/>
                  </a:solidFill>
                  <a:latin typeface="Roboto"/>
                  <a:ea typeface="Roboto"/>
                  <a:cs typeface="Roboto"/>
                  <a:sym typeface="Roboto"/>
                </a:rPr>
                <a:t>Dialog Management</a:t>
              </a:r>
              <a:endParaRPr sz="1100" b="1" i="0" u="none" strike="noStrike" cap="none">
                <a:solidFill>
                  <a:srgbClr val="6032BA"/>
                </a:solidFill>
                <a:latin typeface="Roboto"/>
                <a:ea typeface="Roboto"/>
                <a:cs typeface="Roboto"/>
                <a:sym typeface="Roboto"/>
              </a:endParaRPr>
            </a:p>
          </p:txBody>
        </p:sp>
        <p:sp>
          <p:nvSpPr>
            <p:cNvPr id="4720" name="Google Shape;4720;g27b3a2978f5_0_4759"/>
            <p:cNvSpPr/>
            <p:nvPr/>
          </p:nvSpPr>
          <p:spPr>
            <a:xfrm>
              <a:off x="7806894" y="4601374"/>
              <a:ext cx="1891500" cy="274500"/>
            </a:xfrm>
            <a:prstGeom prst="rect">
              <a:avLst/>
            </a:prstGeom>
            <a:solidFill>
              <a:srgbClr val="CCCCF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None/>
              </a:pPr>
              <a:r>
                <a:rPr lang="en" sz="875" b="1">
                  <a:solidFill>
                    <a:srgbClr val="6032BA"/>
                  </a:solidFill>
                  <a:latin typeface="Roboto"/>
                  <a:ea typeface="Roboto"/>
                  <a:cs typeface="Roboto"/>
                  <a:sym typeface="Roboto"/>
                </a:rPr>
                <a:t>Natural Language Understanding</a:t>
              </a:r>
              <a:endParaRPr sz="1100" b="1" i="0" u="none" strike="noStrike" cap="none">
                <a:solidFill>
                  <a:srgbClr val="6032BA"/>
                </a:solidFill>
                <a:latin typeface="Roboto"/>
                <a:ea typeface="Roboto"/>
                <a:cs typeface="Roboto"/>
                <a:sym typeface="Roboto"/>
              </a:endParaRPr>
            </a:p>
          </p:txBody>
        </p:sp>
      </p:grpSp>
      <p:sp>
        <p:nvSpPr>
          <p:cNvPr id="4721" name="Google Shape;4721;g27b3a2978f5_0_4759"/>
          <p:cNvSpPr/>
          <p:nvPr/>
        </p:nvSpPr>
        <p:spPr>
          <a:xfrm>
            <a:off x="3653822" y="2311613"/>
            <a:ext cx="1919400" cy="278700"/>
          </a:xfrm>
          <a:prstGeom prst="rect">
            <a:avLst/>
          </a:prstGeom>
          <a:solidFill>
            <a:srgbClr val="CCCCF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875" b="1">
                <a:solidFill>
                  <a:srgbClr val="6032BA"/>
                </a:solidFill>
                <a:latin typeface="Roboto"/>
                <a:ea typeface="Roboto"/>
                <a:cs typeface="Roboto"/>
                <a:sym typeface="Roboto"/>
              </a:rPr>
              <a:t>Streaming Data &amp; Analytics</a:t>
            </a:r>
            <a:endParaRPr sz="1100" b="1" i="0" u="none" strike="noStrike" cap="none">
              <a:solidFill>
                <a:srgbClr val="6032BA"/>
              </a:solidFill>
              <a:latin typeface="Roboto"/>
              <a:ea typeface="Roboto"/>
              <a:cs typeface="Roboto"/>
              <a:sym typeface="Roboto"/>
            </a:endParaRPr>
          </a:p>
        </p:txBody>
      </p:sp>
      <p:sp>
        <p:nvSpPr>
          <p:cNvPr id="4722" name="Google Shape;4722;g27b3a2978f5_0_4759"/>
          <p:cNvSpPr/>
          <p:nvPr/>
        </p:nvSpPr>
        <p:spPr>
          <a:xfrm>
            <a:off x="1611147" y="2311613"/>
            <a:ext cx="1919400" cy="278700"/>
          </a:xfrm>
          <a:prstGeom prst="rect">
            <a:avLst/>
          </a:prstGeom>
          <a:solidFill>
            <a:srgbClr val="CCCCF4"/>
          </a:solid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r>
              <a:rPr lang="en" sz="875" b="1">
                <a:solidFill>
                  <a:srgbClr val="6032BA"/>
                </a:solidFill>
                <a:latin typeface="Roboto"/>
                <a:ea typeface="Roboto"/>
                <a:cs typeface="Roboto"/>
                <a:sym typeface="Roboto"/>
              </a:rPr>
              <a:t>Interactive Voice Response</a:t>
            </a:r>
            <a:endParaRPr sz="1100" b="1" i="0" u="none" strike="noStrike" cap="none">
              <a:solidFill>
                <a:srgbClr val="6032BA"/>
              </a:solidFill>
              <a:latin typeface="Roboto"/>
              <a:ea typeface="Roboto"/>
              <a:cs typeface="Roboto"/>
              <a:sym typeface="Roboto"/>
            </a:endParaRPr>
          </a:p>
        </p:txBody>
      </p:sp>
      <p:sp>
        <p:nvSpPr>
          <p:cNvPr id="4723" name="Google Shape;4723;g27b3a2978f5_0_4759"/>
          <p:cNvSpPr/>
          <p:nvPr/>
        </p:nvSpPr>
        <p:spPr>
          <a:xfrm>
            <a:off x="5696496" y="2311613"/>
            <a:ext cx="1919400" cy="278700"/>
          </a:xfrm>
          <a:prstGeom prst="rect">
            <a:avLst/>
          </a:prstGeom>
          <a:solidFill>
            <a:srgbClr val="CCCCF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875" b="1">
                <a:solidFill>
                  <a:srgbClr val="6032BA"/>
                </a:solidFill>
                <a:latin typeface="Roboto"/>
                <a:ea typeface="Roboto"/>
                <a:cs typeface="Roboto"/>
                <a:sym typeface="Roboto"/>
              </a:rPr>
              <a:t>Machine Learning</a:t>
            </a:r>
            <a:endParaRPr sz="1600" b="1">
              <a:solidFill>
                <a:srgbClr val="6032BA"/>
              </a:solidFill>
            </a:endParaRPr>
          </a:p>
        </p:txBody>
      </p:sp>
      <p:sp>
        <p:nvSpPr>
          <p:cNvPr id="4724" name="Google Shape;4724;g27b3a2978f5_0_4759"/>
          <p:cNvSpPr/>
          <p:nvPr/>
        </p:nvSpPr>
        <p:spPr>
          <a:xfrm>
            <a:off x="3653822" y="2699838"/>
            <a:ext cx="1919400" cy="278700"/>
          </a:xfrm>
          <a:prstGeom prst="rect">
            <a:avLst/>
          </a:prstGeom>
          <a:solidFill>
            <a:srgbClr val="CCCCF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875" b="1">
                <a:solidFill>
                  <a:srgbClr val="6032BA"/>
                </a:solidFill>
                <a:latin typeface="Roboto"/>
                <a:ea typeface="Roboto"/>
                <a:cs typeface="Roboto"/>
                <a:sym typeface="Roboto"/>
              </a:rPr>
              <a:t>Text-to-Speech</a:t>
            </a:r>
            <a:endParaRPr sz="1100" b="1" i="0" u="none" strike="noStrike" cap="none">
              <a:solidFill>
                <a:srgbClr val="6032BA"/>
              </a:solidFill>
              <a:latin typeface="Roboto"/>
              <a:ea typeface="Roboto"/>
              <a:cs typeface="Roboto"/>
              <a:sym typeface="Roboto"/>
            </a:endParaRPr>
          </a:p>
        </p:txBody>
      </p:sp>
      <p:sp>
        <p:nvSpPr>
          <p:cNvPr id="4725" name="Google Shape;4725;g27b3a2978f5_0_4759"/>
          <p:cNvSpPr/>
          <p:nvPr/>
        </p:nvSpPr>
        <p:spPr>
          <a:xfrm>
            <a:off x="5696497" y="2699838"/>
            <a:ext cx="1919400" cy="278700"/>
          </a:xfrm>
          <a:prstGeom prst="rect">
            <a:avLst/>
          </a:prstGeom>
          <a:solidFill>
            <a:srgbClr val="CCCCF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r>
              <a:rPr lang="en" sz="875" b="1">
                <a:solidFill>
                  <a:srgbClr val="6032BA"/>
                </a:solidFill>
                <a:latin typeface="Roboto"/>
                <a:ea typeface="Roboto"/>
                <a:cs typeface="Roboto"/>
                <a:sym typeface="Roboto"/>
              </a:rPr>
              <a:t>Voice Biometrics</a:t>
            </a:r>
            <a:endParaRPr sz="875" b="1">
              <a:solidFill>
                <a:srgbClr val="6032BA"/>
              </a:solidFill>
              <a:latin typeface="Roboto"/>
              <a:ea typeface="Roboto"/>
              <a:cs typeface="Roboto"/>
              <a:sym typeface="Roboto"/>
            </a:endParaRPr>
          </a:p>
        </p:txBody>
      </p:sp>
      <p:sp>
        <p:nvSpPr>
          <p:cNvPr id="4726" name="Google Shape;4726;g27b3a2978f5_0_4759"/>
          <p:cNvSpPr/>
          <p:nvPr/>
        </p:nvSpPr>
        <p:spPr>
          <a:xfrm>
            <a:off x="1611146" y="2699838"/>
            <a:ext cx="1919400" cy="278700"/>
          </a:xfrm>
          <a:prstGeom prst="rect">
            <a:avLst/>
          </a:prstGeom>
          <a:solidFill>
            <a:srgbClr val="CCCCF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875" b="1">
                <a:solidFill>
                  <a:srgbClr val="6032BA"/>
                </a:solidFill>
                <a:latin typeface="Roboto"/>
                <a:ea typeface="Roboto"/>
                <a:cs typeface="Roboto"/>
                <a:sym typeface="Roboto"/>
              </a:rPr>
              <a:t>Speech-to-Text</a:t>
            </a:r>
            <a:endParaRPr sz="1600" b="1">
              <a:solidFill>
                <a:srgbClr val="6032BA"/>
              </a:solidFill>
            </a:endParaRPr>
          </a:p>
        </p:txBody>
      </p:sp>
      <p:sp>
        <p:nvSpPr>
          <p:cNvPr id="4727" name="Google Shape;4727;g27b3a2978f5_0_4759"/>
          <p:cNvSpPr/>
          <p:nvPr/>
        </p:nvSpPr>
        <p:spPr>
          <a:xfrm rot="10800000">
            <a:off x="1631925" y="3087425"/>
            <a:ext cx="5967300" cy="288000"/>
          </a:xfrm>
          <a:prstGeom prst="triangle">
            <a:avLst>
              <a:gd name="adj" fmla="val 50016"/>
            </a:avLst>
          </a:prstGeom>
          <a:solidFill>
            <a:srgbClr val="674EA7"/>
          </a:solidFill>
          <a:ln>
            <a:noFill/>
          </a:ln>
        </p:spPr>
        <p:txBody>
          <a:bodyPr spcFirstLastPara="1" wrap="square" lIns="23350" tIns="23350" rIns="23350" bIns="23350" anchor="ctr" anchorCtr="0">
            <a:noAutofit/>
          </a:bodyPr>
          <a:lstStyle/>
          <a:p>
            <a:pPr marL="0" marR="0" lvl="0" indent="0" algn="l" rtl="0">
              <a:lnSpc>
                <a:spcPct val="100000"/>
              </a:lnSpc>
              <a:spcBef>
                <a:spcPts val="0"/>
              </a:spcBef>
              <a:spcAft>
                <a:spcPts val="0"/>
              </a:spcAft>
              <a:buNone/>
            </a:pPr>
            <a:endParaRPr sz="600" b="0" i="0" u="none" strike="noStrike" cap="none">
              <a:solidFill>
                <a:srgbClr val="000000"/>
              </a:solidFill>
              <a:latin typeface="Arial"/>
              <a:ea typeface="Arial"/>
              <a:cs typeface="Arial"/>
              <a:sym typeface="Arial"/>
            </a:endParaRPr>
          </a:p>
        </p:txBody>
      </p:sp>
      <p:sp>
        <p:nvSpPr>
          <p:cNvPr id="4728" name="Google Shape;4728;g27b3a2978f5_0_4759"/>
          <p:cNvSpPr/>
          <p:nvPr/>
        </p:nvSpPr>
        <p:spPr>
          <a:xfrm>
            <a:off x="1646900" y="3738925"/>
            <a:ext cx="1085700" cy="768300"/>
          </a:xfrm>
          <a:prstGeom prst="snip2SameRect">
            <a:avLst>
              <a:gd name="adj1" fmla="val 0"/>
              <a:gd name="adj2" fmla="val 0"/>
            </a:avLst>
          </a:prstGeom>
          <a:solidFill>
            <a:srgbClr val="6032BA"/>
          </a:solidFill>
          <a:ln>
            <a:noFill/>
          </a:ln>
        </p:spPr>
        <p:txBody>
          <a:bodyPr spcFirstLastPara="1" wrap="square" lIns="46725" tIns="46725" rIns="46725" bIns="46725" anchor="ctr" anchorCtr="0">
            <a:noAutofit/>
          </a:bodyPr>
          <a:lstStyle/>
          <a:p>
            <a:pPr marL="0" marR="0" lvl="0" indent="0" algn="ctr" rtl="0">
              <a:lnSpc>
                <a:spcPct val="100000"/>
              </a:lnSpc>
              <a:spcBef>
                <a:spcPts val="0"/>
              </a:spcBef>
              <a:spcAft>
                <a:spcPts val="0"/>
              </a:spcAft>
              <a:buNone/>
            </a:pPr>
            <a:r>
              <a:rPr lang="en" sz="1100" b="1">
                <a:solidFill>
                  <a:srgbClr val="FFFFFF"/>
                </a:solidFill>
                <a:latin typeface="Roboto"/>
                <a:ea typeface="Roboto"/>
                <a:cs typeface="Roboto"/>
                <a:sym typeface="Roboto"/>
              </a:rPr>
              <a:t>+</a:t>
            </a:r>
            <a:r>
              <a:rPr lang="en" sz="1100" b="1" i="0" u="none" strike="noStrike" cap="none">
                <a:solidFill>
                  <a:srgbClr val="FFFFFF"/>
                </a:solidFill>
                <a:latin typeface="Roboto"/>
                <a:ea typeface="Roboto"/>
                <a:cs typeface="Roboto"/>
                <a:sym typeface="Roboto"/>
              </a:rPr>
              <a:t>10–15%</a:t>
            </a:r>
            <a:endParaRPr sz="1025" b="1" i="0" u="none" strike="noStrike" cap="none">
              <a:solidFill>
                <a:srgbClr val="FFFFFF"/>
              </a:solidFill>
              <a:latin typeface="Roboto"/>
              <a:ea typeface="Roboto"/>
              <a:cs typeface="Roboto"/>
              <a:sym typeface="Roboto"/>
            </a:endParaRPr>
          </a:p>
          <a:p>
            <a:pPr marL="0" marR="0" lvl="0" indent="0" algn="ctr" rtl="0">
              <a:lnSpc>
                <a:spcPct val="100000"/>
              </a:lnSpc>
              <a:spcBef>
                <a:spcPts val="400"/>
              </a:spcBef>
              <a:spcAft>
                <a:spcPts val="0"/>
              </a:spcAft>
              <a:buNone/>
            </a:pPr>
            <a:r>
              <a:rPr lang="en" sz="775" b="1">
                <a:solidFill>
                  <a:srgbClr val="FFFFFF"/>
                </a:solidFill>
                <a:latin typeface="Roboto"/>
                <a:ea typeface="Roboto"/>
                <a:cs typeface="Roboto"/>
                <a:sym typeface="Roboto"/>
              </a:rPr>
              <a:t>CSAT Improvement</a:t>
            </a:r>
            <a:endParaRPr sz="600" b="1" i="0" u="none" strike="noStrike" cap="none">
              <a:solidFill>
                <a:srgbClr val="FFFFFF"/>
              </a:solidFill>
              <a:latin typeface="Roboto"/>
              <a:ea typeface="Roboto"/>
              <a:cs typeface="Roboto"/>
              <a:sym typeface="Roboto"/>
            </a:endParaRPr>
          </a:p>
        </p:txBody>
      </p:sp>
      <p:sp>
        <p:nvSpPr>
          <p:cNvPr id="4729" name="Google Shape;4729;g27b3a2978f5_0_4759"/>
          <p:cNvSpPr txBox="1"/>
          <p:nvPr/>
        </p:nvSpPr>
        <p:spPr>
          <a:xfrm>
            <a:off x="1598300" y="3455950"/>
            <a:ext cx="6030600" cy="180000"/>
          </a:xfrm>
          <a:prstGeom prst="rect">
            <a:avLst/>
          </a:prstGeom>
          <a:solidFill>
            <a:srgbClr val="674EA7"/>
          </a:solidFill>
          <a:ln>
            <a:noFill/>
          </a:ln>
        </p:spPr>
        <p:txBody>
          <a:bodyPr spcFirstLastPara="1" wrap="square" lIns="46725" tIns="46725" rIns="46725" bIns="46725" anchor="ctr" anchorCtr="0">
            <a:noAutofit/>
          </a:bodyPr>
          <a:lstStyle/>
          <a:p>
            <a:pPr marL="0" marR="0" lvl="0" indent="0" algn="ctr" rtl="0">
              <a:lnSpc>
                <a:spcPct val="100000"/>
              </a:lnSpc>
              <a:spcBef>
                <a:spcPts val="0"/>
              </a:spcBef>
              <a:spcAft>
                <a:spcPts val="0"/>
              </a:spcAft>
              <a:buNone/>
            </a:pPr>
            <a:r>
              <a:rPr lang="en" sz="700" b="0" i="0" u="none" strike="noStrike" cap="none">
                <a:solidFill>
                  <a:srgbClr val="F3F3F3"/>
                </a:solidFill>
                <a:latin typeface="Roboto Light"/>
                <a:ea typeface="Roboto Light"/>
                <a:cs typeface="Roboto Light"/>
                <a:sym typeface="Roboto Light"/>
              </a:rPr>
              <a:t>Typical</a:t>
            </a:r>
            <a:r>
              <a:rPr lang="en" sz="700">
                <a:solidFill>
                  <a:srgbClr val="F3F3F3"/>
                </a:solidFill>
                <a:latin typeface="Roboto Light"/>
                <a:ea typeface="Roboto Light"/>
                <a:cs typeface="Roboto Light"/>
                <a:sym typeface="Roboto Light"/>
              </a:rPr>
              <a:t> O</a:t>
            </a:r>
            <a:r>
              <a:rPr lang="en" sz="700" b="0" i="0" u="none" strike="noStrike" cap="none">
                <a:solidFill>
                  <a:srgbClr val="F3F3F3"/>
                </a:solidFill>
                <a:latin typeface="Roboto Light"/>
                <a:ea typeface="Roboto Light"/>
                <a:cs typeface="Roboto Light"/>
                <a:sym typeface="Roboto Light"/>
              </a:rPr>
              <a:t>utcomes</a:t>
            </a:r>
            <a:endParaRPr sz="700" b="0" i="0" u="none" strike="noStrike" cap="none">
              <a:solidFill>
                <a:srgbClr val="F3F3F3"/>
              </a:solidFill>
              <a:latin typeface="Roboto Light"/>
              <a:ea typeface="Roboto Light"/>
              <a:cs typeface="Roboto Light"/>
              <a:sym typeface="Roboto Light"/>
            </a:endParaRPr>
          </a:p>
        </p:txBody>
      </p:sp>
      <p:sp>
        <p:nvSpPr>
          <p:cNvPr id="4730" name="Google Shape;4730;g27b3a2978f5_0_4759"/>
          <p:cNvSpPr/>
          <p:nvPr/>
        </p:nvSpPr>
        <p:spPr>
          <a:xfrm>
            <a:off x="1598150" y="3682588"/>
            <a:ext cx="6030600" cy="872100"/>
          </a:xfrm>
          <a:prstGeom prst="rect">
            <a:avLst/>
          </a:prstGeom>
          <a:noFill/>
          <a:ln w="9525" cap="flat" cmpd="sng">
            <a:solidFill>
              <a:srgbClr val="6032BA"/>
            </a:solidFill>
            <a:prstDash val="dash"/>
            <a:round/>
            <a:headEnd type="none" w="sm" len="sm"/>
            <a:tailEnd type="none" w="sm" len="sm"/>
          </a:ln>
        </p:spPr>
        <p:txBody>
          <a:bodyPr spcFirstLastPara="1" wrap="square" lIns="77375" tIns="38675" rIns="77375" bIns="38675" anchor="b" anchorCtr="0">
            <a:noAutofit/>
          </a:bodyPr>
          <a:lstStyle/>
          <a:p>
            <a:pPr marL="0" marR="0" lvl="0" indent="0" algn="ctr" rtl="0">
              <a:lnSpc>
                <a:spcPct val="100000"/>
              </a:lnSpc>
              <a:spcBef>
                <a:spcPts val="0"/>
              </a:spcBef>
              <a:spcAft>
                <a:spcPts val="0"/>
              </a:spcAft>
              <a:buNone/>
            </a:pPr>
            <a:endParaRPr sz="1300"/>
          </a:p>
        </p:txBody>
      </p:sp>
      <p:sp>
        <p:nvSpPr>
          <p:cNvPr id="4731" name="Google Shape;4731;g27b3a2978f5_0_4759"/>
          <p:cNvSpPr/>
          <p:nvPr/>
        </p:nvSpPr>
        <p:spPr>
          <a:xfrm>
            <a:off x="2859807" y="3742188"/>
            <a:ext cx="1085700" cy="768300"/>
          </a:xfrm>
          <a:prstGeom prst="snip2SameRect">
            <a:avLst>
              <a:gd name="adj1" fmla="val 0"/>
              <a:gd name="adj2" fmla="val 0"/>
            </a:avLst>
          </a:prstGeom>
          <a:solidFill>
            <a:srgbClr val="6032BA"/>
          </a:solidFill>
          <a:ln>
            <a:noFill/>
          </a:ln>
        </p:spPr>
        <p:txBody>
          <a:bodyPr spcFirstLastPara="1" wrap="square" lIns="46725" tIns="46725" rIns="46725" bIns="46725" anchor="ctr" anchorCtr="0">
            <a:noAutofit/>
          </a:bodyPr>
          <a:lstStyle/>
          <a:p>
            <a:pPr marL="0" marR="0" lvl="0" indent="0" algn="ctr" rtl="0">
              <a:lnSpc>
                <a:spcPct val="100000"/>
              </a:lnSpc>
              <a:spcBef>
                <a:spcPts val="0"/>
              </a:spcBef>
              <a:spcAft>
                <a:spcPts val="0"/>
              </a:spcAft>
              <a:buNone/>
            </a:pPr>
            <a:r>
              <a:rPr lang="en" sz="1100" b="1">
                <a:solidFill>
                  <a:srgbClr val="FFFFFF"/>
                </a:solidFill>
                <a:latin typeface="Roboto"/>
                <a:ea typeface="Roboto"/>
                <a:cs typeface="Roboto"/>
                <a:sym typeface="Roboto"/>
              </a:rPr>
              <a:t>+96%</a:t>
            </a:r>
            <a:endParaRPr sz="1025" b="1" i="0" u="none" strike="noStrike" cap="none">
              <a:solidFill>
                <a:srgbClr val="FFFFFF"/>
              </a:solidFill>
              <a:latin typeface="Roboto"/>
              <a:ea typeface="Roboto"/>
              <a:cs typeface="Roboto"/>
              <a:sym typeface="Roboto"/>
            </a:endParaRPr>
          </a:p>
          <a:p>
            <a:pPr marL="0" marR="0" lvl="0" indent="0" algn="ctr" rtl="0">
              <a:lnSpc>
                <a:spcPct val="100000"/>
              </a:lnSpc>
              <a:spcBef>
                <a:spcPts val="400"/>
              </a:spcBef>
              <a:spcAft>
                <a:spcPts val="0"/>
              </a:spcAft>
              <a:buNone/>
            </a:pPr>
            <a:r>
              <a:rPr lang="en" sz="775" b="1">
                <a:solidFill>
                  <a:srgbClr val="FFFFFF"/>
                </a:solidFill>
                <a:latin typeface="Roboto"/>
                <a:ea typeface="Roboto"/>
                <a:cs typeface="Roboto"/>
                <a:sym typeface="Roboto"/>
              </a:rPr>
              <a:t>Semantic Accuracy</a:t>
            </a:r>
            <a:endParaRPr sz="600" b="1" i="0" u="none" strike="noStrike" cap="none">
              <a:solidFill>
                <a:srgbClr val="FFFFFF"/>
              </a:solidFill>
              <a:latin typeface="Roboto"/>
              <a:ea typeface="Roboto"/>
              <a:cs typeface="Roboto"/>
              <a:sym typeface="Roboto"/>
            </a:endParaRPr>
          </a:p>
        </p:txBody>
      </p:sp>
      <p:sp>
        <p:nvSpPr>
          <p:cNvPr id="4732" name="Google Shape;4732;g27b3a2978f5_0_4759"/>
          <p:cNvSpPr/>
          <p:nvPr/>
        </p:nvSpPr>
        <p:spPr>
          <a:xfrm>
            <a:off x="4072714" y="3742175"/>
            <a:ext cx="1085700" cy="768300"/>
          </a:xfrm>
          <a:prstGeom prst="snip2SameRect">
            <a:avLst>
              <a:gd name="adj1" fmla="val 0"/>
              <a:gd name="adj2" fmla="val 0"/>
            </a:avLst>
          </a:prstGeom>
          <a:solidFill>
            <a:srgbClr val="6032BA"/>
          </a:solidFill>
          <a:ln>
            <a:noFill/>
          </a:ln>
        </p:spPr>
        <p:txBody>
          <a:bodyPr spcFirstLastPara="1" wrap="square" lIns="46725" tIns="46725" rIns="46725" bIns="46725" anchor="ctr" anchorCtr="0">
            <a:noAutofit/>
          </a:bodyPr>
          <a:lstStyle/>
          <a:p>
            <a:pPr marL="0" marR="0" lvl="0" indent="0" algn="ctr" rtl="0">
              <a:lnSpc>
                <a:spcPct val="100000"/>
              </a:lnSpc>
              <a:spcBef>
                <a:spcPts val="0"/>
              </a:spcBef>
              <a:spcAft>
                <a:spcPts val="0"/>
              </a:spcAft>
              <a:buNone/>
            </a:pPr>
            <a:r>
              <a:rPr lang="en" sz="1100" b="1">
                <a:solidFill>
                  <a:srgbClr val="FFFFFF"/>
                </a:solidFill>
                <a:latin typeface="Roboto"/>
                <a:ea typeface="Roboto"/>
                <a:cs typeface="Roboto"/>
                <a:sym typeface="Roboto"/>
              </a:rPr>
              <a:t>+90%</a:t>
            </a:r>
            <a:endParaRPr sz="1025" b="1" i="0" u="none" strike="noStrike" cap="none">
              <a:solidFill>
                <a:srgbClr val="FFFFFF"/>
              </a:solidFill>
              <a:latin typeface="Roboto"/>
              <a:ea typeface="Roboto"/>
              <a:cs typeface="Roboto"/>
              <a:sym typeface="Roboto"/>
            </a:endParaRPr>
          </a:p>
          <a:p>
            <a:pPr marL="0" marR="0" lvl="0" indent="0" algn="ctr" rtl="0">
              <a:lnSpc>
                <a:spcPct val="100000"/>
              </a:lnSpc>
              <a:spcBef>
                <a:spcPts val="400"/>
              </a:spcBef>
              <a:spcAft>
                <a:spcPts val="0"/>
              </a:spcAft>
              <a:buNone/>
            </a:pPr>
            <a:r>
              <a:rPr lang="en" sz="775" b="1">
                <a:solidFill>
                  <a:srgbClr val="FFFFFF"/>
                </a:solidFill>
                <a:latin typeface="Roboto"/>
                <a:ea typeface="Roboto"/>
                <a:cs typeface="Roboto"/>
                <a:sym typeface="Roboto"/>
              </a:rPr>
              <a:t>Task Completion</a:t>
            </a:r>
            <a:endParaRPr sz="600" b="1" i="0" u="none" strike="noStrike" cap="none">
              <a:solidFill>
                <a:srgbClr val="FFFFFF"/>
              </a:solidFill>
              <a:latin typeface="Roboto"/>
              <a:ea typeface="Roboto"/>
              <a:cs typeface="Roboto"/>
              <a:sym typeface="Roboto"/>
            </a:endParaRPr>
          </a:p>
        </p:txBody>
      </p:sp>
      <p:sp>
        <p:nvSpPr>
          <p:cNvPr id="4733" name="Google Shape;4733;g27b3a2978f5_0_4759"/>
          <p:cNvSpPr/>
          <p:nvPr/>
        </p:nvSpPr>
        <p:spPr>
          <a:xfrm>
            <a:off x="5285620" y="3742188"/>
            <a:ext cx="1085700" cy="768300"/>
          </a:xfrm>
          <a:prstGeom prst="snip2SameRect">
            <a:avLst>
              <a:gd name="adj1" fmla="val 0"/>
              <a:gd name="adj2" fmla="val 0"/>
            </a:avLst>
          </a:prstGeom>
          <a:solidFill>
            <a:srgbClr val="6032BA"/>
          </a:solidFill>
          <a:ln>
            <a:noFill/>
          </a:ln>
        </p:spPr>
        <p:txBody>
          <a:bodyPr spcFirstLastPara="1" wrap="square" lIns="46725" tIns="46725" rIns="46725" bIns="46725" anchor="ctr" anchorCtr="0">
            <a:noAutofit/>
          </a:bodyPr>
          <a:lstStyle/>
          <a:p>
            <a:pPr marL="0" marR="0" lvl="0" indent="0" algn="ctr" rtl="0">
              <a:lnSpc>
                <a:spcPct val="100000"/>
              </a:lnSpc>
              <a:spcBef>
                <a:spcPts val="0"/>
              </a:spcBef>
              <a:spcAft>
                <a:spcPts val="0"/>
              </a:spcAft>
              <a:buNone/>
            </a:pPr>
            <a:r>
              <a:rPr lang="en" sz="1100" b="1">
                <a:solidFill>
                  <a:srgbClr val="FFFFFF"/>
                </a:solidFill>
                <a:latin typeface="Roboto"/>
                <a:ea typeface="Roboto"/>
                <a:cs typeface="Roboto"/>
                <a:sym typeface="Roboto"/>
              </a:rPr>
              <a:t>+98%</a:t>
            </a:r>
            <a:endParaRPr sz="1025" b="1" i="0" u="none" strike="noStrike" cap="none">
              <a:solidFill>
                <a:srgbClr val="FFFFFF"/>
              </a:solidFill>
              <a:latin typeface="Roboto"/>
              <a:ea typeface="Roboto"/>
              <a:cs typeface="Roboto"/>
              <a:sym typeface="Roboto"/>
            </a:endParaRPr>
          </a:p>
          <a:p>
            <a:pPr marL="0" marR="0" lvl="0" indent="0" algn="ctr" rtl="0">
              <a:lnSpc>
                <a:spcPct val="100000"/>
              </a:lnSpc>
              <a:spcBef>
                <a:spcPts val="400"/>
              </a:spcBef>
              <a:spcAft>
                <a:spcPts val="0"/>
              </a:spcAft>
              <a:buNone/>
            </a:pPr>
            <a:r>
              <a:rPr lang="en" sz="775" b="1">
                <a:solidFill>
                  <a:srgbClr val="FFFFFF"/>
                </a:solidFill>
                <a:latin typeface="Roboto"/>
                <a:ea typeface="Roboto"/>
                <a:cs typeface="Roboto"/>
                <a:sym typeface="Roboto"/>
              </a:rPr>
              <a:t>Containment Rate</a:t>
            </a:r>
            <a:endParaRPr sz="600" b="1" i="0" u="none" strike="noStrike" cap="none">
              <a:solidFill>
                <a:srgbClr val="FFFFFF"/>
              </a:solidFill>
              <a:latin typeface="Roboto"/>
              <a:ea typeface="Roboto"/>
              <a:cs typeface="Roboto"/>
              <a:sym typeface="Roboto"/>
            </a:endParaRPr>
          </a:p>
        </p:txBody>
      </p:sp>
      <p:sp>
        <p:nvSpPr>
          <p:cNvPr id="4734" name="Google Shape;4734;g27b3a2978f5_0_4759"/>
          <p:cNvSpPr/>
          <p:nvPr/>
        </p:nvSpPr>
        <p:spPr>
          <a:xfrm>
            <a:off x="6498527" y="3729163"/>
            <a:ext cx="1085700" cy="768300"/>
          </a:xfrm>
          <a:prstGeom prst="snip2SameRect">
            <a:avLst>
              <a:gd name="adj1" fmla="val 0"/>
              <a:gd name="adj2" fmla="val 0"/>
            </a:avLst>
          </a:prstGeom>
          <a:solidFill>
            <a:srgbClr val="6032BA"/>
          </a:solidFill>
          <a:ln>
            <a:noFill/>
          </a:ln>
        </p:spPr>
        <p:txBody>
          <a:bodyPr spcFirstLastPara="1" wrap="square" lIns="46725" tIns="46725" rIns="46725" bIns="46725" anchor="ctr" anchorCtr="0">
            <a:noAutofit/>
          </a:bodyPr>
          <a:lstStyle/>
          <a:p>
            <a:pPr marL="0" marR="0" lvl="0" indent="0" algn="ctr" rtl="0">
              <a:lnSpc>
                <a:spcPct val="100000"/>
              </a:lnSpc>
              <a:spcBef>
                <a:spcPts val="0"/>
              </a:spcBef>
              <a:spcAft>
                <a:spcPts val="0"/>
              </a:spcAft>
              <a:buNone/>
            </a:pPr>
            <a:r>
              <a:rPr lang="en" sz="1100" b="1">
                <a:solidFill>
                  <a:srgbClr val="FFFFFF"/>
                </a:solidFill>
                <a:latin typeface="Roboto"/>
                <a:ea typeface="Roboto"/>
                <a:cs typeface="Roboto"/>
                <a:sym typeface="Roboto"/>
              </a:rPr>
              <a:t>-70% </a:t>
            </a:r>
            <a:endParaRPr sz="1025" b="1" i="0" u="none" strike="noStrike" cap="none">
              <a:solidFill>
                <a:srgbClr val="FFFFFF"/>
              </a:solidFill>
              <a:latin typeface="Roboto"/>
              <a:ea typeface="Roboto"/>
              <a:cs typeface="Roboto"/>
              <a:sym typeface="Roboto"/>
            </a:endParaRPr>
          </a:p>
          <a:p>
            <a:pPr marL="0" marR="0" lvl="0" indent="0" algn="ctr" rtl="0">
              <a:lnSpc>
                <a:spcPct val="100000"/>
              </a:lnSpc>
              <a:spcBef>
                <a:spcPts val="400"/>
              </a:spcBef>
              <a:spcAft>
                <a:spcPts val="0"/>
              </a:spcAft>
              <a:buNone/>
            </a:pPr>
            <a:r>
              <a:rPr lang="en" sz="775" b="1">
                <a:solidFill>
                  <a:srgbClr val="FFFFFF"/>
                </a:solidFill>
                <a:latin typeface="Roboto"/>
                <a:ea typeface="Roboto"/>
                <a:cs typeface="Roboto"/>
                <a:sym typeface="Roboto"/>
              </a:rPr>
              <a:t>Development Effort</a:t>
            </a:r>
            <a:endParaRPr sz="600" b="1" i="0" u="none" strike="noStrike" cap="none">
              <a:solidFill>
                <a:srgbClr val="FFFFFF"/>
              </a:solidFill>
              <a:latin typeface="Roboto"/>
              <a:ea typeface="Roboto"/>
              <a:cs typeface="Roboto"/>
              <a:sym typeface="Roboto"/>
            </a:endParaRPr>
          </a:p>
        </p:txBody>
      </p:sp>
      <p:cxnSp>
        <p:nvCxnSpPr>
          <p:cNvPr id="4735" name="Google Shape;4735;g27b3a2978f5_0_4759"/>
          <p:cNvCxnSpPr/>
          <p:nvPr/>
        </p:nvCxnSpPr>
        <p:spPr>
          <a:xfrm rot="10800000">
            <a:off x="1640800" y="1564675"/>
            <a:ext cx="2349900" cy="0"/>
          </a:xfrm>
          <a:prstGeom prst="straightConnector1">
            <a:avLst/>
          </a:prstGeom>
          <a:noFill/>
          <a:ln w="9525" cap="flat" cmpd="sng">
            <a:solidFill>
              <a:srgbClr val="7878B9"/>
            </a:solidFill>
            <a:prstDash val="solid"/>
            <a:round/>
            <a:headEnd type="none" w="med" len="med"/>
            <a:tailEnd type="none" w="med" len="med"/>
          </a:ln>
        </p:spPr>
      </p:cxnSp>
      <p:cxnSp>
        <p:nvCxnSpPr>
          <p:cNvPr id="4736" name="Google Shape;4736;g27b3a2978f5_0_4759"/>
          <p:cNvCxnSpPr/>
          <p:nvPr/>
        </p:nvCxnSpPr>
        <p:spPr>
          <a:xfrm rot="10800000">
            <a:off x="5285675" y="1561050"/>
            <a:ext cx="2327400" cy="0"/>
          </a:xfrm>
          <a:prstGeom prst="straightConnector1">
            <a:avLst/>
          </a:prstGeom>
          <a:noFill/>
          <a:ln w="9525" cap="flat" cmpd="sng">
            <a:solidFill>
              <a:srgbClr val="7878B9"/>
            </a:solidFill>
            <a:prstDash val="solid"/>
            <a:round/>
            <a:headEnd type="none" w="med" len="med"/>
            <a:tailEnd type="none" w="med" len="med"/>
          </a:ln>
        </p:spPr>
      </p:cxnSp>
      <p:sp>
        <p:nvSpPr>
          <p:cNvPr id="4737" name="Google Shape;4737;g27b3a2978f5_0_4759"/>
          <p:cNvSpPr txBox="1"/>
          <p:nvPr/>
        </p:nvSpPr>
        <p:spPr>
          <a:xfrm>
            <a:off x="252725" y="254050"/>
            <a:ext cx="8302500" cy="4551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sz="2000" b="1">
                <a:solidFill>
                  <a:srgbClr val="6032BA"/>
                </a:solidFill>
                <a:latin typeface="Roboto"/>
                <a:ea typeface="Roboto"/>
                <a:cs typeface="Roboto"/>
                <a:sym typeface="Roboto"/>
              </a:rPr>
              <a:t>100% Native Technology Stack &amp; Hyper-Specialized Models </a:t>
            </a:r>
            <a:endParaRPr sz="2300" b="1">
              <a:solidFill>
                <a:srgbClr val="4F359B"/>
              </a:solidFill>
            </a:endParaRPr>
          </a:p>
        </p:txBody>
      </p:sp>
      <p:sp>
        <p:nvSpPr>
          <p:cNvPr id="4738" name="Google Shape;4738;g27b3a2978f5_0_4759"/>
          <p:cNvSpPr txBox="1"/>
          <p:nvPr/>
        </p:nvSpPr>
        <p:spPr>
          <a:xfrm>
            <a:off x="198925" y="590525"/>
            <a:ext cx="8697000" cy="61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en" sz="1300">
                <a:solidFill>
                  <a:srgbClr val="4F359B"/>
                </a:solidFill>
                <a:latin typeface="Roboto Medium"/>
                <a:ea typeface="Roboto Medium"/>
                <a:cs typeface="Roboto Medium"/>
                <a:sym typeface="Roboto Medium"/>
              </a:rPr>
              <a:t>Omilia provides the full stack of technologies developed in-house, resulting in a solution where the various components work together in unison to achieve new unseen levels of dialog complexity and performance results</a:t>
            </a:r>
            <a:r>
              <a:rPr lang="en" sz="1300" b="1">
                <a:solidFill>
                  <a:srgbClr val="4F359B"/>
                </a:solidFill>
                <a:latin typeface="Roboto"/>
                <a:ea typeface="Roboto"/>
                <a:cs typeface="Roboto"/>
                <a:sym typeface="Roboto"/>
              </a:rPr>
              <a:t>.   </a:t>
            </a:r>
            <a:endParaRPr sz="1600" b="1">
              <a:solidFill>
                <a:srgbClr val="4F359B"/>
              </a:solidFill>
            </a:endParaRPr>
          </a:p>
        </p:txBody>
      </p:sp>
      <p:pic>
        <p:nvPicPr>
          <p:cNvPr id="4739" name="Google Shape;4739;g27b3a2978f5_0_4759"/>
          <p:cNvPicPr preferRelativeResize="0"/>
          <p:nvPr/>
        </p:nvPicPr>
        <p:blipFill>
          <a:blip r:embed="rId6">
            <a:alphaModFix/>
          </a:blip>
          <a:stretch>
            <a:fillRect/>
          </a:stretch>
        </p:blipFill>
        <p:spPr>
          <a:xfrm>
            <a:off x="4106638" y="1333500"/>
            <a:ext cx="1063109" cy="480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43"/>
        <p:cNvGrpSpPr/>
        <p:nvPr/>
      </p:nvGrpSpPr>
      <p:grpSpPr>
        <a:xfrm>
          <a:off x="0" y="0"/>
          <a:ext cx="0" cy="0"/>
          <a:chOff x="0" y="0"/>
          <a:chExt cx="0" cy="0"/>
        </a:xfrm>
      </p:grpSpPr>
      <p:sp>
        <p:nvSpPr>
          <p:cNvPr id="4744" name="Google Shape;4744;g27b3a2978f5_0_8260"/>
          <p:cNvSpPr/>
          <p:nvPr/>
        </p:nvSpPr>
        <p:spPr>
          <a:xfrm>
            <a:off x="291975" y="937100"/>
            <a:ext cx="8680200" cy="1869600"/>
          </a:xfrm>
          <a:prstGeom prst="rect">
            <a:avLst/>
          </a:prstGeom>
          <a:solidFill>
            <a:srgbClr val="351C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g27b3a2978f5_0_8260"/>
          <p:cNvSpPr txBox="1">
            <a:spLocks noGrp="1"/>
          </p:cNvSpPr>
          <p:nvPr>
            <p:ph type="sldNum" idx="12"/>
          </p:nvPr>
        </p:nvSpPr>
        <p:spPr>
          <a:xfrm>
            <a:off x="8866532" y="4834750"/>
            <a:ext cx="191700" cy="1512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6A5AAF"/>
              </a:buClr>
              <a:buSzPts val="800"/>
              <a:buFont typeface="Roboto Light"/>
              <a:buNone/>
            </a:pPr>
            <a:fld id="{00000000-1234-1234-1234-123412341234}" type="slidenum">
              <a:rPr lang="en">
                <a:solidFill>
                  <a:srgbClr val="6A5AAF"/>
                </a:solidFill>
                <a:latin typeface="Roboto Thin"/>
                <a:ea typeface="Roboto Thin"/>
                <a:cs typeface="Roboto Thin"/>
                <a:sym typeface="Roboto Thin"/>
              </a:rPr>
              <a:t>13</a:t>
            </a:fld>
            <a:endParaRPr>
              <a:solidFill>
                <a:srgbClr val="6A5AAF"/>
              </a:solidFill>
              <a:latin typeface="Roboto Thin"/>
              <a:ea typeface="Roboto Thin"/>
              <a:cs typeface="Roboto Thin"/>
              <a:sym typeface="Roboto Thin"/>
            </a:endParaRPr>
          </a:p>
        </p:txBody>
      </p:sp>
      <p:pic>
        <p:nvPicPr>
          <p:cNvPr id="4746" name="Google Shape;4746;g27b3a2978f5_0_8260"/>
          <p:cNvPicPr preferRelativeResize="0"/>
          <p:nvPr/>
        </p:nvPicPr>
        <p:blipFill rotWithShape="1">
          <a:blip r:embed="rId3">
            <a:alphaModFix/>
          </a:blip>
          <a:srcRect/>
          <a:stretch/>
        </p:blipFill>
        <p:spPr>
          <a:xfrm>
            <a:off x="133574" y="4860000"/>
            <a:ext cx="1348572" cy="198950"/>
          </a:xfrm>
          <a:prstGeom prst="rect">
            <a:avLst/>
          </a:prstGeom>
          <a:noFill/>
          <a:ln>
            <a:noFill/>
          </a:ln>
        </p:spPr>
      </p:pic>
      <p:pic>
        <p:nvPicPr>
          <p:cNvPr id="4747" name="Google Shape;4747;g27b3a2978f5_0_8260"/>
          <p:cNvPicPr preferRelativeResize="0"/>
          <p:nvPr/>
        </p:nvPicPr>
        <p:blipFill rotWithShape="1">
          <a:blip r:embed="rId4">
            <a:alphaModFix amt="6000"/>
          </a:blip>
          <a:srcRect b="23873"/>
          <a:stretch/>
        </p:blipFill>
        <p:spPr>
          <a:xfrm rot="-5400000">
            <a:off x="6021497" y="1578253"/>
            <a:ext cx="4604456" cy="1583325"/>
          </a:xfrm>
          <a:prstGeom prst="rect">
            <a:avLst/>
          </a:prstGeom>
          <a:noFill/>
          <a:ln>
            <a:noFill/>
          </a:ln>
        </p:spPr>
      </p:pic>
      <p:sp>
        <p:nvSpPr>
          <p:cNvPr id="4748" name="Google Shape;4748;g27b3a2978f5_0_8260"/>
          <p:cNvSpPr txBox="1">
            <a:spLocks noGrp="1"/>
          </p:cNvSpPr>
          <p:nvPr>
            <p:ph type="title" idx="4294967295"/>
          </p:nvPr>
        </p:nvSpPr>
        <p:spPr>
          <a:xfrm>
            <a:off x="312150" y="221700"/>
            <a:ext cx="8746200" cy="639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 sz="2000" b="1">
                <a:solidFill>
                  <a:srgbClr val="6032BA"/>
                </a:solidFill>
              </a:rPr>
              <a:t>To deliver value along the journey, We leverage a proven agile approach, working collaboratively across all three parties</a:t>
            </a:r>
            <a:endParaRPr sz="2000" b="1">
              <a:solidFill>
                <a:srgbClr val="6032BA"/>
              </a:solidFill>
            </a:endParaRPr>
          </a:p>
        </p:txBody>
      </p:sp>
      <p:pic>
        <p:nvPicPr>
          <p:cNvPr id="4749" name="Google Shape;4749;g27b3a2978f5_0_8260"/>
          <p:cNvPicPr preferRelativeResize="0"/>
          <p:nvPr/>
        </p:nvPicPr>
        <p:blipFill rotWithShape="1">
          <a:blip r:embed="rId5">
            <a:alphaModFix/>
          </a:blip>
          <a:srcRect/>
          <a:stretch/>
        </p:blipFill>
        <p:spPr>
          <a:xfrm>
            <a:off x="1552850" y="4613625"/>
            <a:ext cx="556200" cy="485250"/>
          </a:xfrm>
          <a:prstGeom prst="rect">
            <a:avLst/>
          </a:prstGeom>
          <a:noFill/>
          <a:ln>
            <a:noFill/>
          </a:ln>
        </p:spPr>
      </p:pic>
      <p:sp>
        <p:nvSpPr>
          <p:cNvPr id="4750" name="Google Shape;4750;g27b3a2978f5_0_8260"/>
          <p:cNvSpPr txBox="1"/>
          <p:nvPr/>
        </p:nvSpPr>
        <p:spPr>
          <a:xfrm>
            <a:off x="6062067" y="4547510"/>
            <a:ext cx="2648100" cy="102900"/>
          </a:xfrm>
          <a:prstGeom prst="rect">
            <a:avLst/>
          </a:prstGeom>
          <a:noFill/>
          <a:ln>
            <a:noFill/>
          </a:ln>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Light"/>
                <a:ea typeface="Roboto Light"/>
                <a:cs typeface="Roboto Light"/>
                <a:sym typeface="Roboto Light"/>
              </a:rPr>
              <a:t>13</a:t>
            </a:fld>
            <a:endParaRPr sz="600">
              <a:solidFill>
                <a:srgbClr val="FFFFFF"/>
              </a:solidFill>
              <a:latin typeface="Roboto Light"/>
              <a:ea typeface="Roboto Light"/>
              <a:cs typeface="Roboto Light"/>
              <a:sym typeface="Roboto Light"/>
            </a:endParaRPr>
          </a:p>
        </p:txBody>
      </p:sp>
      <p:sp>
        <p:nvSpPr>
          <p:cNvPr id="4751" name="Google Shape;4751;g27b3a2978f5_0_8260"/>
          <p:cNvSpPr txBox="1"/>
          <p:nvPr/>
        </p:nvSpPr>
        <p:spPr>
          <a:xfrm>
            <a:off x="269370" y="3362262"/>
            <a:ext cx="1677900" cy="1137600"/>
          </a:xfrm>
          <a:prstGeom prst="rect">
            <a:avLst/>
          </a:prstGeom>
          <a:noFill/>
          <a:ln>
            <a:noFill/>
          </a:ln>
        </p:spPr>
        <p:txBody>
          <a:bodyPr spcFirstLastPara="1" wrap="square" lIns="0" tIns="0" rIns="0" bIns="0" anchor="t" anchorCtr="0">
            <a:noAutofit/>
          </a:bodyPr>
          <a:lstStyle/>
          <a:p>
            <a:pPr marL="118871" marR="0" lvl="0" indent="-118871" algn="l" rtl="0">
              <a:lnSpc>
                <a:spcPct val="100000"/>
              </a:lnSpc>
              <a:spcBef>
                <a:spcPts val="0"/>
              </a:spcBef>
              <a:spcAft>
                <a:spcPts val="0"/>
              </a:spcAft>
              <a:buClr>
                <a:srgbClr val="000000"/>
              </a:buClr>
              <a:buSzPts val="600"/>
              <a:buFont typeface="Arial"/>
              <a:buChar char="•"/>
            </a:pPr>
            <a:r>
              <a:rPr lang="en" sz="600" b="0" i="0" u="none" strike="noStrike" cap="none">
                <a:solidFill>
                  <a:srgbClr val="000000"/>
                </a:solidFill>
                <a:latin typeface="Roboto Light"/>
                <a:ea typeface="Roboto Light"/>
                <a:cs typeface="Roboto Light"/>
                <a:sym typeface="Roboto Light"/>
              </a:rPr>
              <a:t>Discovery led by global discovery squads from global CoE.</a:t>
            </a:r>
            <a:endParaRPr/>
          </a:p>
          <a:p>
            <a:pPr marL="118871" marR="0" lvl="0" indent="-118871" algn="l" rtl="0">
              <a:lnSpc>
                <a:spcPct val="100000"/>
              </a:lnSpc>
              <a:spcBef>
                <a:spcPts val="300"/>
              </a:spcBef>
              <a:spcAft>
                <a:spcPts val="0"/>
              </a:spcAft>
              <a:buClr>
                <a:srgbClr val="000000"/>
              </a:buClr>
              <a:buSzPts val="600"/>
              <a:buFont typeface="Arial"/>
              <a:buChar char="•"/>
            </a:pPr>
            <a:r>
              <a:rPr lang="en" sz="600" b="0" i="0" u="none" strike="noStrike" cap="none">
                <a:solidFill>
                  <a:srgbClr val="000000"/>
                </a:solidFill>
                <a:latin typeface="Roboto Light"/>
                <a:ea typeface="Roboto Light"/>
                <a:cs typeface="Roboto Light"/>
                <a:sym typeface="Roboto Light"/>
              </a:rPr>
              <a:t>Shortlisting and prioritisation of intents</a:t>
            </a:r>
            <a:endParaRPr/>
          </a:p>
          <a:p>
            <a:pPr marL="118871" marR="0" lvl="0" indent="-118871" algn="l" rtl="0">
              <a:lnSpc>
                <a:spcPct val="100000"/>
              </a:lnSpc>
              <a:spcBef>
                <a:spcPts val="300"/>
              </a:spcBef>
              <a:spcAft>
                <a:spcPts val="0"/>
              </a:spcAft>
              <a:buClr>
                <a:srgbClr val="000000"/>
              </a:buClr>
              <a:buSzPts val="600"/>
              <a:buFont typeface="Arial"/>
              <a:buChar char="•"/>
            </a:pPr>
            <a:r>
              <a:rPr lang="en" sz="600" b="0" i="0" u="none" strike="noStrike" cap="none">
                <a:solidFill>
                  <a:srgbClr val="000000"/>
                </a:solidFill>
                <a:latin typeface="Roboto Light"/>
                <a:ea typeface="Roboto Light"/>
                <a:cs typeface="Roboto Light"/>
                <a:sym typeface="Roboto Light"/>
              </a:rPr>
              <a:t>Confirmation on wave roadmap.</a:t>
            </a:r>
            <a:endParaRPr/>
          </a:p>
          <a:p>
            <a:pPr marL="118871" marR="0" lvl="0" indent="-118871" algn="l" rtl="0">
              <a:lnSpc>
                <a:spcPct val="100000"/>
              </a:lnSpc>
              <a:spcBef>
                <a:spcPts val="300"/>
              </a:spcBef>
              <a:spcAft>
                <a:spcPts val="0"/>
              </a:spcAft>
              <a:buClr>
                <a:srgbClr val="000000"/>
              </a:buClr>
              <a:buSzPts val="600"/>
              <a:buFont typeface="Arial"/>
              <a:buChar char="•"/>
            </a:pPr>
            <a:r>
              <a:rPr lang="en" sz="600" b="0" i="0" u="none" strike="noStrike" cap="none">
                <a:solidFill>
                  <a:srgbClr val="000000"/>
                </a:solidFill>
                <a:latin typeface="Roboto Light"/>
                <a:ea typeface="Roboto Light"/>
                <a:cs typeface="Roboto Light"/>
                <a:sym typeface="Roboto Light"/>
              </a:rPr>
              <a:t>Plan for mobili</a:t>
            </a:r>
            <a:r>
              <a:rPr lang="en" sz="600">
                <a:latin typeface="Roboto Light"/>
                <a:ea typeface="Roboto Light"/>
                <a:cs typeface="Roboto Light"/>
                <a:sym typeface="Roboto Light"/>
              </a:rPr>
              <a:t>z</a:t>
            </a:r>
            <a:r>
              <a:rPr lang="en" sz="600" b="0" i="0" u="none" strike="noStrike" cap="none">
                <a:solidFill>
                  <a:srgbClr val="000000"/>
                </a:solidFill>
                <a:latin typeface="Roboto Light"/>
                <a:ea typeface="Roboto Light"/>
                <a:cs typeface="Roboto Light"/>
                <a:sym typeface="Roboto Light"/>
              </a:rPr>
              <a:t>ation (</a:t>
            </a:r>
            <a:r>
              <a:rPr lang="en" sz="600">
                <a:latin typeface="Roboto Light"/>
                <a:ea typeface="Roboto Light"/>
                <a:cs typeface="Roboto Light"/>
                <a:sym typeface="Roboto Light"/>
              </a:rPr>
              <a:t>assignment</a:t>
            </a:r>
            <a:r>
              <a:rPr lang="en" sz="600" b="0" i="0" u="none" strike="noStrike" cap="none">
                <a:solidFill>
                  <a:srgbClr val="000000"/>
                </a:solidFill>
                <a:latin typeface="Roboto Light"/>
                <a:ea typeface="Roboto Light"/>
                <a:cs typeface="Roboto Light"/>
                <a:sym typeface="Roboto Light"/>
              </a:rPr>
              <a:t> of BAs, Developers, Process Experts, setup of </a:t>
            </a:r>
            <a:r>
              <a:rPr lang="en" sz="600">
                <a:latin typeface="Roboto Light"/>
                <a:ea typeface="Roboto Light"/>
                <a:cs typeface="Roboto Light"/>
                <a:sym typeface="Roboto Light"/>
              </a:rPr>
              <a:t>environments</a:t>
            </a:r>
            <a:r>
              <a:rPr lang="en" sz="600" b="0" i="0" u="none" strike="noStrike" cap="none">
                <a:solidFill>
                  <a:srgbClr val="000000"/>
                </a:solidFill>
                <a:latin typeface="Roboto Light"/>
                <a:ea typeface="Roboto Light"/>
                <a:cs typeface="Roboto Light"/>
                <a:sym typeface="Roboto Light"/>
              </a:rPr>
              <a:t> in ACC).</a:t>
            </a:r>
            <a:endParaRPr/>
          </a:p>
        </p:txBody>
      </p:sp>
      <p:sp>
        <p:nvSpPr>
          <p:cNvPr id="4752" name="Google Shape;4752;g27b3a2978f5_0_8260"/>
          <p:cNvSpPr txBox="1"/>
          <p:nvPr/>
        </p:nvSpPr>
        <p:spPr>
          <a:xfrm>
            <a:off x="2030860" y="3362262"/>
            <a:ext cx="1677900" cy="1137600"/>
          </a:xfrm>
          <a:prstGeom prst="rect">
            <a:avLst/>
          </a:prstGeom>
          <a:noFill/>
          <a:ln>
            <a:noFill/>
          </a:ln>
        </p:spPr>
        <p:txBody>
          <a:bodyPr spcFirstLastPara="1" wrap="square" lIns="0" tIns="0" rIns="0" bIns="0" anchor="t" anchorCtr="0">
            <a:noAutofit/>
          </a:bodyPr>
          <a:lstStyle/>
          <a:p>
            <a:pPr marL="118871" marR="0" lvl="0" indent="-118871" algn="l" rtl="0">
              <a:lnSpc>
                <a:spcPct val="100000"/>
              </a:lnSpc>
              <a:spcBef>
                <a:spcPts val="0"/>
              </a:spcBef>
              <a:spcAft>
                <a:spcPts val="0"/>
              </a:spcAft>
              <a:buClr>
                <a:srgbClr val="000000"/>
              </a:buClr>
              <a:buSzPts val="600"/>
              <a:buFont typeface="Arial"/>
              <a:buChar char="•"/>
            </a:pPr>
            <a:r>
              <a:rPr lang="en" sz="600" b="0" i="0" u="none" strike="noStrike" cap="none">
                <a:solidFill>
                  <a:srgbClr val="000000"/>
                </a:solidFill>
                <a:latin typeface="Roboto Light"/>
                <a:ea typeface="Roboto Light"/>
                <a:cs typeface="Roboto Light"/>
                <a:sym typeface="Roboto Light"/>
              </a:rPr>
              <a:t>Delivery of Process Design Document and Solution Design Document to confirm scope and design of intents.</a:t>
            </a:r>
            <a:endParaRPr/>
          </a:p>
          <a:p>
            <a:pPr marL="118871" marR="0" lvl="0" indent="-118871" algn="l" rtl="0">
              <a:lnSpc>
                <a:spcPct val="100000"/>
              </a:lnSpc>
              <a:spcBef>
                <a:spcPts val="300"/>
              </a:spcBef>
              <a:spcAft>
                <a:spcPts val="0"/>
              </a:spcAft>
              <a:buClr>
                <a:srgbClr val="000000"/>
              </a:buClr>
              <a:buSzPts val="600"/>
              <a:buFont typeface="Arial"/>
              <a:buChar char="•"/>
            </a:pPr>
            <a:r>
              <a:rPr lang="en" sz="600" b="0" i="0" u="none" strike="noStrike" cap="none">
                <a:solidFill>
                  <a:srgbClr val="000000"/>
                </a:solidFill>
                <a:latin typeface="Roboto Light"/>
                <a:ea typeface="Roboto Light"/>
                <a:cs typeface="Roboto Light"/>
                <a:sym typeface="Roboto Light"/>
              </a:rPr>
              <a:t>Define project specific Sprint Backlog, focused on delivering bot increments that enable value realization as soon as deployed in production. </a:t>
            </a:r>
            <a:endParaRPr/>
          </a:p>
          <a:p>
            <a:pPr marL="118871" marR="0" lvl="0" indent="-118871" algn="l" rtl="0">
              <a:lnSpc>
                <a:spcPct val="100000"/>
              </a:lnSpc>
              <a:spcBef>
                <a:spcPts val="300"/>
              </a:spcBef>
              <a:spcAft>
                <a:spcPts val="0"/>
              </a:spcAft>
              <a:buClr>
                <a:srgbClr val="000000"/>
              </a:buClr>
              <a:buSzPts val="600"/>
              <a:buFont typeface="Arial"/>
              <a:buChar char="•"/>
            </a:pPr>
            <a:r>
              <a:rPr lang="en" sz="600" b="0" i="0" u="none" strike="noStrike" cap="none">
                <a:solidFill>
                  <a:srgbClr val="000000"/>
                </a:solidFill>
                <a:latin typeface="Roboto Light"/>
                <a:ea typeface="Roboto Light"/>
                <a:cs typeface="Roboto Light"/>
                <a:sym typeface="Roboto Light"/>
              </a:rPr>
              <a:t>Lightweight Architecture: modular incremental solution design, assembled from reusable components</a:t>
            </a:r>
            <a:endParaRPr sz="600" b="0" i="0" u="none" strike="noStrike" cap="none">
              <a:solidFill>
                <a:srgbClr val="000000"/>
              </a:solidFill>
              <a:latin typeface="Roboto Light"/>
              <a:ea typeface="Roboto Light"/>
              <a:cs typeface="Roboto Light"/>
              <a:sym typeface="Roboto Light"/>
            </a:endParaRPr>
          </a:p>
        </p:txBody>
      </p:sp>
      <p:sp>
        <p:nvSpPr>
          <p:cNvPr id="4753" name="Google Shape;4753;g27b3a2978f5_0_8260"/>
          <p:cNvSpPr txBox="1"/>
          <p:nvPr/>
        </p:nvSpPr>
        <p:spPr>
          <a:xfrm>
            <a:off x="3792348" y="3362262"/>
            <a:ext cx="1677900" cy="1137600"/>
          </a:xfrm>
          <a:prstGeom prst="rect">
            <a:avLst/>
          </a:prstGeom>
          <a:noFill/>
          <a:ln>
            <a:noFill/>
          </a:ln>
        </p:spPr>
        <p:txBody>
          <a:bodyPr spcFirstLastPara="1" wrap="square" lIns="0" tIns="0" rIns="0" bIns="0" anchor="t" anchorCtr="0">
            <a:noAutofit/>
          </a:bodyPr>
          <a:lstStyle/>
          <a:p>
            <a:pPr marL="118871" marR="0" lvl="0" indent="-118871" algn="l" rtl="0">
              <a:lnSpc>
                <a:spcPct val="100000"/>
              </a:lnSpc>
              <a:spcBef>
                <a:spcPts val="0"/>
              </a:spcBef>
              <a:spcAft>
                <a:spcPts val="0"/>
              </a:spcAft>
              <a:buClr>
                <a:srgbClr val="000000"/>
              </a:buClr>
              <a:buSzPts val="600"/>
              <a:buFont typeface="Arial"/>
              <a:buChar char="•"/>
            </a:pPr>
            <a:r>
              <a:rPr lang="en" sz="600" b="0" i="0" u="none" strike="noStrike" cap="none">
                <a:solidFill>
                  <a:srgbClr val="000000"/>
                </a:solidFill>
                <a:latin typeface="Roboto Light"/>
                <a:ea typeface="Roboto Light"/>
                <a:cs typeface="Roboto Light"/>
                <a:sym typeface="Roboto Light"/>
              </a:rPr>
              <a:t>Each sprint is made up of a bundle of process segments/stories from the ‘intent’ Backlog.</a:t>
            </a:r>
            <a:endParaRPr/>
          </a:p>
          <a:p>
            <a:pPr marL="118871" marR="0" lvl="0" indent="-118871" algn="l" rtl="0">
              <a:lnSpc>
                <a:spcPct val="100000"/>
              </a:lnSpc>
              <a:spcBef>
                <a:spcPts val="300"/>
              </a:spcBef>
              <a:spcAft>
                <a:spcPts val="0"/>
              </a:spcAft>
              <a:buClr>
                <a:srgbClr val="000000"/>
              </a:buClr>
              <a:buSzPts val="600"/>
              <a:buFont typeface="Arial"/>
              <a:buChar char="•"/>
            </a:pPr>
            <a:r>
              <a:rPr lang="en" sz="600" b="0" i="0" u="none" strike="noStrike" cap="none">
                <a:solidFill>
                  <a:srgbClr val="000000"/>
                </a:solidFill>
                <a:latin typeface="Roboto Light"/>
                <a:ea typeface="Roboto Light"/>
                <a:cs typeface="Roboto Light"/>
                <a:sym typeface="Roboto Light"/>
              </a:rPr>
              <a:t>Segments/stories are prioritized and bundled into a bot increment and broken down into clear tasks for developers and testers.</a:t>
            </a:r>
            <a:endParaRPr/>
          </a:p>
          <a:p>
            <a:pPr marL="118871" marR="0" lvl="0" indent="-118871" algn="l" rtl="0">
              <a:lnSpc>
                <a:spcPct val="100000"/>
              </a:lnSpc>
              <a:spcBef>
                <a:spcPts val="300"/>
              </a:spcBef>
              <a:spcAft>
                <a:spcPts val="0"/>
              </a:spcAft>
              <a:buClr>
                <a:srgbClr val="000000"/>
              </a:buClr>
              <a:buSzPts val="600"/>
              <a:buFont typeface="Arial"/>
              <a:buChar char="•"/>
            </a:pPr>
            <a:r>
              <a:rPr lang="en" sz="600" b="0" i="0" u="none" strike="noStrike" cap="none">
                <a:solidFill>
                  <a:srgbClr val="000000"/>
                </a:solidFill>
                <a:latin typeface="Roboto Light"/>
                <a:ea typeface="Roboto Light"/>
                <a:cs typeface="Roboto Light"/>
                <a:sym typeface="Roboto Light"/>
              </a:rPr>
              <a:t>Defects found in the tests should be corrected as soon as possible. If it is not possible within the current sprint, errors should be recorded as new stories to be corrected in the next sprint.</a:t>
            </a:r>
            <a:endParaRPr/>
          </a:p>
          <a:p>
            <a:pPr marL="118871" marR="0" lvl="0" indent="-118871" algn="l" rtl="0">
              <a:lnSpc>
                <a:spcPct val="100000"/>
              </a:lnSpc>
              <a:spcBef>
                <a:spcPts val="300"/>
              </a:spcBef>
              <a:spcAft>
                <a:spcPts val="0"/>
              </a:spcAft>
              <a:buClr>
                <a:srgbClr val="000000"/>
              </a:buClr>
              <a:buSzPts val="600"/>
              <a:buFont typeface="Arial"/>
              <a:buChar char="•"/>
            </a:pPr>
            <a:r>
              <a:rPr lang="en" sz="600" b="0" i="0" u="none" strike="noStrike" cap="none">
                <a:solidFill>
                  <a:srgbClr val="000000"/>
                </a:solidFill>
                <a:latin typeface="Roboto Light"/>
                <a:ea typeface="Roboto Light"/>
                <a:cs typeface="Roboto Light"/>
                <a:sym typeface="Roboto Light"/>
              </a:rPr>
              <a:t>The Review aims to demonstrate the stories /increment created by the Product Owner and interested parties. Retrospection aims to inspect and improve the development process.</a:t>
            </a:r>
            <a:endParaRPr sz="600" b="0" i="0" u="none" strike="noStrike" cap="none">
              <a:solidFill>
                <a:srgbClr val="000000"/>
              </a:solidFill>
              <a:latin typeface="Roboto Light"/>
              <a:ea typeface="Roboto Light"/>
              <a:cs typeface="Roboto Light"/>
              <a:sym typeface="Roboto Light"/>
            </a:endParaRPr>
          </a:p>
          <a:p>
            <a:pPr marL="118871" marR="0" lvl="0" indent="-80771" algn="l" rtl="0">
              <a:lnSpc>
                <a:spcPct val="100000"/>
              </a:lnSpc>
              <a:spcBef>
                <a:spcPts val="300"/>
              </a:spcBef>
              <a:spcAft>
                <a:spcPts val="0"/>
              </a:spcAft>
              <a:buClr>
                <a:srgbClr val="000000"/>
              </a:buClr>
              <a:buSzPts val="600"/>
              <a:buFont typeface="Arial"/>
              <a:buNone/>
            </a:pPr>
            <a:endParaRPr sz="600" b="0" i="0" u="none" strike="noStrike" cap="none">
              <a:solidFill>
                <a:srgbClr val="000000"/>
              </a:solidFill>
              <a:latin typeface="Roboto Light"/>
              <a:ea typeface="Roboto Light"/>
              <a:cs typeface="Roboto Light"/>
              <a:sym typeface="Roboto Light"/>
            </a:endParaRPr>
          </a:p>
        </p:txBody>
      </p:sp>
      <p:sp>
        <p:nvSpPr>
          <p:cNvPr id="4754" name="Google Shape;4754;g27b3a2978f5_0_8260"/>
          <p:cNvSpPr txBox="1"/>
          <p:nvPr/>
        </p:nvSpPr>
        <p:spPr>
          <a:xfrm>
            <a:off x="5553838" y="3361233"/>
            <a:ext cx="1677900" cy="1129200"/>
          </a:xfrm>
          <a:prstGeom prst="rect">
            <a:avLst/>
          </a:prstGeom>
          <a:noFill/>
          <a:ln>
            <a:noFill/>
          </a:ln>
        </p:spPr>
        <p:txBody>
          <a:bodyPr spcFirstLastPara="1" wrap="square" lIns="0" tIns="0" rIns="0" bIns="0" anchor="t" anchorCtr="0">
            <a:noAutofit/>
          </a:bodyPr>
          <a:lstStyle/>
          <a:p>
            <a:pPr marL="118871" marR="0" lvl="0" indent="-118871" algn="l" rtl="0">
              <a:lnSpc>
                <a:spcPct val="100000"/>
              </a:lnSpc>
              <a:spcBef>
                <a:spcPts val="0"/>
              </a:spcBef>
              <a:spcAft>
                <a:spcPts val="0"/>
              </a:spcAft>
              <a:buClr>
                <a:srgbClr val="000000"/>
              </a:buClr>
              <a:buSzPts val="600"/>
              <a:buFont typeface="Arial"/>
              <a:buChar char="•"/>
            </a:pPr>
            <a:r>
              <a:rPr lang="en" sz="600" b="0" i="0" u="none" strike="noStrike" cap="none">
                <a:solidFill>
                  <a:srgbClr val="000000"/>
                </a:solidFill>
                <a:latin typeface="Roboto Light"/>
                <a:ea typeface="Roboto Light"/>
                <a:cs typeface="Roboto Light"/>
                <a:sym typeface="Roboto Light"/>
              </a:rPr>
              <a:t>Increments are tested individually for acceptance or together with a previously accepted increment.</a:t>
            </a:r>
            <a:endParaRPr/>
          </a:p>
          <a:p>
            <a:pPr marL="118871" marR="0" lvl="0" indent="-118871" algn="l" rtl="0">
              <a:lnSpc>
                <a:spcPct val="100000"/>
              </a:lnSpc>
              <a:spcBef>
                <a:spcPts val="300"/>
              </a:spcBef>
              <a:spcAft>
                <a:spcPts val="0"/>
              </a:spcAft>
              <a:buClr>
                <a:srgbClr val="000000"/>
              </a:buClr>
              <a:buSzPts val="600"/>
              <a:buFont typeface="Arial"/>
              <a:buChar char="•"/>
            </a:pPr>
            <a:r>
              <a:rPr lang="en" sz="600" b="0" i="0" u="none" strike="noStrike" cap="none">
                <a:solidFill>
                  <a:srgbClr val="000000"/>
                </a:solidFill>
                <a:latin typeface="Roboto Light"/>
                <a:ea typeface="Roboto Light"/>
                <a:cs typeface="Roboto Light"/>
                <a:sym typeface="Roboto Light"/>
              </a:rPr>
              <a:t>Confirmation of acceptance and delivery of the solution through UAT.</a:t>
            </a:r>
            <a:endParaRPr/>
          </a:p>
          <a:p>
            <a:pPr marL="118871" marR="0" lvl="0" indent="-118871" algn="l" rtl="0">
              <a:lnSpc>
                <a:spcPct val="100000"/>
              </a:lnSpc>
              <a:spcBef>
                <a:spcPts val="300"/>
              </a:spcBef>
              <a:spcAft>
                <a:spcPts val="0"/>
              </a:spcAft>
              <a:buClr>
                <a:srgbClr val="000000"/>
              </a:buClr>
              <a:buSzPts val="600"/>
              <a:buFont typeface="Arial"/>
              <a:buChar char="•"/>
            </a:pPr>
            <a:r>
              <a:rPr lang="en" sz="600" b="0" i="0" u="none" strike="noStrike" cap="none">
                <a:solidFill>
                  <a:srgbClr val="000000"/>
                </a:solidFill>
                <a:latin typeface="Roboto Light"/>
                <a:ea typeface="Roboto Light"/>
                <a:cs typeface="Roboto Light"/>
                <a:sym typeface="Roboto Light"/>
              </a:rPr>
              <a:t>Packaging the solution to prepare for a deployment in production.</a:t>
            </a:r>
            <a:endParaRPr/>
          </a:p>
          <a:p>
            <a:pPr marL="118871" marR="0" lvl="0" indent="-80771" algn="l" rtl="0">
              <a:lnSpc>
                <a:spcPct val="100000"/>
              </a:lnSpc>
              <a:spcBef>
                <a:spcPts val="300"/>
              </a:spcBef>
              <a:spcAft>
                <a:spcPts val="0"/>
              </a:spcAft>
              <a:buClr>
                <a:srgbClr val="000000"/>
              </a:buClr>
              <a:buSzPts val="600"/>
              <a:buFont typeface="Arial"/>
              <a:buNone/>
            </a:pPr>
            <a:endParaRPr sz="600" b="0" i="0" u="none" strike="noStrike" cap="none">
              <a:solidFill>
                <a:srgbClr val="000000"/>
              </a:solidFill>
              <a:latin typeface="Roboto Light"/>
              <a:ea typeface="Roboto Light"/>
              <a:cs typeface="Roboto Light"/>
              <a:sym typeface="Roboto Light"/>
            </a:endParaRPr>
          </a:p>
        </p:txBody>
      </p:sp>
      <p:sp>
        <p:nvSpPr>
          <p:cNvPr id="4755" name="Google Shape;4755;g27b3a2978f5_0_8260"/>
          <p:cNvSpPr txBox="1"/>
          <p:nvPr/>
        </p:nvSpPr>
        <p:spPr>
          <a:xfrm>
            <a:off x="7315329" y="3361233"/>
            <a:ext cx="1677900" cy="1129200"/>
          </a:xfrm>
          <a:prstGeom prst="rect">
            <a:avLst/>
          </a:prstGeom>
          <a:noFill/>
          <a:ln>
            <a:noFill/>
          </a:ln>
        </p:spPr>
        <p:txBody>
          <a:bodyPr spcFirstLastPara="1" wrap="square" lIns="0" tIns="0" rIns="0" bIns="0" anchor="t" anchorCtr="0">
            <a:noAutofit/>
          </a:bodyPr>
          <a:lstStyle/>
          <a:p>
            <a:pPr marL="118871" marR="0" lvl="0" indent="-118871" algn="l" rtl="0">
              <a:lnSpc>
                <a:spcPct val="100000"/>
              </a:lnSpc>
              <a:spcBef>
                <a:spcPts val="0"/>
              </a:spcBef>
              <a:spcAft>
                <a:spcPts val="0"/>
              </a:spcAft>
              <a:buClr>
                <a:srgbClr val="000000"/>
              </a:buClr>
              <a:buSzPts val="600"/>
              <a:buFont typeface="Arial"/>
              <a:buChar char="•"/>
            </a:pPr>
            <a:r>
              <a:rPr lang="en" sz="600" b="0" i="0" u="none" strike="noStrike" cap="none">
                <a:solidFill>
                  <a:srgbClr val="000000"/>
                </a:solidFill>
                <a:latin typeface="Roboto Light"/>
                <a:ea typeface="Roboto Light"/>
                <a:cs typeface="Roboto Light"/>
                <a:sym typeface="Roboto Light"/>
              </a:rPr>
              <a:t>Deployment to production. </a:t>
            </a:r>
            <a:endParaRPr/>
          </a:p>
          <a:p>
            <a:pPr marL="118871" marR="0" lvl="0" indent="-118871" algn="l" rtl="0">
              <a:lnSpc>
                <a:spcPct val="100000"/>
              </a:lnSpc>
              <a:spcBef>
                <a:spcPts val="300"/>
              </a:spcBef>
              <a:spcAft>
                <a:spcPts val="0"/>
              </a:spcAft>
              <a:buClr>
                <a:srgbClr val="000000"/>
              </a:buClr>
              <a:buSzPts val="600"/>
              <a:buFont typeface="Arial"/>
              <a:buChar char="•"/>
            </a:pPr>
            <a:r>
              <a:rPr lang="en" sz="600" b="0" i="0" u="none" strike="noStrike" cap="none">
                <a:solidFill>
                  <a:srgbClr val="000000"/>
                </a:solidFill>
                <a:latin typeface="Roboto Light"/>
                <a:ea typeface="Roboto Light"/>
                <a:cs typeface="Roboto Light"/>
                <a:sym typeface="Roboto Light"/>
              </a:rPr>
              <a:t>Support in corrections to problems that prevent production (most of the time misalignment of ACC and PROD configs).</a:t>
            </a:r>
            <a:endParaRPr/>
          </a:p>
          <a:p>
            <a:pPr marL="118871" marR="0" lvl="0" indent="-118871" algn="l" rtl="0">
              <a:lnSpc>
                <a:spcPct val="100000"/>
              </a:lnSpc>
              <a:spcBef>
                <a:spcPts val="300"/>
              </a:spcBef>
              <a:spcAft>
                <a:spcPts val="0"/>
              </a:spcAft>
              <a:buClr>
                <a:srgbClr val="000000"/>
              </a:buClr>
              <a:buSzPts val="600"/>
              <a:buFont typeface="Arial"/>
              <a:buChar char="•"/>
            </a:pPr>
            <a:r>
              <a:rPr lang="en" sz="600" b="0" i="0" u="none" strike="noStrike" cap="none">
                <a:solidFill>
                  <a:srgbClr val="000000"/>
                </a:solidFill>
                <a:latin typeface="Roboto Light"/>
                <a:ea typeface="Roboto Light"/>
                <a:cs typeface="Roboto Light"/>
                <a:sym typeface="Roboto Light"/>
              </a:rPr>
              <a:t>Estimates do not include defect corrections. These turn back in the Backlog items.</a:t>
            </a:r>
            <a:endParaRPr/>
          </a:p>
          <a:p>
            <a:pPr marL="118871" marR="0" lvl="0" indent="-118871" algn="l" rtl="0">
              <a:lnSpc>
                <a:spcPct val="100000"/>
              </a:lnSpc>
              <a:spcBef>
                <a:spcPts val="300"/>
              </a:spcBef>
              <a:spcAft>
                <a:spcPts val="0"/>
              </a:spcAft>
              <a:buClr>
                <a:srgbClr val="000000"/>
              </a:buClr>
              <a:buSzPts val="600"/>
              <a:buFont typeface="Arial"/>
              <a:buChar char="•"/>
            </a:pPr>
            <a:r>
              <a:rPr lang="en" sz="600" b="0" i="0" u="none" strike="noStrike" cap="none">
                <a:solidFill>
                  <a:srgbClr val="000000"/>
                </a:solidFill>
                <a:latin typeface="Roboto Light"/>
                <a:ea typeface="Roboto Light"/>
                <a:cs typeface="Roboto Light"/>
                <a:sym typeface="Roboto Light"/>
              </a:rPr>
              <a:t>Training &amp; Tracking daily run for realization objectives. </a:t>
            </a:r>
            <a:endParaRPr sz="600" b="0" i="0" u="none" strike="noStrike" cap="none">
              <a:solidFill>
                <a:srgbClr val="000000"/>
              </a:solidFill>
              <a:latin typeface="Roboto Light"/>
              <a:ea typeface="Roboto Light"/>
              <a:cs typeface="Roboto Light"/>
              <a:sym typeface="Roboto Light"/>
            </a:endParaRPr>
          </a:p>
          <a:p>
            <a:pPr marL="118871" marR="0" lvl="0" indent="-80771" algn="l" rtl="0">
              <a:lnSpc>
                <a:spcPct val="100000"/>
              </a:lnSpc>
              <a:spcBef>
                <a:spcPts val="300"/>
              </a:spcBef>
              <a:spcAft>
                <a:spcPts val="0"/>
              </a:spcAft>
              <a:buClr>
                <a:srgbClr val="000000"/>
              </a:buClr>
              <a:buSzPts val="600"/>
              <a:buFont typeface="Arial"/>
              <a:buNone/>
            </a:pPr>
            <a:endParaRPr sz="600" b="0" i="0" u="none" strike="noStrike" cap="none">
              <a:solidFill>
                <a:srgbClr val="000000"/>
              </a:solidFill>
              <a:latin typeface="Roboto Light"/>
              <a:ea typeface="Roboto Light"/>
              <a:cs typeface="Roboto Light"/>
              <a:sym typeface="Roboto Light"/>
            </a:endParaRPr>
          </a:p>
        </p:txBody>
      </p:sp>
      <p:sp>
        <p:nvSpPr>
          <p:cNvPr id="4756" name="Google Shape;4756;g27b3a2978f5_0_8260"/>
          <p:cNvSpPr/>
          <p:nvPr/>
        </p:nvSpPr>
        <p:spPr>
          <a:xfrm>
            <a:off x="213249" y="3225586"/>
            <a:ext cx="1546800" cy="218400"/>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None/>
            </a:pPr>
            <a:r>
              <a:rPr lang="en" sz="1000" b="0" i="0" u="none" strike="noStrike" cap="none">
                <a:solidFill>
                  <a:srgbClr val="674EA7"/>
                </a:solidFill>
                <a:latin typeface="Roboto Light"/>
                <a:ea typeface="Roboto Light"/>
                <a:cs typeface="Roboto Light"/>
                <a:sym typeface="Roboto Light"/>
              </a:rPr>
              <a:t>BACKLOG CREATION</a:t>
            </a:r>
            <a:endParaRPr/>
          </a:p>
        </p:txBody>
      </p:sp>
      <p:sp>
        <p:nvSpPr>
          <p:cNvPr id="4757" name="Google Shape;4757;g27b3a2978f5_0_8260"/>
          <p:cNvSpPr/>
          <p:nvPr/>
        </p:nvSpPr>
        <p:spPr>
          <a:xfrm>
            <a:off x="1910444" y="3225586"/>
            <a:ext cx="1546800" cy="218400"/>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None/>
            </a:pPr>
            <a:r>
              <a:rPr lang="en" sz="1000" b="0" i="0" u="none" strike="noStrike" cap="none">
                <a:solidFill>
                  <a:srgbClr val="674EA7"/>
                </a:solidFill>
                <a:latin typeface="Roboto Light"/>
                <a:ea typeface="Roboto Light"/>
                <a:cs typeface="Roboto Light"/>
                <a:sym typeface="Roboto Light"/>
              </a:rPr>
              <a:t>SOLUTION DESIGN</a:t>
            </a:r>
            <a:endParaRPr/>
          </a:p>
        </p:txBody>
      </p:sp>
      <p:sp>
        <p:nvSpPr>
          <p:cNvPr id="4758" name="Google Shape;4758;g27b3a2978f5_0_8260"/>
          <p:cNvSpPr/>
          <p:nvPr/>
        </p:nvSpPr>
        <p:spPr>
          <a:xfrm>
            <a:off x="3636212" y="3225586"/>
            <a:ext cx="1546800" cy="218400"/>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None/>
            </a:pPr>
            <a:r>
              <a:rPr lang="en" sz="1000" b="0" i="0" u="none" strike="noStrike" cap="none">
                <a:solidFill>
                  <a:srgbClr val="674EA7"/>
                </a:solidFill>
                <a:latin typeface="Roboto Light"/>
                <a:ea typeface="Roboto Light"/>
                <a:cs typeface="Roboto Light"/>
                <a:sym typeface="Roboto Light"/>
              </a:rPr>
              <a:t>AGILE SCRIPTING</a:t>
            </a:r>
            <a:endParaRPr/>
          </a:p>
        </p:txBody>
      </p:sp>
      <p:sp>
        <p:nvSpPr>
          <p:cNvPr id="4759" name="Google Shape;4759;g27b3a2978f5_0_8260"/>
          <p:cNvSpPr/>
          <p:nvPr/>
        </p:nvSpPr>
        <p:spPr>
          <a:xfrm>
            <a:off x="5469140" y="3225586"/>
            <a:ext cx="1546800" cy="218400"/>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None/>
            </a:pPr>
            <a:r>
              <a:rPr lang="en" sz="1000" b="0" i="0" u="none" strike="noStrike" cap="none">
                <a:solidFill>
                  <a:srgbClr val="674EA7"/>
                </a:solidFill>
                <a:latin typeface="Roboto Light"/>
                <a:ea typeface="Roboto Light"/>
                <a:cs typeface="Roboto Light"/>
                <a:sym typeface="Roboto Light"/>
              </a:rPr>
              <a:t>ITERATIVE TESTING</a:t>
            </a:r>
            <a:endParaRPr/>
          </a:p>
        </p:txBody>
      </p:sp>
      <p:sp>
        <p:nvSpPr>
          <p:cNvPr id="4760" name="Google Shape;4760;g27b3a2978f5_0_8260"/>
          <p:cNvSpPr/>
          <p:nvPr/>
        </p:nvSpPr>
        <p:spPr>
          <a:xfrm>
            <a:off x="7044890" y="3225586"/>
            <a:ext cx="1546800" cy="218400"/>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None/>
            </a:pPr>
            <a:r>
              <a:rPr lang="en" sz="1000" b="0" i="0" u="none" strike="noStrike" cap="none">
                <a:solidFill>
                  <a:srgbClr val="674EA7"/>
                </a:solidFill>
                <a:latin typeface="Roboto Light"/>
                <a:ea typeface="Roboto Light"/>
                <a:cs typeface="Roboto Light"/>
                <a:sym typeface="Roboto Light"/>
              </a:rPr>
              <a:t>PRODUCTION</a:t>
            </a:r>
            <a:endParaRPr/>
          </a:p>
        </p:txBody>
      </p:sp>
      <p:sp>
        <p:nvSpPr>
          <p:cNvPr id="4761" name="Google Shape;4761;g27b3a2978f5_0_8260"/>
          <p:cNvSpPr txBox="1"/>
          <p:nvPr/>
        </p:nvSpPr>
        <p:spPr>
          <a:xfrm>
            <a:off x="269370" y="2892814"/>
            <a:ext cx="1546800" cy="216000"/>
          </a:xfrm>
          <a:prstGeom prst="rect">
            <a:avLst/>
          </a:prstGeom>
          <a:solidFill>
            <a:srgbClr val="6032BA"/>
          </a:solidFill>
          <a:ln>
            <a:noFill/>
          </a:ln>
        </p:spPr>
        <p:txBody>
          <a:bodyPr spcFirstLastPara="1" wrap="square" lIns="53975" tIns="26975" rIns="53975" bIns="26975" anchor="ctr" anchorCtr="0">
            <a:noAutofit/>
          </a:bodyPr>
          <a:lstStyle/>
          <a:p>
            <a:pPr marL="0" marR="0" lvl="0" indent="0" algn="ctr" rtl="0">
              <a:lnSpc>
                <a:spcPct val="90000"/>
              </a:lnSpc>
              <a:spcBef>
                <a:spcPts val="0"/>
              </a:spcBef>
              <a:spcAft>
                <a:spcPts val="0"/>
              </a:spcAft>
              <a:buNone/>
            </a:pPr>
            <a:r>
              <a:rPr lang="en" sz="900" b="1" i="0" u="none" strike="noStrike" cap="none">
                <a:solidFill>
                  <a:srgbClr val="FFFFFF"/>
                </a:solidFill>
                <a:latin typeface="Roboto Light"/>
                <a:ea typeface="Roboto Light"/>
                <a:cs typeface="Roboto Light"/>
                <a:sym typeface="Roboto Light"/>
              </a:rPr>
              <a:t>Discovery &amp; Mobilization</a:t>
            </a:r>
            <a:endParaRPr/>
          </a:p>
        </p:txBody>
      </p:sp>
      <p:sp>
        <p:nvSpPr>
          <p:cNvPr id="4762" name="Google Shape;4762;g27b3a2978f5_0_8260"/>
          <p:cNvSpPr txBox="1"/>
          <p:nvPr/>
        </p:nvSpPr>
        <p:spPr>
          <a:xfrm>
            <a:off x="2030861" y="2892814"/>
            <a:ext cx="5069700" cy="216000"/>
          </a:xfrm>
          <a:prstGeom prst="rect">
            <a:avLst/>
          </a:prstGeom>
          <a:solidFill>
            <a:srgbClr val="6032BA"/>
          </a:solidFill>
          <a:ln>
            <a:noFill/>
          </a:ln>
        </p:spPr>
        <p:txBody>
          <a:bodyPr spcFirstLastPara="1" wrap="square" lIns="53975" tIns="26975" rIns="53975" bIns="26975" anchor="ctr" anchorCtr="0">
            <a:noAutofit/>
          </a:bodyPr>
          <a:lstStyle/>
          <a:p>
            <a:pPr marL="0" marR="0" lvl="0" indent="0" algn="ctr" rtl="0">
              <a:lnSpc>
                <a:spcPct val="90000"/>
              </a:lnSpc>
              <a:spcBef>
                <a:spcPts val="0"/>
              </a:spcBef>
              <a:spcAft>
                <a:spcPts val="0"/>
              </a:spcAft>
              <a:buNone/>
            </a:pPr>
            <a:r>
              <a:rPr lang="en" sz="900" b="1" i="0" u="none" strike="noStrike" cap="none">
                <a:solidFill>
                  <a:srgbClr val="FFFFFF"/>
                </a:solidFill>
                <a:latin typeface="Roboto Light"/>
                <a:ea typeface="Roboto Light"/>
                <a:cs typeface="Roboto Light"/>
                <a:sym typeface="Roboto Light"/>
              </a:rPr>
              <a:t>Agile Delivery</a:t>
            </a:r>
            <a:endParaRPr/>
          </a:p>
        </p:txBody>
      </p:sp>
      <p:sp>
        <p:nvSpPr>
          <p:cNvPr id="4763" name="Google Shape;4763;g27b3a2978f5_0_8260"/>
          <p:cNvSpPr txBox="1"/>
          <p:nvPr/>
        </p:nvSpPr>
        <p:spPr>
          <a:xfrm>
            <a:off x="7315329" y="2892814"/>
            <a:ext cx="1546800" cy="216000"/>
          </a:xfrm>
          <a:prstGeom prst="rect">
            <a:avLst/>
          </a:prstGeom>
          <a:solidFill>
            <a:srgbClr val="6032BA"/>
          </a:solidFill>
          <a:ln>
            <a:noFill/>
          </a:ln>
        </p:spPr>
        <p:txBody>
          <a:bodyPr spcFirstLastPara="1" wrap="square" lIns="53975" tIns="26975" rIns="53975" bIns="26975" anchor="ctr" anchorCtr="0">
            <a:noAutofit/>
          </a:bodyPr>
          <a:lstStyle/>
          <a:p>
            <a:pPr marL="0" marR="0" lvl="0" indent="0" algn="ctr" rtl="0">
              <a:lnSpc>
                <a:spcPct val="90000"/>
              </a:lnSpc>
              <a:spcBef>
                <a:spcPts val="0"/>
              </a:spcBef>
              <a:spcAft>
                <a:spcPts val="0"/>
              </a:spcAft>
              <a:buNone/>
            </a:pPr>
            <a:r>
              <a:rPr lang="en" sz="900" b="1" i="0" u="none" strike="noStrike" cap="none">
                <a:solidFill>
                  <a:srgbClr val="FFFFFF"/>
                </a:solidFill>
                <a:latin typeface="Roboto Light"/>
                <a:ea typeface="Roboto Light"/>
                <a:cs typeface="Roboto Light"/>
                <a:sym typeface="Roboto Light"/>
              </a:rPr>
              <a:t>Maintenance &amp; Support</a:t>
            </a:r>
            <a:endParaRPr/>
          </a:p>
        </p:txBody>
      </p:sp>
      <p:sp>
        <p:nvSpPr>
          <p:cNvPr id="4764" name="Google Shape;4764;g27b3a2978f5_0_8260"/>
          <p:cNvSpPr/>
          <p:nvPr/>
        </p:nvSpPr>
        <p:spPr>
          <a:xfrm>
            <a:off x="7100581" y="2891298"/>
            <a:ext cx="214800" cy="216000"/>
          </a:xfrm>
          <a:prstGeom prst="chevron">
            <a:avLst>
              <a:gd name="adj" fmla="val 50000"/>
            </a:avLst>
          </a:prstGeom>
          <a:solidFill>
            <a:srgbClr val="674EA7"/>
          </a:solid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None/>
            </a:pPr>
            <a:endParaRPr sz="1050" b="1" i="0" u="none" strike="noStrike" cap="none">
              <a:solidFill>
                <a:srgbClr val="FFFFFF"/>
              </a:solidFill>
              <a:latin typeface="Roboto Light"/>
              <a:ea typeface="Roboto Light"/>
              <a:cs typeface="Roboto Light"/>
              <a:sym typeface="Roboto Light"/>
            </a:endParaRPr>
          </a:p>
        </p:txBody>
      </p:sp>
      <p:sp>
        <p:nvSpPr>
          <p:cNvPr id="4765" name="Google Shape;4765;g27b3a2978f5_0_8260"/>
          <p:cNvSpPr/>
          <p:nvPr/>
        </p:nvSpPr>
        <p:spPr>
          <a:xfrm>
            <a:off x="1816113" y="2891298"/>
            <a:ext cx="214800" cy="216000"/>
          </a:xfrm>
          <a:prstGeom prst="chevron">
            <a:avLst>
              <a:gd name="adj" fmla="val 50000"/>
            </a:avLst>
          </a:prstGeom>
          <a:solidFill>
            <a:srgbClr val="674EA7"/>
          </a:solidFill>
          <a:ln>
            <a:noFill/>
          </a:ln>
        </p:spPr>
        <p:txBody>
          <a:bodyPr spcFirstLastPara="1" wrap="square" lIns="68550" tIns="34275" rIns="68550" bIns="34275" anchor="ctr" anchorCtr="0">
            <a:noAutofit/>
          </a:bodyPr>
          <a:lstStyle/>
          <a:p>
            <a:pPr marL="0" marR="0" lvl="0" indent="0" algn="l" rtl="0">
              <a:lnSpc>
                <a:spcPct val="100000"/>
              </a:lnSpc>
              <a:spcBef>
                <a:spcPts val="0"/>
              </a:spcBef>
              <a:spcAft>
                <a:spcPts val="0"/>
              </a:spcAft>
              <a:buNone/>
            </a:pPr>
            <a:endParaRPr sz="1050" b="1" i="0" u="none" strike="noStrike" cap="none">
              <a:solidFill>
                <a:srgbClr val="FFFFFF"/>
              </a:solidFill>
              <a:latin typeface="Roboto Light"/>
              <a:ea typeface="Roboto Light"/>
              <a:cs typeface="Roboto Light"/>
              <a:sym typeface="Roboto Light"/>
            </a:endParaRPr>
          </a:p>
        </p:txBody>
      </p:sp>
      <p:sp>
        <p:nvSpPr>
          <p:cNvPr id="4766" name="Google Shape;4766;g27b3a2978f5_0_8260"/>
          <p:cNvSpPr txBox="1"/>
          <p:nvPr/>
        </p:nvSpPr>
        <p:spPr>
          <a:xfrm>
            <a:off x="621434" y="1991648"/>
            <a:ext cx="599100" cy="273900"/>
          </a:xfrm>
          <a:prstGeom prst="rect">
            <a:avLst/>
          </a:prstGeom>
          <a:noFill/>
          <a:ln>
            <a:noFill/>
          </a:ln>
        </p:spPr>
        <p:txBody>
          <a:bodyPr spcFirstLastPara="1" wrap="square" lIns="27000" tIns="27000" rIns="27000" bIns="27000" anchor="t" anchorCtr="0">
            <a:spAutoFit/>
          </a:bodyPr>
          <a:lstStyle/>
          <a:p>
            <a:pPr marL="0" marR="0" lvl="0" indent="0" algn="l" rtl="0">
              <a:lnSpc>
                <a:spcPct val="100000"/>
              </a:lnSpc>
              <a:spcBef>
                <a:spcPts val="0"/>
              </a:spcBef>
              <a:spcAft>
                <a:spcPts val="0"/>
              </a:spcAft>
              <a:buNone/>
            </a:pPr>
            <a:r>
              <a:rPr lang="en" sz="713" b="0" i="0" u="none" strike="noStrike" cap="none">
                <a:solidFill>
                  <a:srgbClr val="FFFFFF"/>
                </a:solidFill>
                <a:latin typeface="Roboto Light"/>
                <a:ea typeface="Roboto Light"/>
                <a:cs typeface="Roboto Light"/>
                <a:sym typeface="Roboto Light"/>
              </a:rPr>
              <a:t>Capability Backlog</a:t>
            </a:r>
            <a:endParaRPr sz="713" b="0" i="0" u="none" strike="noStrike" cap="none">
              <a:solidFill>
                <a:srgbClr val="FFFFFF"/>
              </a:solidFill>
              <a:latin typeface="Roboto Light"/>
              <a:ea typeface="Roboto Light"/>
              <a:cs typeface="Roboto Light"/>
              <a:sym typeface="Roboto Light"/>
            </a:endParaRPr>
          </a:p>
        </p:txBody>
      </p:sp>
      <p:sp>
        <p:nvSpPr>
          <p:cNvPr id="4767" name="Google Shape;4767;g27b3a2978f5_0_8260"/>
          <p:cNvSpPr/>
          <p:nvPr/>
        </p:nvSpPr>
        <p:spPr>
          <a:xfrm>
            <a:off x="1752723" y="2055557"/>
            <a:ext cx="724800" cy="238200"/>
          </a:xfrm>
          <a:prstGeom prst="rect">
            <a:avLst/>
          </a:prstGeom>
          <a:no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713" b="0" i="0" u="none" strike="noStrike" cap="none">
                <a:solidFill>
                  <a:srgbClr val="FFFFFF"/>
                </a:solidFill>
                <a:latin typeface="Roboto Light"/>
                <a:ea typeface="Roboto Light"/>
                <a:cs typeface="Roboto Light"/>
                <a:sym typeface="Roboto Light"/>
              </a:rPr>
              <a:t>Sprint Backlog</a:t>
            </a:r>
            <a:endParaRPr/>
          </a:p>
        </p:txBody>
      </p:sp>
      <p:sp>
        <p:nvSpPr>
          <p:cNvPr id="4768" name="Google Shape;4768;g27b3a2978f5_0_8260"/>
          <p:cNvSpPr/>
          <p:nvPr/>
        </p:nvSpPr>
        <p:spPr>
          <a:xfrm>
            <a:off x="548641" y="1108674"/>
            <a:ext cx="728400" cy="531300"/>
          </a:xfrm>
          <a:prstGeom prst="rect">
            <a:avLst/>
          </a:prstGeom>
          <a:no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713" b="0" i="0" u="none" strike="noStrike" cap="none">
                <a:solidFill>
                  <a:srgbClr val="FFFFFF"/>
                </a:solidFill>
                <a:latin typeface="Roboto Light"/>
                <a:ea typeface="Roboto Light"/>
                <a:cs typeface="Roboto Light"/>
                <a:sym typeface="Roboto Light"/>
              </a:rPr>
              <a:t>Prioritization by Product Owner {Capital One}</a:t>
            </a:r>
            <a:endParaRPr sz="713" b="0" i="0" u="none" strike="noStrike" cap="none">
              <a:solidFill>
                <a:srgbClr val="FFFFFF"/>
              </a:solidFill>
              <a:latin typeface="Roboto Light"/>
              <a:ea typeface="Roboto Light"/>
              <a:cs typeface="Roboto Light"/>
              <a:sym typeface="Roboto Light"/>
            </a:endParaRPr>
          </a:p>
        </p:txBody>
      </p:sp>
      <p:cxnSp>
        <p:nvCxnSpPr>
          <p:cNvPr id="4769" name="Google Shape;4769;g27b3a2978f5_0_8260"/>
          <p:cNvCxnSpPr/>
          <p:nvPr/>
        </p:nvCxnSpPr>
        <p:spPr>
          <a:xfrm rot="10800000" flipH="1">
            <a:off x="3616222" y="2150088"/>
            <a:ext cx="516600" cy="3600"/>
          </a:xfrm>
          <a:prstGeom prst="straightConnector1">
            <a:avLst/>
          </a:prstGeom>
          <a:noFill/>
          <a:ln w="28575" cap="flat" cmpd="sng">
            <a:solidFill>
              <a:srgbClr val="FFFFFF"/>
            </a:solidFill>
            <a:prstDash val="solid"/>
            <a:round/>
            <a:headEnd type="none" w="sm" len="sm"/>
            <a:tailEnd type="triangle" w="med" len="med"/>
          </a:ln>
        </p:spPr>
      </p:cxnSp>
      <p:sp>
        <p:nvSpPr>
          <p:cNvPr id="4770" name="Google Shape;4770;g27b3a2978f5_0_8260"/>
          <p:cNvSpPr/>
          <p:nvPr/>
        </p:nvSpPr>
        <p:spPr>
          <a:xfrm>
            <a:off x="3086075" y="2022400"/>
            <a:ext cx="684000" cy="26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713" b="0" i="0" u="none" strike="noStrike" cap="none">
                <a:solidFill>
                  <a:srgbClr val="FFFFFF"/>
                </a:solidFill>
                <a:latin typeface="Roboto Light"/>
                <a:ea typeface="Roboto Light"/>
                <a:cs typeface="Roboto Light"/>
                <a:sym typeface="Roboto Light"/>
              </a:rPr>
              <a:t>Prioritised delivery items</a:t>
            </a:r>
            <a:endParaRPr/>
          </a:p>
        </p:txBody>
      </p:sp>
      <p:sp>
        <p:nvSpPr>
          <p:cNvPr id="4771" name="Google Shape;4771;g27b3a2978f5_0_8260"/>
          <p:cNvSpPr/>
          <p:nvPr/>
        </p:nvSpPr>
        <p:spPr>
          <a:xfrm>
            <a:off x="4619696" y="1673410"/>
            <a:ext cx="942900" cy="26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713" b="0" i="0" u="none" strike="noStrike" cap="none">
                <a:solidFill>
                  <a:srgbClr val="FFFFFF"/>
                </a:solidFill>
                <a:latin typeface="Roboto Light"/>
                <a:ea typeface="Roboto Light"/>
                <a:cs typeface="Roboto Light"/>
                <a:sym typeface="Roboto Light"/>
              </a:rPr>
              <a:t>Delivery</a:t>
            </a:r>
            <a:endParaRPr/>
          </a:p>
          <a:p>
            <a:pPr marL="0" marR="0" lvl="0" indent="0" algn="ctr" rtl="0">
              <a:lnSpc>
                <a:spcPct val="100000"/>
              </a:lnSpc>
              <a:spcBef>
                <a:spcPts val="0"/>
              </a:spcBef>
              <a:spcAft>
                <a:spcPts val="0"/>
              </a:spcAft>
              <a:buNone/>
            </a:pPr>
            <a:r>
              <a:rPr lang="en" sz="713" b="0" i="0" u="none" strike="noStrike" cap="none">
                <a:solidFill>
                  <a:srgbClr val="FFFFFF"/>
                </a:solidFill>
                <a:latin typeface="Roboto Light"/>
                <a:ea typeface="Roboto Light"/>
                <a:cs typeface="Roboto Light"/>
                <a:sym typeface="Roboto Light"/>
              </a:rPr>
              <a:t>Sprints</a:t>
            </a:r>
            <a:endParaRPr/>
          </a:p>
          <a:p>
            <a:pPr marL="0" marR="0" lvl="0" indent="0" algn="ctr" rtl="0">
              <a:lnSpc>
                <a:spcPct val="100000"/>
              </a:lnSpc>
              <a:spcBef>
                <a:spcPts val="0"/>
              </a:spcBef>
              <a:spcAft>
                <a:spcPts val="0"/>
              </a:spcAft>
              <a:buNone/>
            </a:pPr>
            <a:r>
              <a:rPr lang="en" sz="713" b="0" i="0" u="none" strike="noStrike" cap="none">
                <a:solidFill>
                  <a:srgbClr val="FFFFFF"/>
                </a:solidFill>
                <a:latin typeface="Roboto Light"/>
                <a:ea typeface="Roboto Light"/>
                <a:cs typeface="Roboto Light"/>
                <a:sym typeface="Roboto Light"/>
              </a:rPr>
              <a:t>(Tasks)</a:t>
            </a:r>
            <a:endParaRPr/>
          </a:p>
        </p:txBody>
      </p:sp>
      <p:sp>
        <p:nvSpPr>
          <p:cNvPr id="4772" name="Google Shape;4772;g27b3a2978f5_0_8260"/>
          <p:cNvSpPr/>
          <p:nvPr/>
        </p:nvSpPr>
        <p:spPr>
          <a:xfrm>
            <a:off x="4228863" y="1302241"/>
            <a:ext cx="580800" cy="267900"/>
          </a:xfrm>
          <a:prstGeom prst="rect">
            <a:avLst/>
          </a:prstGeom>
          <a:noFill/>
          <a:ln>
            <a:noFill/>
          </a:ln>
        </p:spPr>
        <p:txBody>
          <a:bodyPr spcFirstLastPara="1" wrap="square" lIns="54000" tIns="54000" rIns="54000" bIns="54000" anchor="ctr" anchorCtr="0">
            <a:noAutofit/>
          </a:bodyPr>
          <a:lstStyle/>
          <a:p>
            <a:pPr marL="0" marR="0" lvl="0" indent="0" algn="ctr" rtl="0">
              <a:lnSpc>
                <a:spcPct val="100000"/>
              </a:lnSpc>
              <a:spcBef>
                <a:spcPts val="0"/>
              </a:spcBef>
              <a:spcAft>
                <a:spcPts val="0"/>
              </a:spcAft>
              <a:buNone/>
            </a:pPr>
            <a:r>
              <a:rPr lang="en" sz="713" b="0" i="0" u="none" strike="noStrike" cap="none">
                <a:solidFill>
                  <a:srgbClr val="FFFFFF"/>
                </a:solidFill>
                <a:latin typeface="Roboto Light"/>
                <a:ea typeface="Roboto Light"/>
                <a:cs typeface="Roboto Light"/>
                <a:sym typeface="Roboto Light"/>
              </a:rPr>
              <a:t>Tests</a:t>
            </a:r>
            <a:endParaRPr/>
          </a:p>
        </p:txBody>
      </p:sp>
      <p:sp>
        <p:nvSpPr>
          <p:cNvPr id="4773" name="Google Shape;4773;g27b3a2978f5_0_8260"/>
          <p:cNvSpPr/>
          <p:nvPr/>
        </p:nvSpPr>
        <p:spPr>
          <a:xfrm>
            <a:off x="3520072" y="1671763"/>
            <a:ext cx="1137000" cy="418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713" b="0" i="0" u="none" strike="noStrike" cap="none">
                <a:solidFill>
                  <a:srgbClr val="FFFFFF"/>
                </a:solidFill>
                <a:latin typeface="Roboto Light"/>
                <a:ea typeface="Roboto Light"/>
                <a:cs typeface="Roboto Light"/>
                <a:sym typeface="Roboto Light"/>
              </a:rPr>
              <a:t>Sprint Backlog: process segments bundled in bot increment</a:t>
            </a:r>
            <a:endParaRPr/>
          </a:p>
        </p:txBody>
      </p:sp>
      <p:sp>
        <p:nvSpPr>
          <p:cNvPr id="4774" name="Google Shape;4774;g27b3a2978f5_0_8260"/>
          <p:cNvSpPr/>
          <p:nvPr/>
        </p:nvSpPr>
        <p:spPr>
          <a:xfrm>
            <a:off x="6180427" y="2077178"/>
            <a:ext cx="751500" cy="331200"/>
          </a:xfrm>
          <a:prstGeom prst="rect">
            <a:avLst/>
          </a:prstGeom>
          <a:no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 sz="713" b="0" i="0" u="none" strike="noStrike" cap="none">
                <a:solidFill>
                  <a:srgbClr val="FFFFFF"/>
                </a:solidFill>
                <a:latin typeface="Roboto Light"/>
                <a:ea typeface="Roboto Light"/>
                <a:cs typeface="Roboto Light"/>
                <a:sym typeface="Roboto Light"/>
              </a:rPr>
              <a:t>Sprint Review and Retrospective</a:t>
            </a:r>
            <a:endParaRPr/>
          </a:p>
        </p:txBody>
      </p:sp>
      <p:cxnSp>
        <p:nvCxnSpPr>
          <p:cNvPr id="4775" name="Google Shape;4775;g27b3a2978f5_0_8260"/>
          <p:cNvCxnSpPr>
            <a:stCxn id="4774" idx="2"/>
            <a:endCxn id="4776" idx="2"/>
          </p:cNvCxnSpPr>
          <p:nvPr/>
        </p:nvCxnSpPr>
        <p:spPr>
          <a:xfrm rot="5400000" flipH="1">
            <a:off x="4765627" y="617828"/>
            <a:ext cx="111000" cy="3470100"/>
          </a:xfrm>
          <a:prstGeom prst="curvedConnector3">
            <a:avLst>
              <a:gd name="adj1" fmla="val -214527"/>
            </a:avLst>
          </a:prstGeom>
          <a:noFill/>
          <a:ln w="9525" cap="flat" cmpd="sng">
            <a:solidFill>
              <a:srgbClr val="FFFFFF"/>
            </a:solidFill>
            <a:prstDash val="dash"/>
            <a:round/>
            <a:headEnd type="none" w="sm" len="sm"/>
            <a:tailEnd type="triangle" w="med" len="med"/>
          </a:ln>
        </p:spPr>
      </p:cxnSp>
      <p:sp>
        <p:nvSpPr>
          <p:cNvPr id="4777" name="Google Shape;4777;g27b3a2978f5_0_8260"/>
          <p:cNvSpPr/>
          <p:nvPr/>
        </p:nvSpPr>
        <p:spPr>
          <a:xfrm>
            <a:off x="6065996" y="1700951"/>
            <a:ext cx="980400" cy="331200"/>
          </a:xfrm>
          <a:prstGeom prst="rect">
            <a:avLst/>
          </a:prstGeom>
          <a:no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 sz="713" b="0" i="0" u="none" strike="noStrike" cap="none">
                <a:solidFill>
                  <a:srgbClr val="FFFFFF"/>
                </a:solidFill>
                <a:latin typeface="Roboto Light"/>
                <a:ea typeface="Roboto Light"/>
                <a:cs typeface="Roboto Light"/>
                <a:sym typeface="Roboto Light"/>
              </a:rPr>
              <a:t>Product Acceptance Confirmation</a:t>
            </a:r>
            <a:endParaRPr/>
          </a:p>
        </p:txBody>
      </p:sp>
      <p:sp>
        <p:nvSpPr>
          <p:cNvPr id="4778" name="Google Shape;4778;g27b3a2978f5_0_8260"/>
          <p:cNvSpPr/>
          <p:nvPr/>
        </p:nvSpPr>
        <p:spPr>
          <a:xfrm>
            <a:off x="7983647" y="1233784"/>
            <a:ext cx="942900" cy="26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713" b="0" i="0" u="none" strike="noStrike" cap="none">
                <a:solidFill>
                  <a:srgbClr val="FFFFFF"/>
                </a:solidFill>
                <a:latin typeface="Roboto Light"/>
                <a:ea typeface="Roboto Light"/>
                <a:cs typeface="Roboto Light"/>
                <a:sym typeface="Roboto Light"/>
              </a:rPr>
              <a:t>Bot in Production</a:t>
            </a:r>
            <a:endParaRPr/>
          </a:p>
        </p:txBody>
      </p:sp>
      <p:cxnSp>
        <p:nvCxnSpPr>
          <p:cNvPr id="4779" name="Google Shape;4779;g27b3a2978f5_0_8260"/>
          <p:cNvCxnSpPr>
            <a:stCxn id="4780" idx="2"/>
            <a:endCxn id="4776" idx="2"/>
          </p:cNvCxnSpPr>
          <p:nvPr/>
        </p:nvCxnSpPr>
        <p:spPr>
          <a:xfrm rot="5400000" flipH="1">
            <a:off x="5725281" y="-341979"/>
            <a:ext cx="91500" cy="5369700"/>
          </a:xfrm>
          <a:prstGeom prst="curvedConnector3">
            <a:avLst>
              <a:gd name="adj1" fmla="val -260246"/>
            </a:avLst>
          </a:prstGeom>
          <a:noFill/>
          <a:ln w="9525" cap="flat" cmpd="sng">
            <a:solidFill>
              <a:srgbClr val="FFFFFF"/>
            </a:solidFill>
            <a:prstDash val="dash"/>
            <a:round/>
            <a:headEnd type="none" w="sm" len="sm"/>
            <a:tailEnd type="triangle" w="med" len="med"/>
          </a:ln>
        </p:spPr>
      </p:cxnSp>
      <p:sp>
        <p:nvSpPr>
          <p:cNvPr id="4781" name="Google Shape;4781;g27b3a2978f5_0_8260"/>
          <p:cNvSpPr/>
          <p:nvPr/>
        </p:nvSpPr>
        <p:spPr>
          <a:xfrm>
            <a:off x="6831208" y="2438904"/>
            <a:ext cx="1262400" cy="139500"/>
          </a:xfrm>
          <a:prstGeom prst="rect">
            <a:avLst/>
          </a:prstGeom>
          <a:solidFill>
            <a:srgbClr val="351C75"/>
          </a:solidFill>
          <a:ln>
            <a:noFill/>
          </a:ln>
        </p:spPr>
        <p:txBody>
          <a:bodyPr spcFirstLastPara="1" wrap="square" lIns="54000" tIns="54000" rIns="54000" bIns="54000" anchor="ctr" anchorCtr="0">
            <a:noAutofit/>
          </a:bodyPr>
          <a:lstStyle/>
          <a:p>
            <a:pPr marL="0" marR="0" lvl="0" indent="0" algn="ctr" rtl="0">
              <a:lnSpc>
                <a:spcPct val="100000"/>
              </a:lnSpc>
              <a:spcBef>
                <a:spcPts val="0"/>
              </a:spcBef>
              <a:spcAft>
                <a:spcPts val="0"/>
              </a:spcAft>
              <a:buNone/>
            </a:pPr>
            <a:r>
              <a:rPr lang="en" sz="713" b="0" i="0" u="none" strike="noStrike" cap="none">
                <a:solidFill>
                  <a:srgbClr val="FFFFFF"/>
                </a:solidFill>
                <a:latin typeface="Roboto Light"/>
                <a:ea typeface="Roboto Light"/>
                <a:cs typeface="Roboto Light"/>
                <a:sym typeface="Roboto Light"/>
              </a:rPr>
              <a:t>Defects and Improvements</a:t>
            </a:r>
            <a:endParaRPr/>
          </a:p>
        </p:txBody>
      </p:sp>
      <p:sp>
        <p:nvSpPr>
          <p:cNvPr id="4782" name="Google Shape;4782;g27b3a2978f5_0_8260"/>
          <p:cNvSpPr/>
          <p:nvPr/>
        </p:nvSpPr>
        <p:spPr>
          <a:xfrm>
            <a:off x="2775059" y="1590249"/>
            <a:ext cx="645900" cy="267900"/>
          </a:xfrm>
          <a:prstGeom prst="rect">
            <a:avLst/>
          </a:prstGeom>
          <a:noFill/>
          <a:ln>
            <a:noFill/>
          </a:ln>
        </p:spPr>
        <p:txBody>
          <a:bodyPr spcFirstLastPara="1" wrap="square" lIns="54000" tIns="54000" rIns="54000" bIns="54000" anchor="ctr" anchorCtr="0">
            <a:noAutofit/>
          </a:bodyPr>
          <a:lstStyle/>
          <a:p>
            <a:pPr marL="0" marR="0" lvl="0" indent="0" algn="ctr" rtl="0">
              <a:lnSpc>
                <a:spcPct val="100000"/>
              </a:lnSpc>
              <a:spcBef>
                <a:spcPts val="0"/>
              </a:spcBef>
              <a:spcAft>
                <a:spcPts val="0"/>
              </a:spcAft>
              <a:buNone/>
            </a:pPr>
            <a:r>
              <a:rPr lang="en" sz="713" b="0" i="0" u="none" strike="noStrike" cap="none">
                <a:solidFill>
                  <a:srgbClr val="FFFFFF"/>
                </a:solidFill>
                <a:latin typeface="Roboto Light"/>
                <a:ea typeface="Roboto Light"/>
                <a:cs typeface="Roboto Light"/>
                <a:sym typeface="Roboto Light"/>
              </a:rPr>
              <a:t>Capability</a:t>
            </a:r>
            <a:endParaRPr sz="713" b="0" i="0" u="none" strike="noStrike" cap="none">
              <a:solidFill>
                <a:srgbClr val="FFFFFF"/>
              </a:solidFill>
              <a:latin typeface="Roboto Light"/>
              <a:ea typeface="Roboto Light"/>
              <a:cs typeface="Roboto Light"/>
              <a:sym typeface="Roboto Light"/>
            </a:endParaRPr>
          </a:p>
          <a:p>
            <a:pPr marL="0" marR="0" lvl="0" indent="0" algn="ctr" rtl="0">
              <a:lnSpc>
                <a:spcPct val="100000"/>
              </a:lnSpc>
              <a:spcBef>
                <a:spcPts val="0"/>
              </a:spcBef>
              <a:spcAft>
                <a:spcPts val="0"/>
              </a:spcAft>
              <a:buNone/>
            </a:pPr>
            <a:r>
              <a:rPr lang="en" sz="713" b="0" i="0" u="none" strike="noStrike" cap="none">
                <a:solidFill>
                  <a:srgbClr val="FFFFFF"/>
                </a:solidFill>
                <a:latin typeface="Roboto Light"/>
                <a:ea typeface="Roboto Light"/>
                <a:cs typeface="Roboto Light"/>
                <a:sym typeface="Roboto Light"/>
              </a:rPr>
              <a:t>Backlog</a:t>
            </a:r>
            <a:endParaRPr/>
          </a:p>
        </p:txBody>
      </p:sp>
      <p:cxnSp>
        <p:nvCxnSpPr>
          <p:cNvPr id="4783" name="Google Shape;4783;g27b3a2978f5_0_8260"/>
          <p:cNvCxnSpPr>
            <a:stCxn id="4777" idx="2"/>
            <a:endCxn id="4774" idx="0"/>
          </p:cNvCxnSpPr>
          <p:nvPr/>
        </p:nvCxnSpPr>
        <p:spPr>
          <a:xfrm>
            <a:off x="6556196" y="2032151"/>
            <a:ext cx="0" cy="45000"/>
          </a:xfrm>
          <a:prstGeom prst="straightConnector1">
            <a:avLst/>
          </a:prstGeom>
          <a:noFill/>
          <a:ln w="9525" cap="flat" cmpd="sng">
            <a:solidFill>
              <a:srgbClr val="DEDEDE"/>
            </a:solidFill>
            <a:prstDash val="dash"/>
            <a:round/>
            <a:headEnd type="none" w="sm" len="sm"/>
            <a:tailEnd type="triangle" w="med" len="med"/>
          </a:ln>
        </p:spPr>
      </p:cxnSp>
      <p:sp>
        <p:nvSpPr>
          <p:cNvPr id="4784" name="Google Shape;4784;g27b3a2978f5_0_8260"/>
          <p:cNvSpPr/>
          <p:nvPr/>
        </p:nvSpPr>
        <p:spPr>
          <a:xfrm>
            <a:off x="7070444" y="995598"/>
            <a:ext cx="724800" cy="459900"/>
          </a:xfrm>
          <a:prstGeom prst="rect">
            <a:avLst/>
          </a:prstGeom>
          <a:no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 sz="713" b="0" i="0" u="none" strike="noStrike" cap="none">
                <a:solidFill>
                  <a:srgbClr val="FFFFFF"/>
                </a:solidFill>
                <a:latin typeface="Roboto Light"/>
                <a:ea typeface="Roboto Light"/>
                <a:cs typeface="Roboto Light"/>
                <a:sym typeface="Roboto Light"/>
              </a:rPr>
              <a:t>Bot increment deployment packages</a:t>
            </a:r>
            <a:endParaRPr/>
          </a:p>
        </p:txBody>
      </p:sp>
      <p:sp>
        <p:nvSpPr>
          <p:cNvPr id="4780" name="Google Shape;4780;g27b3a2978f5_0_8260"/>
          <p:cNvSpPr/>
          <p:nvPr/>
        </p:nvSpPr>
        <p:spPr>
          <a:xfrm>
            <a:off x="8093481" y="2045121"/>
            <a:ext cx="724800" cy="343500"/>
          </a:xfrm>
          <a:prstGeom prst="rect">
            <a:avLst/>
          </a:prstGeom>
          <a:no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 sz="713" b="0" i="0" u="none" strike="noStrike" cap="none">
                <a:solidFill>
                  <a:srgbClr val="FFFFFF"/>
                </a:solidFill>
                <a:latin typeface="Roboto Light"/>
                <a:ea typeface="Roboto Light"/>
                <a:cs typeface="Roboto Light"/>
                <a:sym typeface="Roboto Light"/>
              </a:rPr>
              <a:t>Maintenance and Solution Support</a:t>
            </a:r>
            <a:endParaRPr/>
          </a:p>
        </p:txBody>
      </p:sp>
      <p:sp>
        <p:nvSpPr>
          <p:cNvPr id="4776" name="Google Shape;4776;g27b3a2978f5_0_8260"/>
          <p:cNvSpPr/>
          <p:nvPr/>
        </p:nvSpPr>
        <p:spPr>
          <a:xfrm>
            <a:off x="2981475" y="2230958"/>
            <a:ext cx="209400" cy="6630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600" b="0" i="0" u="none" strike="noStrike" cap="none">
              <a:solidFill>
                <a:srgbClr val="FFFFFF"/>
              </a:solidFill>
              <a:latin typeface="Roboto Light"/>
              <a:ea typeface="Roboto Light"/>
              <a:cs typeface="Roboto Light"/>
              <a:sym typeface="Roboto Light"/>
            </a:endParaRPr>
          </a:p>
        </p:txBody>
      </p:sp>
      <p:sp>
        <p:nvSpPr>
          <p:cNvPr id="4785" name="Google Shape;4785;g27b3a2978f5_0_8260"/>
          <p:cNvSpPr/>
          <p:nvPr/>
        </p:nvSpPr>
        <p:spPr>
          <a:xfrm>
            <a:off x="2981475" y="2145219"/>
            <a:ext cx="209400" cy="6630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600" b="0" i="0" u="none" strike="noStrike" cap="none">
              <a:solidFill>
                <a:srgbClr val="FFFFFF"/>
              </a:solidFill>
              <a:latin typeface="Roboto Light"/>
              <a:ea typeface="Roboto Light"/>
              <a:cs typeface="Roboto Light"/>
              <a:sym typeface="Roboto Light"/>
            </a:endParaRPr>
          </a:p>
        </p:txBody>
      </p:sp>
      <p:sp>
        <p:nvSpPr>
          <p:cNvPr id="4786" name="Google Shape;4786;g27b3a2978f5_0_8260"/>
          <p:cNvSpPr/>
          <p:nvPr/>
        </p:nvSpPr>
        <p:spPr>
          <a:xfrm>
            <a:off x="2981475" y="2060061"/>
            <a:ext cx="209400" cy="6630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600" b="0" i="0" u="none" strike="noStrike" cap="none">
              <a:solidFill>
                <a:srgbClr val="FFFFFF"/>
              </a:solidFill>
              <a:latin typeface="Roboto Light"/>
              <a:ea typeface="Roboto Light"/>
              <a:cs typeface="Roboto Light"/>
              <a:sym typeface="Roboto Light"/>
            </a:endParaRPr>
          </a:p>
        </p:txBody>
      </p:sp>
      <p:sp>
        <p:nvSpPr>
          <p:cNvPr id="4787" name="Google Shape;4787;g27b3a2978f5_0_8260"/>
          <p:cNvSpPr/>
          <p:nvPr/>
        </p:nvSpPr>
        <p:spPr>
          <a:xfrm>
            <a:off x="2981475" y="1974220"/>
            <a:ext cx="209400" cy="6630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600" b="0" i="0" u="none" strike="noStrike" cap="none">
              <a:solidFill>
                <a:srgbClr val="FFFFFF"/>
              </a:solidFill>
              <a:latin typeface="Roboto Light"/>
              <a:ea typeface="Roboto Light"/>
              <a:cs typeface="Roboto Light"/>
              <a:sym typeface="Roboto Light"/>
            </a:endParaRPr>
          </a:p>
        </p:txBody>
      </p:sp>
      <p:sp>
        <p:nvSpPr>
          <p:cNvPr id="4788" name="Google Shape;4788;g27b3a2978f5_0_8260"/>
          <p:cNvSpPr/>
          <p:nvPr/>
        </p:nvSpPr>
        <p:spPr>
          <a:xfrm>
            <a:off x="2981475" y="1887828"/>
            <a:ext cx="209400" cy="6630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600" b="0" i="0" u="none" strike="noStrike" cap="none">
              <a:solidFill>
                <a:srgbClr val="FFFFFF"/>
              </a:solidFill>
              <a:latin typeface="Roboto Light"/>
              <a:ea typeface="Roboto Light"/>
              <a:cs typeface="Roboto Light"/>
              <a:sym typeface="Roboto Light"/>
            </a:endParaRPr>
          </a:p>
        </p:txBody>
      </p:sp>
      <p:sp>
        <p:nvSpPr>
          <p:cNvPr id="4789" name="Google Shape;4789;g27b3a2978f5_0_8260"/>
          <p:cNvSpPr/>
          <p:nvPr/>
        </p:nvSpPr>
        <p:spPr>
          <a:xfrm>
            <a:off x="1257545" y="1868825"/>
            <a:ext cx="209400" cy="11130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600" b="0" i="0" u="none" strike="noStrike" cap="none">
              <a:solidFill>
                <a:srgbClr val="FFFFFF"/>
              </a:solidFill>
              <a:latin typeface="Roboto Light"/>
              <a:ea typeface="Roboto Light"/>
              <a:cs typeface="Roboto Light"/>
              <a:sym typeface="Roboto Light"/>
            </a:endParaRPr>
          </a:p>
        </p:txBody>
      </p:sp>
      <p:sp>
        <p:nvSpPr>
          <p:cNvPr id="4790" name="Google Shape;4790;g27b3a2978f5_0_8260"/>
          <p:cNvSpPr/>
          <p:nvPr/>
        </p:nvSpPr>
        <p:spPr>
          <a:xfrm>
            <a:off x="1257545" y="2025292"/>
            <a:ext cx="209400" cy="11130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600" b="0" i="0" u="none" strike="noStrike" cap="none">
              <a:solidFill>
                <a:srgbClr val="FFFFFF"/>
              </a:solidFill>
              <a:latin typeface="Roboto Light"/>
              <a:ea typeface="Roboto Light"/>
              <a:cs typeface="Roboto Light"/>
              <a:sym typeface="Roboto Light"/>
            </a:endParaRPr>
          </a:p>
        </p:txBody>
      </p:sp>
      <p:sp>
        <p:nvSpPr>
          <p:cNvPr id="4791" name="Google Shape;4791;g27b3a2978f5_0_8260"/>
          <p:cNvSpPr/>
          <p:nvPr/>
        </p:nvSpPr>
        <p:spPr>
          <a:xfrm>
            <a:off x="1257545" y="2174846"/>
            <a:ext cx="209400" cy="11130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600" b="0" i="0" u="none" strike="noStrike" cap="none">
              <a:solidFill>
                <a:srgbClr val="FFFFFF"/>
              </a:solidFill>
              <a:latin typeface="Roboto Light"/>
              <a:ea typeface="Roboto Light"/>
              <a:cs typeface="Roboto Light"/>
              <a:sym typeface="Roboto Light"/>
            </a:endParaRPr>
          </a:p>
        </p:txBody>
      </p:sp>
      <p:sp>
        <p:nvSpPr>
          <p:cNvPr id="4792" name="Google Shape;4792;g27b3a2978f5_0_8260"/>
          <p:cNvSpPr/>
          <p:nvPr/>
        </p:nvSpPr>
        <p:spPr>
          <a:xfrm>
            <a:off x="4732794" y="1176171"/>
            <a:ext cx="805200" cy="26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713" b="0" i="0" u="none" strike="noStrike" cap="none">
                <a:solidFill>
                  <a:srgbClr val="FFFFFF"/>
                </a:solidFill>
                <a:latin typeface="Roboto Light"/>
                <a:ea typeface="Roboto Light"/>
                <a:cs typeface="Roboto Light"/>
                <a:sym typeface="Roboto Light"/>
              </a:rPr>
              <a:t>Daily standup meetings</a:t>
            </a:r>
            <a:endParaRPr/>
          </a:p>
        </p:txBody>
      </p:sp>
      <p:sp>
        <p:nvSpPr>
          <p:cNvPr id="4793" name="Google Shape;4793;g27b3a2978f5_0_8260"/>
          <p:cNvSpPr/>
          <p:nvPr/>
        </p:nvSpPr>
        <p:spPr>
          <a:xfrm rot="-4364093" flipH="1">
            <a:off x="4597593" y="1397726"/>
            <a:ext cx="957231" cy="1006858"/>
          </a:xfrm>
          <a:custGeom>
            <a:avLst/>
            <a:gdLst/>
            <a:ahLst/>
            <a:cxnLst/>
            <a:rect l="l" t="t" r="r" b="b"/>
            <a:pathLst>
              <a:path w="120000" h="120000" extrusionOk="0">
                <a:moveTo>
                  <a:pt x="98083" y="97696"/>
                </a:moveTo>
                <a:cubicBezTo>
                  <a:pt x="81294" y="114864"/>
                  <a:pt x="55203" y="118700"/>
                  <a:pt x="34232" y="107084"/>
                </a:cubicBezTo>
                <a:cubicBezTo>
                  <a:pt x="13262" y="95468"/>
                  <a:pt x="2532" y="71235"/>
                  <a:pt x="7973" y="47782"/>
                </a:cubicBezTo>
                <a:cubicBezTo>
                  <a:pt x="13415" y="24328"/>
                  <a:pt x="33700" y="7379"/>
                  <a:pt x="57615" y="6304"/>
                </a:cubicBezTo>
                <a:cubicBezTo>
                  <a:pt x="81531" y="5229"/>
                  <a:pt x="103237" y="20291"/>
                  <a:pt x="110736" y="43163"/>
                </a:cubicBezTo>
                <a:lnTo>
                  <a:pt x="117259" y="42688"/>
                </a:lnTo>
                <a:lnTo>
                  <a:pt x="112042" y="56218"/>
                </a:lnTo>
                <a:lnTo>
                  <a:pt x="101659" y="43822"/>
                </a:lnTo>
                <a:lnTo>
                  <a:pt x="108180" y="43348"/>
                </a:lnTo>
                <a:lnTo>
                  <a:pt x="108180" y="43348"/>
                </a:lnTo>
                <a:cubicBezTo>
                  <a:pt x="100799" y="21616"/>
                  <a:pt x="80013" y="7467"/>
                  <a:pt x="57273" y="8697"/>
                </a:cubicBezTo>
                <a:cubicBezTo>
                  <a:pt x="34533" y="9928"/>
                  <a:pt x="15366" y="26237"/>
                  <a:pt x="10331" y="48642"/>
                </a:cubicBezTo>
                <a:cubicBezTo>
                  <a:pt x="5296" y="71046"/>
                  <a:pt x="15618" y="94099"/>
                  <a:pt x="35609" y="105101"/>
                </a:cubicBezTo>
                <a:cubicBezTo>
                  <a:pt x="55600" y="116103"/>
                  <a:pt x="80402" y="112380"/>
                  <a:pt x="96352" y="95983"/>
                </a:cubicBezTo>
                <a:close/>
              </a:path>
            </a:pathLst>
          </a:custGeom>
          <a:solidFill>
            <a:srgbClr val="FFFFFF"/>
          </a:solid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5CB9"/>
              </a:solidFill>
              <a:latin typeface="Roboto Light"/>
              <a:ea typeface="Roboto Light"/>
              <a:cs typeface="Roboto Light"/>
              <a:sym typeface="Roboto Light"/>
            </a:endParaRPr>
          </a:p>
        </p:txBody>
      </p:sp>
      <p:sp>
        <p:nvSpPr>
          <p:cNvPr id="4794" name="Google Shape;4794;g27b3a2978f5_0_8260"/>
          <p:cNvSpPr/>
          <p:nvPr/>
        </p:nvSpPr>
        <p:spPr>
          <a:xfrm rot="-7523343" flipH="1">
            <a:off x="4226421" y="1166994"/>
            <a:ext cx="578113" cy="577032"/>
          </a:xfrm>
          <a:custGeom>
            <a:avLst/>
            <a:gdLst/>
            <a:ahLst/>
            <a:cxnLst/>
            <a:rect l="l" t="t" r="r" b="b"/>
            <a:pathLst>
              <a:path w="120000" h="120000" extrusionOk="0">
                <a:moveTo>
                  <a:pt x="97579" y="99199"/>
                </a:moveTo>
                <a:lnTo>
                  <a:pt x="97579" y="99199"/>
                </a:lnTo>
                <a:cubicBezTo>
                  <a:pt x="80183" y="115870"/>
                  <a:pt x="53879" y="119087"/>
                  <a:pt x="32977" y="107098"/>
                </a:cubicBezTo>
                <a:cubicBezTo>
                  <a:pt x="12075" y="95110"/>
                  <a:pt x="1573" y="70785"/>
                  <a:pt x="7185" y="47355"/>
                </a:cubicBezTo>
                <a:cubicBezTo>
                  <a:pt x="12797" y="23925"/>
                  <a:pt x="33180" y="6994"/>
                  <a:pt x="57246" y="5772"/>
                </a:cubicBezTo>
                <a:cubicBezTo>
                  <a:pt x="81312" y="4551"/>
                  <a:pt x="103306" y="19330"/>
                  <a:pt x="111262" y="42071"/>
                </a:cubicBezTo>
                <a:lnTo>
                  <a:pt x="116893" y="41640"/>
                </a:lnTo>
                <a:lnTo>
                  <a:pt x="112908" y="55948"/>
                </a:lnTo>
                <a:lnTo>
                  <a:pt x="103058" y="42700"/>
                </a:lnTo>
                <a:lnTo>
                  <a:pt x="108687" y="42269"/>
                </a:lnTo>
                <a:lnTo>
                  <a:pt x="108687" y="42269"/>
                </a:lnTo>
                <a:cubicBezTo>
                  <a:pt x="100838" y="20730"/>
                  <a:pt x="79762" y="6910"/>
                  <a:pt x="56874" y="8293"/>
                </a:cubicBezTo>
                <a:cubicBezTo>
                  <a:pt x="33986" y="9675"/>
                  <a:pt x="14729" y="25932"/>
                  <a:pt x="9532" y="48259"/>
                </a:cubicBezTo>
                <a:cubicBezTo>
                  <a:pt x="4334" y="70585"/>
                  <a:pt x="14433" y="93672"/>
                  <a:pt x="34359" y="105015"/>
                </a:cubicBezTo>
                <a:cubicBezTo>
                  <a:pt x="54285" y="116358"/>
                  <a:pt x="79299" y="113260"/>
                  <a:pt x="95853" y="97399"/>
                </a:cubicBezTo>
                <a:close/>
              </a:path>
            </a:pathLst>
          </a:custGeom>
          <a:solidFill>
            <a:srgbClr val="FFFFFF"/>
          </a:solid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5CB9"/>
              </a:solidFill>
              <a:latin typeface="Roboto Light"/>
              <a:ea typeface="Roboto Light"/>
              <a:cs typeface="Roboto Light"/>
              <a:sym typeface="Roboto Light"/>
            </a:endParaRPr>
          </a:p>
        </p:txBody>
      </p:sp>
      <p:cxnSp>
        <p:nvCxnSpPr>
          <p:cNvPr id="4795" name="Google Shape;4795;g27b3a2978f5_0_8260"/>
          <p:cNvCxnSpPr/>
          <p:nvPr/>
        </p:nvCxnSpPr>
        <p:spPr>
          <a:xfrm flipH="1">
            <a:off x="3104405" y="1371603"/>
            <a:ext cx="1157100" cy="231300"/>
          </a:xfrm>
          <a:prstGeom prst="curvedConnector2">
            <a:avLst/>
          </a:prstGeom>
          <a:noFill/>
          <a:ln w="9525" cap="flat" cmpd="sng">
            <a:solidFill>
              <a:srgbClr val="FFFFFF"/>
            </a:solidFill>
            <a:prstDash val="dash"/>
            <a:round/>
            <a:headEnd type="none" w="sm" len="sm"/>
            <a:tailEnd type="triangle" w="med" len="med"/>
          </a:ln>
        </p:spPr>
      </p:cxnSp>
      <p:sp>
        <p:nvSpPr>
          <p:cNvPr id="4796" name="Google Shape;4796;g27b3a2978f5_0_8260"/>
          <p:cNvSpPr/>
          <p:nvPr/>
        </p:nvSpPr>
        <p:spPr>
          <a:xfrm>
            <a:off x="3516470" y="1250113"/>
            <a:ext cx="417600" cy="267900"/>
          </a:xfrm>
          <a:prstGeom prst="rect">
            <a:avLst/>
          </a:prstGeom>
          <a:solidFill>
            <a:srgbClr val="351C75"/>
          </a:solidFill>
          <a:ln>
            <a:noFill/>
          </a:ln>
        </p:spPr>
        <p:txBody>
          <a:bodyPr spcFirstLastPara="1" wrap="square" lIns="54000" tIns="54000" rIns="54000" bIns="54000" anchor="ctr" anchorCtr="0">
            <a:noAutofit/>
          </a:bodyPr>
          <a:lstStyle/>
          <a:p>
            <a:pPr marL="0" marR="0" lvl="0" indent="0" algn="ctr" rtl="0">
              <a:lnSpc>
                <a:spcPct val="100000"/>
              </a:lnSpc>
              <a:spcBef>
                <a:spcPts val="0"/>
              </a:spcBef>
              <a:spcAft>
                <a:spcPts val="0"/>
              </a:spcAft>
              <a:buNone/>
            </a:pPr>
            <a:r>
              <a:rPr lang="en" sz="713" b="0" i="0" u="none" strike="noStrike" cap="none">
                <a:solidFill>
                  <a:srgbClr val="FFFFFF"/>
                </a:solidFill>
                <a:latin typeface="Roboto Light"/>
                <a:ea typeface="Roboto Light"/>
                <a:cs typeface="Roboto Light"/>
                <a:sym typeface="Roboto Light"/>
              </a:rPr>
              <a:t>Defects</a:t>
            </a:r>
            <a:endParaRPr/>
          </a:p>
        </p:txBody>
      </p:sp>
      <p:sp>
        <p:nvSpPr>
          <p:cNvPr id="4797" name="Google Shape;4797;g27b3a2978f5_0_8260"/>
          <p:cNvSpPr/>
          <p:nvPr/>
        </p:nvSpPr>
        <p:spPr>
          <a:xfrm>
            <a:off x="4273195" y="2230958"/>
            <a:ext cx="209400" cy="6630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600" b="0" i="0" u="none" strike="noStrike" cap="none">
              <a:solidFill>
                <a:srgbClr val="FFFFFF"/>
              </a:solidFill>
              <a:latin typeface="Roboto Light"/>
              <a:ea typeface="Roboto Light"/>
              <a:cs typeface="Roboto Light"/>
              <a:sym typeface="Roboto Light"/>
            </a:endParaRPr>
          </a:p>
        </p:txBody>
      </p:sp>
      <p:sp>
        <p:nvSpPr>
          <p:cNvPr id="4798" name="Google Shape;4798;g27b3a2978f5_0_8260"/>
          <p:cNvSpPr/>
          <p:nvPr/>
        </p:nvSpPr>
        <p:spPr>
          <a:xfrm>
            <a:off x="4273195" y="2145219"/>
            <a:ext cx="209400" cy="6630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600" b="0" i="0" u="none" strike="noStrike" cap="none">
              <a:solidFill>
                <a:srgbClr val="FFFFFF"/>
              </a:solidFill>
              <a:latin typeface="Roboto Light"/>
              <a:ea typeface="Roboto Light"/>
              <a:cs typeface="Roboto Light"/>
              <a:sym typeface="Roboto Light"/>
            </a:endParaRPr>
          </a:p>
        </p:txBody>
      </p:sp>
      <p:sp>
        <p:nvSpPr>
          <p:cNvPr id="4799" name="Google Shape;4799;g27b3a2978f5_0_8260"/>
          <p:cNvSpPr/>
          <p:nvPr/>
        </p:nvSpPr>
        <p:spPr>
          <a:xfrm>
            <a:off x="4273195" y="2060061"/>
            <a:ext cx="209400" cy="6630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600" b="0" i="0" u="none" strike="noStrike" cap="none">
              <a:solidFill>
                <a:srgbClr val="FFFFFF"/>
              </a:solidFill>
              <a:latin typeface="Roboto Light"/>
              <a:ea typeface="Roboto Light"/>
              <a:cs typeface="Roboto Light"/>
              <a:sym typeface="Roboto Light"/>
            </a:endParaRPr>
          </a:p>
        </p:txBody>
      </p:sp>
      <p:sp>
        <p:nvSpPr>
          <p:cNvPr id="4800" name="Google Shape;4800;g27b3a2978f5_0_8260"/>
          <p:cNvSpPr/>
          <p:nvPr/>
        </p:nvSpPr>
        <p:spPr>
          <a:xfrm>
            <a:off x="4946823" y="2242844"/>
            <a:ext cx="90300" cy="6270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600" b="0" i="0" u="none" strike="noStrike" cap="none">
              <a:solidFill>
                <a:srgbClr val="FFFFFF"/>
              </a:solidFill>
              <a:latin typeface="Roboto Light"/>
              <a:ea typeface="Roboto Light"/>
              <a:cs typeface="Roboto Light"/>
              <a:sym typeface="Roboto Light"/>
            </a:endParaRPr>
          </a:p>
        </p:txBody>
      </p:sp>
      <p:sp>
        <p:nvSpPr>
          <p:cNvPr id="4801" name="Google Shape;4801;g27b3a2978f5_0_8260"/>
          <p:cNvSpPr/>
          <p:nvPr/>
        </p:nvSpPr>
        <p:spPr>
          <a:xfrm>
            <a:off x="4946823" y="2157105"/>
            <a:ext cx="90300" cy="6270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600" b="0" i="0" u="none" strike="noStrike" cap="none">
              <a:solidFill>
                <a:srgbClr val="FFFFFF"/>
              </a:solidFill>
              <a:latin typeface="Roboto Light"/>
              <a:ea typeface="Roboto Light"/>
              <a:cs typeface="Roboto Light"/>
              <a:sym typeface="Roboto Light"/>
            </a:endParaRPr>
          </a:p>
        </p:txBody>
      </p:sp>
      <p:sp>
        <p:nvSpPr>
          <p:cNvPr id="4802" name="Google Shape;4802;g27b3a2978f5_0_8260"/>
          <p:cNvSpPr/>
          <p:nvPr/>
        </p:nvSpPr>
        <p:spPr>
          <a:xfrm>
            <a:off x="4946823" y="2071948"/>
            <a:ext cx="90300" cy="6270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600" b="0" i="0" u="none" strike="noStrike" cap="none">
              <a:solidFill>
                <a:srgbClr val="FFFFFF"/>
              </a:solidFill>
              <a:latin typeface="Roboto Light"/>
              <a:ea typeface="Roboto Light"/>
              <a:cs typeface="Roboto Light"/>
              <a:sym typeface="Roboto Light"/>
            </a:endParaRPr>
          </a:p>
        </p:txBody>
      </p:sp>
      <p:sp>
        <p:nvSpPr>
          <p:cNvPr id="4803" name="Google Shape;4803;g27b3a2978f5_0_8260"/>
          <p:cNvSpPr/>
          <p:nvPr/>
        </p:nvSpPr>
        <p:spPr>
          <a:xfrm>
            <a:off x="5061123" y="2242844"/>
            <a:ext cx="90300" cy="6270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600" b="0" i="0" u="none" strike="noStrike" cap="none">
              <a:solidFill>
                <a:srgbClr val="FFFFFF"/>
              </a:solidFill>
              <a:latin typeface="Roboto Light"/>
              <a:ea typeface="Roboto Light"/>
              <a:cs typeface="Roboto Light"/>
              <a:sym typeface="Roboto Light"/>
            </a:endParaRPr>
          </a:p>
        </p:txBody>
      </p:sp>
      <p:sp>
        <p:nvSpPr>
          <p:cNvPr id="4804" name="Google Shape;4804;g27b3a2978f5_0_8260"/>
          <p:cNvSpPr/>
          <p:nvPr/>
        </p:nvSpPr>
        <p:spPr>
          <a:xfrm>
            <a:off x="5061123" y="2157105"/>
            <a:ext cx="90300" cy="6270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600" b="0" i="0" u="none" strike="noStrike" cap="none">
              <a:solidFill>
                <a:srgbClr val="FFFFFF"/>
              </a:solidFill>
              <a:latin typeface="Roboto Light"/>
              <a:ea typeface="Roboto Light"/>
              <a:cs typeface="Roboto Light"/>
              <a:sym typeface="Roboto Light"/>
            </a:endParaRPr>
          </a:p>
        </p:txBody>
      </p:sp>
      <p:sp>
        <p:nvSpPr>
          <p:cNvPr id="4805" name="Google Shape;4805;g27b3a2978f5_0_8260"/>
          <p:cNvSpPr/>
          <p:nvPr/>
        </p:nvSpPr>
        <p:spPr>
          <a:xfrm>
            <a:off x="5061123" y="2071948"/>
            <a:ext cx="90300" cy="6270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600" b="0" i="0" u="none" strike="noStrike" cap="none">
              <a:solidFill>
                <a:srgbClr val="FFFFFF"/>
              </a:solidFill>
              <a:latin typeface="Roboto Light"/>
              <a:ea typeface="Roboto Light"/>
              <a:cs typeface="Roboto Light"/>
              <a:sym typeface="Roboto Light"/>
            </a:endParaRPr>
          </a:p>
        </p:txBody>
      </p:sp>
      <p:sp>
        <p:nvSpPr>
          <p:cNvPr id="4806" name="Google Shape;4806;g27b3a2978f5_0_8260"/>
          <p:cNvSpPr/>
          <p:nvPr/>
        </p:nvSpPr>
        <p:spPr>
          <a:xfrm>
            <a:off x="5174218" y="2242844"/>
            <a:ext cx="90300" cy="6270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600" b="0" i="0" u="none" strike="noStrike" cap="none">
              <a:solidFill>
                <a:srgbClr val="FFFFFF"/>
              </a:solidFill>
              <a:latin typeface="Roboto Light"/>
              <a:ea typeface="Roboto Light"/>
              <a:cs typeface="Roboto Light"/>
              <a:sym typeface="Roboto Light"/>
            </a:endParaRPr>
          </a:p>
        </p:txBody>
      </p:sp>
      <p:sp>
        <p:nvSpPr>
          <p:cNvPr id="4807" name="Google Shape;4807;g27b3a2978f5_0_8260"/>
          <p:cNvSpPr/>
          <p:nvPr/>
        </p:nvSpPr>
        <p:spPr>
          <a:xfrm>
            <a:off x="5174218" y="2157105"/>
            <a:ext cx="90300" cy="6270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600" b="0" i="0" u="none" strike="noStrike" cap="none">
              <a:solidFill>
                <a:srgbClr val="FFFFFF"/>
              </a:solidFill>
              <a:latin typeface="Roboto Light"/>
              <a:ea typeface="Roboto Light"/>
              <a:cs typeface="Roboto Light"/>
              <a:sym typeface="Roboto Light"/>
            </a:endParaRPr>
          </a:p>
        </p:txBody>
      </p:sp>
      <p:sp>
        <p:nvSpPr>
          <p:cNvPr id="4808" name="Google Shape;4808;g27b3a2978f5_0_8260"/>
          <p:cNvSpPr/>
          <p:nvPr/>
        </p:nvSpPr>
        <p:spPr>
          <a:xfrm>
            <a:off x="5174218" y="2071948"/>
            <a:ext cx="90300" cy="6270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600" b="0" i="0" u="none" strike="noStrike" cap="none">
              <a:solidFill>
                <a:srgbClr val="FFFFFF"/>
              </a:solidFill>
              <a:latin typeface="Roboto Light"/>
              <a:ea typeface="Roboto Light"/>
              <a:cs typeface="Roboto Light"/>
              <a:sym typeface="Roboto Light"/>
            </a:endParaRPr>
          </a:p>
        </p:txBody>
      </p:sp>
      <p:sp>
        <p:nvSpPr>
          <p:cNvPr id="4809" name="Google Shape;4809;g27b3a2978f5_0_8260"/>
          <p:cNvSpPr/>
          <p:nvPr/>
        </p:nvSpPr>
        <p:spPr>
          <a:xfrm>
            <a:off x="2441496" y="2295263"/>
            <a:ext cx="620700" cy="267900"/>
          </a:xfrm>
          <a:prstGeom prst="rect">
            <a:avLst/>
          </a:prstGeom>
          <a:noFill/>
          <a:ln>
            <a:noFill/>
          </a:ln>
        </p:spPr>
        <p:txBody>
          <a:bodyPr spcFirstLastPara="1" wrap="square" lIns="54000" tIns="54000" rIns="54000" bIns="54000" anchor="ctr" anchorCtr="0">
            <a:noAutofit/>
          </a:bodyPr>
          <a:lstStyle/>
          <a:p>
            <a:pPr marL="0" marR="0" lvl="0" indent="0" algn="ctr" rtl="0">
              <a:lnSpc>
                <a:spcPct val="100000"/>
              </a:lnSpc>
              <a:spcBef>
                <a:spcPts val="0"/>
              </a:spcBef>
              <a:spcAft>
                <a:spcPts val="0"/>
              </a:spcAft>
              <a:buNone/>
            </a:pPr>
            <a:r>
              <a:rPr lang="en" sz="713" b="0" i="0" u="none" strike="noStrike" cap="none">
                <a:solidFill>
                  <a:srgbClr val="FFFFFF"/>
                </a:solidFill>
                <a:latin typeface="Roboto Light"/>
                <a:ea typeface="Roboto Light"/>
                <a:cs typeface="Roboto Light"/>
                <a:sym typeface="Roboto Light"/>
              </a:rPr>
              <a:t>Detailed analysis &amp; Design</a:t>
            </a:r>
            <a:endParaRPr/>
          </a:p>
          <a:p>
            <a:pPr marL="0" marR="0" lvl="0" indent="0" algn="ctr" rtl="0">
              <a:lnSpc>
                <a:spcPct val="100000"/>
              </a:lnSpc>
              <a:spcBef>
                <a:spcPts val="0"/>
              </a:spcBef>
              <a:spcAft>
                <a:spcPts val="0"/>
              </a:spcAft>
              <a:buNone/>
            </a:pPr>
            <a:r>
              <a:rPr lang="en" sz="713" b="0" i="0" u="none" strike="noStrike" cap="none">
                <a:solidFill>
                  <a:srgbClr val="FFFFFF"/>
                </a:solidFill>
                <a:latin typeface="Roboto Light"/>
                <a:ea typeface="Roboto Light"/>
                <a:cs typeface="Roboto Light"/>
                <a:sym typeface="Roboto Light"/>
              </a:rPr>
              <a:t>(iterative)</a:t>
            </a:r>
            <a:endParaRPr/>
          </a:p>
        </p:txBody>
      </p:sp>
      <p:cxnSp>
        <p:nvCxnSpPr>
          <p:cNvPr id="4810" name="Google Shape;4810;g27b3a2978f5_0_8260"/>
          <p:cNvCxnSpPr/>
          <p:nvPr/>
        </p:nvCxnSpPr>
        <p:spPr>
          <a:xfrm>
            <a:off x="2552902" y="2156383"/>
            <a:ext cx="407700" cy="0"/>
          </a:xfrm>
          <a:prstGeom prst="straightConnector1">
            <a:avLst/>
          </a:prstGeom>
          <a:noFill/>
          <a:ln w="28575" cap="flat" cmpd="sng">
            <a:solidFill>
              <a:srgbClr val="FFFFFF"/>
            </a:solidFill>
            <a:prstDash val="solid"/>
            <a:round/>
            <a:headEnd type="none" w="sm" len="sm"/>
            <a:tailEnd type="triangle" w="med" len="med"/>
          </a:ln>
        </p:spPr>
      </p:cxnSp>
      <p:sp>
        <p:nvSpPr>
          <p:cNvPr id="4811" name="Google Shape;4811;g27b3a2978f5_0_8260"/>
          <p:cNvSpPr/>
          <p:nvPr/>
        </p:nvSpPr>
        <p:spPr>
          <a:xfrm>
            <a:off x="4839204" y="2383909"/>
            <a:ext cx="1319700" cy="123300"/>
          </a:xfrm>
          <a:prstGeom prst="rect">
            <a:avLst/>
          </a:prstGeom>
          <a:solidFill>
            <a:srgbClr val="351C75"/>
          </a:solidFill>
          <a:ln>
            <a:noFill/>
          </a:ln>
        </p:spPr>
        <p:txBody>
          <a:bodyPr spcFirstLastPara="1" wrap="square" lIns="54000" tIns="54000" rIns="54000" bIns="54000" anchor="ctr" anchorCtr="0">
            <a:noAutofit/>
          </a:bodyPr>
          <a:lstStyle/>
          <a:p>
            <a:pPr marL="0" marR="0" lvl="0" indent="0" algn="ctr" rtl="0">
              <a:lnSpc>
                <a:spcPct val="100000"/>
              </a:lnSpc>
              <a:spcBef>
                <a:spcPts val="0"/>
              </a:spcBef>
              <a:spcAft>
                <a:spcPts val="0"/>
              </a:spcAft>
              <a:buNone/>
            </a:pPr>
            <a:r>
              <a:rPr lang="en" sz="713" b="0" i="0" u="none" strike="noStrike" cap="none">
                <a:solidFill>
                  <a:srgbClr val="FFFFFF"/>
                </a:solidFill>
                <a:latin typeface="Roboto Light"/>
                <a:ea typeface="Roboto Light"/>
                <a:cs typeface="Roboto Light"/>
                <a:sym typeface="Roboto Light"/>
              </a:rPr>
              <a:t>Feedback – Potential changes</a:t>
            </a:r>
            <a:endParaRPr/>
          </a:p>
        </p:txBody>
      </p:sp>
      <p:cxnSp>
        <p:nvCxnSpPr>
          <p:cNvPr id="4812" name="Google Shape;4812;g27b3a2978f5_0_8260"/>
          <p:cNvCxnSpPr>
            <a:stCxn id="4777" idx="0"/>
            <a:endCxn id="4780" idx="0"/>
          </p:cNvCxnSpPr>
          <p:nvPr/>
        </p:nvCxnSpPr>
        <p:spPr>
          <a:xfrm rot="-5400000" flipH="1">
            <a:off x="7333946" y="923201"/>
            <a:ext cx="344100" cy="1899600"/>
          </a:xfrm>
          <a:prstGeom prst="curvedConnector3">
            <a:avLst>
              <a:gd name="adj1" fmla="val -69202"/>
            </a:avLst>
          </a:prstGeom>
          <a:noFill/>
          <a:ln w="28575" cap="flat" cmpd="sng">
            <a:solidFill>
              <a:srgbClr val="FFFFFF"/>
            </a:solidFill>
            <a:prstDash val="solid"/>
            <a:round/>
            <a:headEnd type="none" w="sm" len="sm"/>
            <a:tailEnd type="triangle" w="med" len="med"/>
          </a:ln>
        </p:spPr>
      </p:cxnSp>
      <p:cxnSp>
        <p:nvCxnSpPr>
          <p:cNvPr id="4813" name="Google Shape;4813;g27b3a2978f5_0_8260"/>
          <p:cNvCxnSpPr>
            <a:stCxn id="4789" idx="0"/>
            <a:endCxn id="4767" idx="0"/>
          </p:cNvCxnSpPr>
          <p:nvPr/>
        </p:nvCxnSpPr>
        <p:spPr>
          <a:xfrm rot="-5400000" flipH="1">
            <a:off x="1645445" y="1585625"/>
            <a:ext cx="186600" cy="753000"/>
          </a:xfrm>
          <a:prstGeom prst="curvedConnector3">
            <a:avLst>
              <a:gd name="adj1" fmla="val -127613"/>
            </a:avLst>
          </a:prstGeom>
          <a:noFill/>
          <a:ln w="28575" cap="flat" cmpd="sng">
            <a:solidFill>
              <a:srgbClr val="FFFFFF"/>
            </a:solidFill>
            <a:prstDash val="solid"/>
            <a:round/>
            <a:headEnd type="none" w="sm" len="sm"/>
            <a:tailEnd type="triangle" w="med" len="med"/>
          </a:ln>
        </p:spPr>
      </p:cxnSp>
      <p:cxnSp>
        <p:nvCxnSpPr>
          <p:cNvPr id="4814" name="Google Shape;4814;g27b3a2978f5_0_8260"/>
          <p:cNvCxnSpPr>
            <a:stCxn id="4768" idx="2"/>
            <a:endCxn id="4766" idx="0"/>
          </p:cNvCxnSpPr>
          <p:nvPr/>
        </p:nvCxnSpPr>
        <p:spPr>
          <a:xfrm>
            <a:off x="912841" y="1639974"/>
            <a:ext cx="8100" cy="351600"/>
          </a:xfrm>
          <a:prstGeom prst="straightConnector1">
            <a:avLst/>
          </a:prstGeom>
          <a:noFill/>
          <a:ln w="9525" cap="flat" cmpd="sng">
            <a:solidFill>
              <a:srgbClr val="FFFFFF"/>
            </a:solidFill>
            <a:prstDash val="dot"/>
            <a:round/>
            <a:headEnd type="oval" w="sm" len="sm"/>
            <a:tailEnd type="oval" w="sm" len="sm"/>
          </a:ln>
        </p:spPr>
      </p:cxnSp>
      <p:sp>
        <p:nvSpPr>
          <p:cNvPr id="4815" name="Google Shape;4815;g27b3a2978f5_0_8260"/>
          <p:cNvSpPr/>
          <p:nvPr/>
        </p:nvSpPr>
        <p:spPr>
          <a:xfrm>
            <a:off x="7938232" y="1512748"/>
            <a:ext cx="1033800" cy="395400"/>
          </a:xfrm>
          <a:prstGeom prst="rect">
            <a:avLst/>
          </a:prstGeom>
          <a:solidFill>
            <a:srgbClr val="351C75"/>
          </a:solidFill>
          <a:ln w="9525" cap="flat" cmpd="sng">
            <a:solidFill>
              <a:srgbClr val="FFFFFF"/>
            </a:solidFill>
            <a:prstDash val="solid"/>
            <a:round/>
            <a:headEnd type="none" w="sm" len="sm"/>
            <a:tailEnd type="none" w="sm" len="sm"/>
          </a:ln>
        </p:spPr>
        <p:txBody>
          <a:bodyPr spcFirstLastPara="1" wrap="square" lIns="54000" tIns="54000" rIns="54000" bIns="54000" anchor="ctr" anchorCtr="0">
            <a:noAutofit/>
          </a:bodyPr>
          <a:lstStyle/>
          <a:p>
            <a:pPr marL="0" marR="0" lvl="0" indent="0" algn="ctr" rtl="0">
              <a:lnSpc>
                <a:spcPct val="100000"/>
              </a:lnSpc>
              <a:spcBef>
                <a:spcPts val="0"/>
              </a:spcBef>
              <a:spcAft>
                <a:spcPts val="0"/>
              </a:spcAft>
              <a:buNone/>
            </a:pPr>
            <a:r>
              <a:rPr lang="en" sz="713" b="0" i="0" u="none" strike="noStrike" cap="none">
                <a:solidFill>
                  <a:srgbClr val="FFFFFF"/>
                </a:solidFill>
                <a:latin typeface="Roboto Light"/>
                <a:ea typeface="Roboto Light"/>
                <a:cs typeface="Roboto Light"/>
                <a:sym typeface="Roboto Light"/>
              </a:rPr>
              <a:t>Controlled production runs (Training &amp; Deploy), then daily runs</a:t>
            </a:r>
            <a:endParaRPr/>
          </a:p>
        </p:txBody>
      </p:sp>
      <p:cxnSp>
        <p:nvCxnSpPr>
          <p:cNvPr id="4816" name="Google Shape;4816;g27b3a2978f5_0_8260"/>
          <p:cNvCxnSpPr>
            <a:endCxn id="4777" idx="1"/>
          </p:cNvCxnSpPr>
          <p:nvPr/>
        </p:nvCxnSpPr>
        <p:spPr>
          <a:xfrm rot="10800000" flipH="1">
            <a:off x="5303096" y="1866551"/>
            <a:ext cx="762900" cy="401400"/>
          </a:xfrm>
          <a:prstGeom prst="curvedConnector3">
            <a:avLst>
              <a:gd name="adj1" fmla="val 50000"/>
            </a:avLst>
          </a:prstGeom>
          <a:noFill/>
          <a:ln w="28575" cap="flat" cmpd="sng">
            <a:solidFill>
              <a:srgbClr val="FFFFFF"/>
            </a:solidFill>
            <a:prstDash val="solid"/>
            <a:round/>
            <a:headEnd type="none" w="sm" len="sm"/>
            <a:tailEnd type="triangl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20"/>
        <p:cNvGrpSpPr/>
        <p:nvPr/>
      </p:nvGrpSpPr>
      <p:grpSpPr>
        <a:xfrm>
          <a:off x="0" y="0"/>
          <a:ext cx="0" cy="0"/>
          <a:chOff x="0" y="0"/>
          <a:chExt cx="0" cy="0"/>
        </a:xfrm>
      </p:grpSpPr>
      <p:sp>
        <p:nvSpPr>
          <p:cNvPr id="4821" name="Google Shape;4821;g27b3a2978f5_0_9785"/>
          <p:cNvSpPr txBox="1"/>
          <p:nvPr/>
        </p:nvSpPr>
        <p:spPr>
          <a:xfrm>
            <a:off x="7034650" y="4875000"/>
            <a:ext cx="1779900" cy="1131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600">
                <a:solidFill>
                  <a:srgbClr val="7878B9"/>
                </a:solidFill>
                <a:latin typeface="Roboto Thin"/>
                <a:ea typeface="Roboto Thin"/>
                <a:cs typeface="Roboto Thin"/>
                <a:sym typeface="Roboto Thin"/>
              </a:rPr>
              <a:t>© 2023 Omilia Natural Language Solutions Ltd.</a:t>
            </a:r>
            <a:endParaRPr sz="600">
              <a:solidFill>
                <a:srgbClr val="7878B9"/>
              </a:solidFill>
              <a:latin typeface="Roboto Thin"/>
              <a:ea typeface="Roboto Thin"/>
              <a:cs typeface="Roboto Thin"/>
              <a:sym typeface="Roboto Thin"/>
            </a:endParaRPr>
          </a:p>
        </p:txBody>
      </p:sp>
      <p:sp>
        <p:nvSpPr>
          <p:cNvPr id="4822" name="Google Shape;4822;g27b3a2978f5_0_9785"/>
          <p:cNvSpPr txBox="1"/>
          <p:nvPr/>
        </p:nvSpPr>
        <p:spPr>
          <a:xfrm>
            <a:off x="8866532" y="4834750"/>
            <a:ext cx="191700" cy="151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800">
                <a:solidFill>
                  <a:srgbClr val="6A5AAF"/>
                </a:solidFill>
                <a:latin typeface="Roboto Thin"/>
                <a:ea typeface="Roboto Thin"/>
                <a:cs typeface="Roboto Thin"/>
                <a:sym typeface="Roboto Thin"/>
              </a:rPr>
              <a:t>14</a:t>
            </a:fld>
            <a:endParaRPr sz="800">
              <a:solidFill>
                <a:srgbClr val="6A5AAF"/>
              </a:solidFill>
              <a:latin typeface="Roboto Thin"/>
              <a:ea typeface="Roboto Thin"/>
              <a:cs typeface="Roboto Thin"/>
              <a:sym typeface="Roboto Thin"/>
            </a:endParaRPr>
          </a:p>
        </p:txBody>
      </p:sp>
      <p:pic>
        <p:nvPicPr>
          <p:cNvPr id="4823" name="Google Shape;4823;g27b3a2978f5_0_9785"/>
          <p:cNvPicPr preferRelativeResize="0"/>
          <p:nvPr/>
        </p:nvPicPr>
        <p:blipFill rotWithShape="1">
          <a:blip r:embed="rId3">
            <a:alphaModFix/>
          </a:blip>
          <a:srcRect/>
          <a:stretch/>
        </p:blipFill>
        <p:spPr>
          <a:xfrm>
            <a:off x="133574" y="4860000"/>
            <a:ext cx="1348572" cy="198950"/>
          </a:xfrm>
          <a:prstGeom prst="rect">
            <a:avLst/>
          </a:prstGeom>
          <a:noFill/>
          <a:ln>
            <a:noFill/>
          </a:ln>
        </p:spPr>
      </p:pic>
      <p:pic>
        <p:nvPicPr>
          <p:cNvPr id="4824" name="Google Shape;4824;g27b3a2978f5_0_9785"/>
          <p:cNvPicPr preferRelativeResize="0"/>
          <p:nvPr/>
        </p:nvPicPr>
        <p:blipFill rotWithShape="1">
          <a:blip r:embed="rId4">
            <a:alphaModFix/>
          </a:blip>
          <a:srcRect/>
          <a:stretch/>
        </p:blipFill>
        <p:spPr>
          <a:xfrm>
            <a:off x="1583625" y="4754550"/>
            <a:ext cx="629325" cy="354001"/>
          </a:xfrm>
          <a:prstGeom prst="rect">
            <a:avLst/>
          </a:prstGeom>
          <a:noFill/>
          <a:ln>
            <a:noFill/>
          </a:ln>
        </p:spPr>
      </p:pic>
      <p:pic>
        <p:nvPicPr>
          <p:cNvPr id="4825" name="Google Shape;4825;g27b3a2978f5_0_9785"/>
          <p:cNvPicPr preferRelativeResize="0"/>
          <p:nvPr/>
        </p:nvPicPr>
        <p:blipFill>
          <a:blip r:embed="rId5">
            <a:alphaModFix/>
          </a:blip>
          <a:stretch>
            <a:fillRect/>
          </a:stretch>
        </p:blipFill>
        <p:spPr>
          <a:xfrm>
            <a:off x="7836079" y="206390"/>
            <a:ext cx="1089396" cy="198950"/>
          </a:xfrm>
          <a:prstGeom prst="rect">
            <a:avLst/>
          </a:prstGeom>
          <a:noFill/>
          <a:ln>
            <a:noFill/>
          </a:ln>
        </p:spPr>
      </p:pic>
      <p:sp>
        <p:nvSpPr>
          <p:cNvPr id="4826" name="Google Shape;4826;g27b3a2978f5_0_9785"/>
          <p:cNvSpPr txBox="1">
            <a:spLocks noGrp="1"/>
          </p:cNvSpPr>
          <p:nvPr>
            <p:ph type="title" idx="4294967295"/>
          </p:nvPr>
        </p:nvSpPr>
        <p:spPr>
          <a:xfrm>
            <a:off x="320000" y="151975"/>
            <a:ext cx="7210800" cy="6156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100"/>
              <a:buNone/>
            </a:pPr>
            <a:r>
              <a:rPr lang="en" sz="2000" b="1">
                <a:solidFill>
                  <a:srgbClr val="6032BA"/>
                </a:solidFill>
                <a:latin typeface="Roboto"/>
                <a:ea typeface="Roboto"/>
                <a:cs typeface="Roboto"/>
                <a:sym typeface="Roboto"/>
              </a:rPr>
              <a:t>Value Driven Implementation &amp; Scaling to continuously improve the solution once deployed </a:t>
            </a:r>
            <a:endParaRPr/>
          </a:p>
        </p:txBody>
      </p:sp>
      <p:sp>
        <p:nvSpPr>
          <p:cNvPr id="4827" name="Google Shape;4827;g27b3a2978f5_0_9785"/>
          <p:cNvSpPr txBox="1"/>
          <p:nvPr/>
        </p:nvSpPr>
        <p:spPr>
          <a:xfrm>
            <a:off x="536177" y="950915"/>
            <a:ext cx="2483400" cy="923700"/>
          </a:xfrm>
          <a:prstGeom prst="rect">
            <a:avLst/>
          </a:prstGeom>
          <a:solidFill>
            <a:srgbClr val="351C75"/>
          </a:solidFill>
          <a:ln>
            <a:noFill/>
          </a:ln>
        </p:spPr>
        <p:txBody>
          <a:bodyPr spcFirstLastPara="1" wrap="square" lIns="731500" tIns="91425" rIns="91425" bIns="91425" anchor="ctr" anchorCtr="0">
            <a:noAutofit/>
          </a:bodyPr>
          <a:lstStyle/>
          <a:p>
            <a:pPr marL="0" marR="0" lvl="0" indent="0" algn="l" rtl="0">
              <a:lnSpc>
                <a:spcPct val="100000"/>
              </a:lnSpc>
              <a:spcBef>
                <a:spcPts val="0"/>
              </a:spcBef>
              <a:spcAft>
                <a:spcPts val="0"/>
              </a:spcAft>
              <a:buNone/>
            </a:pPr>
            <a:r>
              <a:rPr lang="en" sz="1300" b="1" i="0" u="none" strike="noStrike" cap="none">
                <a:solidFill>
                  <a:schemeClr val="lt1"/>
                </a:solidFill>
                <a:latin typeface="Open Sans"/>
                <a:ea typeface="Open Sans"/>
                <a:cs typeface="Open Sans"/>
                <a:sym typeface="Open Sans"/>
              </a:rPr>
              <a:t>Operationalize the Solution</a:t>
            </a:r>
            <a:endParaRPr/>
          </a:p>
        </p:txBody>
      </p:sp>
      <p:sp>
        <p:nvSpPr>
          <p:cNvPr id="4828" name="Google Shape;4828;g27b3a2978f5_0_9785"/>
          <p:cNvSpPr/>
          <p:nvPr/>
        </p:nvSpPr>
        <p:spPr>
          <a:xfrm>
            <a:off x="536177" y="1874675"/>
            <a:ext cx="2480395" cy="2683590"/>
          </a:xfrm>
          <a:custGeom>
            <a:avLst/>
            <a:gdLst/>
            <a:ahLst/>
            <a:cxnLst/>
            <a:rect l="l" t="t" r="r" b="b"/>
            <a:pathLst>
              <a:path w="2329009" h="3727208" extrusionOk="0">
                <a:moveTo>
                  <a:pt x="0" y="0"/>
                </a:moveTo>
                <a:lnTo>
                  <a:pt x="2329009" y="0"/>
                </a:lnTo>
                <a:lnTo>
                  <a:pt x="2329009" y="3727208"/>
                </a:lnTo>
                <a:lnTo>
                  <a:pt x="0" y="3727208"/>
                </a:lnTo>
                <a:lnTo>
                  <a:pt x="0" y="0"/>
                </a:lnTo>
                <a:close/>
              </a:path>
            </a:pathLst>
          </a:custGeom>
          <a:noFill/>
          <a:ln w="9525" cap="flat" cmpd="sng">
            <a:solidFill>
              <a:srgbClr val="351C75"/>
            </a:solidFill>
            <a:prstDash val="dash"/>
            <a:round/>
            <a:headEnd type="none" w="sm" len="sm"/>
            <a:tailEnd type="none" w="sm" len="sm"/>
          </a:ln>
        </p:spPr>
        <p:txBody>
          <a:bodyPr spcFirstLastPara="1" wrap="square" lIns="91425" tIns="91425" rIns="91425" bIns="91425" anchor="t" anchorCtr="0">
            <a:noAutofit/>
          </a:bodyPr>
          <a:lstStyle/>
          <a:p>
            <a:pPr marL="171450" marR="0" lvl="1" indent="-171450" algn="l" rtl="0">
              <a:lnSpc>
                <a:spcPct val="100000"/>
              </a:lnSpc>
              <a:spcBef>
                <a:spcPts val="0"/>
              </a:spcBef>
              <a:spcAft>
                <a:spcPts val="0"/>
              </a:spcAft>
              <a:buClr>
                <a:srgbClr val="000000"/>
              </a:buClr>
              <a:buSzPts val="1100"/>
              <a:buFont typeface="Arial"/>
              <a:buChar char="•"/>
            </a:pPr>
            <a:r>
              <a:rPr lang="en" sz="1100" b="0" i="0" u="none" strike="noStrike" cap="none">
                <a:solidFill>
                  <a:schemeClr val="dk1"/>
                </a:solidFill>
                <a:latin typeface="Open Sans"/>
                <a:ea typeface="Open Sans"/>
                <a:cs typeface="Open Sans"/>
                <a:sym typeface="Open Sans"/>
              </a:rPr>
              <a:t>Align on a </a:t>
            </a:r>
            <a:r>
              <a:rPr lang="en" sz="1100" b="1" i="0" u="none" strike="noStrike" cap="none">
                <a:solidFill>
                  <a:schemeClr val="dk1"/>
                </a:solidFill>
                <a:latin typeface="Open Sans"/>
                <a:ea typeface="Open Sans"/>
                <a:cs typeface="Open Sans"/>
                <a:sym typeface="Open Sans"/>
              </a:rPr>
              <a:t>corporate strategy</a:t>
            </a:r>
            <a:r>
              <a:rPr lang="en" sz="1100" b="0" i="0" u="none" strike="noStrike" cap="none">
                <a:solidFill>
                  <a:schemeClr val="dk1"/>
                </a:solidFill>
                <a:latin typeface="Open Sans"/>
                <a:ea typeface="Open Sans"/>
                <a:cs typeface="Open Sans"/>
                <a:sym typeface="Open Sans"/>
              </a:rPr>
              <a:t>, create a </a:t>
            </a:r>
            <a:r>
              <a:rPr lang="en" sz="1100" b="1" i="0" u="none" strike="noStrike" cap="none">
                <a:solidFill>
                  <a:schemeClr val="dk1"/>
                </a:solidFill>
                <a:latin typeface="Open Sans"/>
                <a:ea typeface="Open Sans"/>
                <a:cs typeface="Open Sans"/>
                <a:sym typeface="Open Sans"/>
              </a:rPr>
              <a:t>business case</a:t>
            </a:r>
            <a:r>
              <a:rPr lang="en" sz="1100" b="0" i="0" u="none" strike="noStrike" cap="none">
                <a:solidFill>
                  <a:schemeClr val="dk1"/>
                </a:solidFill>
                <a:latin typeface="Open Sans"/>
                <a:ea typeface="Open Sans"/>
                <a:cs typeface="Open Sans"/>
                <a:sym typeface="Open Sans"/>
              </a:rPr>
              <a:t>, and design </a:t>
            </a:r>
            <a:r>
              <a:rPr lang="en" sz="1100" b="1" i="0" u="none" strike="noStrike" cap="none">
                <a:solidFill>
                  <a:schemeClr val="dk1"/>
                </a:solidFill>
                <a:latin typeface="Open Sans"/>
                <a:ea typeface="Open Sans"/>
                <a:cs typeface="Open Sans"/>
                <a:sym typeface="Open Sans"/>
              </a:rPr>
              <a:t>governance</a:t>
            </a:r>
            <a:r>
              <a:rPr lang="en" sz="1100" b="0" i="0" u="none" strike="noStrike" cap="none">
                <a:solidFill>
                  <a:schemeClr val="dk1"/>
                </a:solidFill>
                <a:latin typeface="Open Sans"/>
                <a:ea typeface="Open Sans"/>
                <a:cs typeface="Open Sans"/>
                <a:sym typeface="Open Sans"/>
              </a:rPr>
              <a:t> and </a:t>
            </a:r>
            <a:r>
              <a:rPr lang="en" sz="1100" b="1" i="0" u="none" strike="noStrike" cap="none">
                <a:solidFill>
                  <a:schemeClr val="dk1"/>
                </a:solidFill>
                <a:latin typeface="Open Sans"/>
                <a:ea typeface="Open Sans"/>
                <a:cs typeface="Open Sans"/>
                <a:sym typeface="Open Sans"/>
              </a:rPr>
              <a:t>communication plans </a:t>
            </a:r>
            <a:endParaRPr/>
          </a:p>
          <a:p>
            <a:pPr marL="171450" marR="0" lvl="1" indent="-171450" algn="l" rtl="0">
              <a:lnSpc>
                <a:spcPct val="100000"/>
              </a:lnSpc>
              <a:spcBef>
                <a:spcPts val="1200"/>
              </a:spcBef>
              <a:spcAft>
                <a:spcPts val="0"/>
              </a:spcAft>
              <a:buClr>
                <a:srgbClr val="000000"/>
              </a:buClr>
              <a:buSzPts val="1100"/>
              <a:buFont typeface="Arial"/>
              <a:buChar char="•"/>
            </a:pPr>
            <a:r>
              <a:rPr lang="en" sz="1100" b="0" i="0" u="none" strike="noStrike" cap="none">
                <a:solidFill>
                  <a:schemeClr val="dk1"/>
                </a:solidFill>
                <a:latin typeface="Open Sans"/>
                <a:ea typeface="Open Sans"/>
                <a:cs typeface="Open Sans"/>
                <a:sym typeface="Open Sans"/>
              </a:rPr>
              <a:t>Use </a:t>
            </a:r>
            <a:r>
              <a:rPr lang="en" sz="1100" b="1" i="0" u="none" strike="noStrike" cap="none">
                <a:solidFill>
                  <a:schemeClr val="dk1"/>
                </a:solidFill>
                <a:latin typeface="Open Sans"/>
                <a:ea typeface="Open Sans"/>
                <a:cs typeface="Open Sans"/>
                <a:sym typeface="Open Sans"/>
              </a:rPr>
              <a:t>common speech interfaces </a:t>
            </a:r>
            <a:r>
              <a:rPr lang="en" sz="1100" b="0" i="0" u="none" strike="noStrike" cap="none">
                <a:solidFill>
                  <a:schemeClr val="dk1"/>
                </a:solidFill>
                <a:latin typeface="Open Sans"/>
                <a:ea typeface="Open Sans"/>
                <a:cs typeface="Open Sans"/>
                <a:sym typeface="Open Sans"/>
              </a:rPr>
              <a:t>to enable customer order ahead capabilities </a:t>
            </a:r>
            <a:endParaRPr/>
          </a:p>
          <a:p>
            <a:pPr marL="171450" marR="0" lvl="1" indent="-171450" algn="l" rtl="0">
              <a:lnSpc>
                <a:spcPct val="100000"/>
              </a:lnSpc>
              <a:spcBef>
                <a:spcPts val="1200"/>
              </a:spcBef>
              <a:spcAft>
                <a:spcPts val="0"/>
              </a:spcAft>
              <a:buClr>
                <a:srgbClr val="000000"/>
              </a:buClr>
              <a:buSzPts val="1100"/>
              <a:buFont typeface="Arial"/>
              <a:buChar char="•"/>
            </a:pPr>
            <a:r>
              <a:rPr lang="en" sz="1100" b="1" i="0" u="none" strike="noStrike" cap="none">
                <a:solidFill>
                  <a:schemeClr val="dk1"/>
                </a:solidFill>
                <a:latin typeface="Open Sans"/>
                <a:ea typeface="Open Sans"/>
                <a:cs typeface="Open Sans"/>
                <a:sym typeface="Open Sans"/>
              </a:rPr>
              <a:t>Overcome franchisee adoption hurdles</a:t>
            </a:r>
            <a:r>
              <a:rPr lang="en" sz="1100" b="0" i="0" u="none" strike="noStrike" cap="none">
                <a:solidFill>
                  <a:schemeClr val="dk1"/>
                </a:solidFill>
                <a:latin typeface="Open Sans"/>
                <a:ea typeface="Open Sans"/>
                <a:cs typeface="Open Sans"/>
                <a:sym typeface="Open Sans"/>
              </a:rPr>
              <a:t>: select design and testing participation, readiness assessment, in-store deployment, and deployment champions </a:t>
            </a:r>
            <a:endParaRPr/>
          </a:p>
        </p:txBody>
      </p:sp>
      <p:sp>
        <p:nvSpPr>
          <p:cNvPr id="4829" name="Google Shape;4829;g27b3a2978f5_0_9785"/>
          <p:cNvSpPr txBox="1"/>
          <p:nvPr/>
        </p:nvSpPr>
        <p:spPr>
          <a:xfrm>
            <a:off x="3295751" y="950915"/>
            <a:ext cx="2483400" cy="923700"/>
          </a:xfrm>
          <a:prstGeom prst="rect">
            <a:avLst/>
          </a:prstGeom>
          <a:solidFill>
            <a:srgbClr val="351C75"/>
          </a:solidFill>
          <a:ln>
            <a:noFill/>
          </a:ln>
        </p:spPr>
        <p:txBody>
          <a:bodyPr spcFirstLastPara="1" wrap="square" lIns="731500" tIns="91425" rIns="91425" bIns="91425" anchor="ctr" anchorCtr="0">
            <a:noAutofit/>
          </a:bodyPr>
          <a:lstStyle/>
          <a:p>
            <a:pPr marL="0" marR="0" lvl="0" indent="0" algn="l" rtl="0">
              <a:lnSpc>
                <a:spcPct val="100000"/>
              </a:lnSpc>
              <a:spcBef>
                <a:spcPts val="0"/>
              </a:spcBef>
              <a:spcAft>
                <a:spcPts val="0"/>
              </a:spcAft>
              <a:buNone/>
            </a:pPr>
            <a:r>
              <a:rPr lang="en" sz="1300" b="1" i="0" u="none" strike="noStrike" cap="none">
                <a:solidFill>
                  <a:schemeClr val="lt1"/>
                </a:solidFill>
                <a:latin typeface="Open Sans"/>
                <a:ea typeface="Open Sans"/>
                <a:cs typeface="Open Sans"/>
                <a:sym typeface="Open Sans"/>
              </a:rPr>
              <a:t>Implement Maintenance, Enhancements, &amp; Testing Strategy</a:t>
            </a:r>
            <a:endParaRPr/>
          </a:p>
        </p:txBody>
      </p:sp>
      <p:sp>
        <p:nvSpPr>
          <p:cNvPr id="4830" name="Google Shape;4830;g27b3a2978f5_0_9785"/>
          <p:cNvSpPr/>
          <p:nvPr/>
        </p:nvSpPr>
        <p:spPr>
          <a:xfrm>
            <a:off x="3295751" y="1874675"/>
            <a:ext cx="2480395" cy="2683590"/>
          </a:xfrm>
          <a:custGeom>
            <a:avLst/>
            <a:gdLst/>
            <a:ahLst/>
            <a:cxnLst/>
            <a:rect l="l" t="t" r="r" b="b"/>
            <a:pathLst>
              <a:path w="2329009" h="3727208" extrusionOk="0">
                <a:moveTo>
                  <a:pt x="0" y="0"/>
                </a:moveTo>
                <a:lnTo>
                  <a:pt x="2329009" y="0"/>
                </a:lnTo>
                <a:lnTo>
                  <a:pt x="2329009" y="3727208"/>
                </a:lnTo>
                <a:lnTo>
                  <a:pt x="0" y="3727208"/>
                </a:lnTo>
                <a:lnTo>
                  <a:pt x="0" y="0"/>
                </a:lnTo>
                <a:close/>
              </a:path>
            </a:pathLst>
          </a:custGeom>
          <a:noFill/>
          <a:ln w="9525" cap="flat" cmpd="sng">
            <a:solidFill>
              <a:srgbClr val="351C75"/>
            </a:solidFill>
            <a:prstDash val="dash"/>
            <a:round/>
            <a:headEnd type="none" w="sm" len="sm"/>
            <a:tailEnd type="none" w="sm" len="sm"/>
          </a:ln>
        </p:spPr>
        <p:txBody>
          <a:bodyPr spcFirstLastPara="1" wrap="square" lIns="91425" tIns="91425" rIns="91425" bIns="91425" anchor="t" anchorCtr="0">
            <a:noAutofit/>
          </a:bodyPr>
          <a:lstStyle/>
          <a:p>
            <a:pPr marL="171450" marR="0" lvl="1" indent="-171450" algn="l" rtl="0">
              <a:lnSpc>
                <a:spcPct val="100000"/>
              </a:lnSpc>
              <a:spcBef>
                <a:spcPts val="0"/>
              </a:spcBef>
              <a:spcAft>
                <a:spcPts val="0"/>
              </a:spcAft>
              <a:buClr>
                <a:srgbClr val="000000"/>
              </a:buClr>
              <a:buSzPts val="1100"/>
              <a:buFont typeface="Arial"/>
              <a:buChar char="•"/>
            </a:pPr>
            <a:r>
              <a:rPr lang="en" sz="1100" b="0" i="0" u="none" strike="noStrike" cap="none">
                <a:solidFill>
                  <a:schemeClr val="dk1"/>
                </a:solidFill>
                <a:latin typeface="Open Sans"/>
                <a:ea typeface="Open Sans"/>
                <a:cs typeface="Open Sans"/>
                <a:sym typeface="Open Sans"/>
              </a:rPr>
              <a:t>Prioritize and plan </a:t>
            </a:r>
            <a:r>
              <a:rPr lang="en" sz="1100" b="1" i="0" u="none" strike="noStrike" cap="none">
                <a:solidFill>
                  <a:schemeClr val="dk1"/>
                </a:solidFill>
                <a:latin typeface="Open Sans"/>
                <a:ea typeface="Open Sans"/>
                <a:cs typeface="Open Sans"/>
                <a:sym typeface="Open Sans"/>
              </a:rPr>
              <a:t>feature enhancements</a:t>
            </a:r>
            <a:r>
              <a:rPr lang="en" sz="1100" b="0" i="0" u="none" strike="noStrike" cap="none">
                <a:solidFill>
                  <a:schemeClr val="dk1"/>
                </a:solidFill>
                <a:latin typeface="Open Sans"/>
                <a:ea typeface="Open Sans"/>
                <a:cs typeface="Open Sans"/>
                <a:sym typeface="Open Sans"/>
              </a:rPr>
              <a:t> based on user feedback and business goals </a:t>
            </a:r>
            <a:endParaRPr/>
          </a:p>
          <a:p>
            <a:pPr marL="171450" marR="0" lvl="1" indent="-171450" algn="l" rtl="0">
              <a:lnSpc>
                <a:spcPct val="100000"/>
              </a:lnSpc>
              <a:spcBef>
                <a:spcPts val="1200"/>
              </a:spcBef>
              <a:spcAft>
                <a:spcPts val="0"/>
              </a:spcAft>
              <a:buClr>
                <a:srgbClr val="000000"/>
              </a:buClr>
              <a:buSzPts val="1100"/>
              <a:buFont typeface="Arial"/>
              <a:buChar char="•"/>
            </a:pPr>
            <a:r>
              <a:rPr lang="en" sz="1100" b="0" i="0" u="none" strike="noStrike" cap="none">
                <a:solidFill>
                  <a:schemeClr val="dk1"/>
                </a:solidFill>
                <a:latin typeface="Open Sans"/>
                <a:ea typeface="Open Sans"/>
                <a:cs typeface="Open Sans"/>
                <a:sym typeface="Open Sans"/>
              </a:rPr>
              <a:t>Manage </a:t>
            </a:r>
            <a:r>
              <a:rPr lang="en" sz="1100" b="1" i="0" u="none" strike="noStrike" cap="none">
                <a:solidFill>
                  <a:schemeClr val="dk1"/>
                </a:solidFill>
                <a:latin typeface="Open Sans"/>
                <a:ea typeface="Open Sans"/>
                <a:cs typeface="Open Sans"/>
                <a:sym typeface="Open Sans"/>
              </a:rPr>
              <a:t>bug tracking system to address fixes</a:t>
            </a:r>
            <a:r>
              <a:rPr lang="en" sz="1100" b="0" i="0" u="none" strike="noStrike" cap="none">
                <a:solidFill>
                  <a:schemeClr val="dk1"/>
                </a:solidFill>
                <a:latin typeface="Open Sans"/>
                <a:ea typeface="Open Sans"/>
                <a:cs typeface="Open Sans"/>
                <a:sym typeface="Open Sans"/>
              </a:rPr>
              <a:t> in timely manner</a:t>
            </a:r>
            <a:endParaRPr/>
          </a:p>
          <a:p>
            <a:pPr marL="171450" marR="0" lvl="1" indent="-171450" algn="l" rtl="0">
              <a:lnSpc>
                <a:spcPct val="100000"/>
              </a:lnSpc>
              <a:spcBef>
                <a:spcPts val="1200"/>
              </a:spcBef>
              <a:spcAft>
                <a:spcPts val="0"/>
              </a:spcAft>
              <a:buClr>
                <a:srgbClr val="000000"/>
              </a:buClr>
              <a:buSzPts val="1100"/>
              <a:buFont typeface="Arial"/>
              <a:buChar char="•"/>
            </a:pPr>
            <a:r>
              <a:rPr lang="en" sz="1100" b="0" i="0" u="none" strike="noStrike" cap="none">
                <a:solidFill>
                  <a:schemeClr val="dk1"/>
                </a:solidFill>
                <a:latin typeface="Open Sans"/>
                <a:ea typeface="Open Sans"/>
                <a:cs typeface="Open Sans"/>
                <a:sym typeface="Open Sans"/>
              </a:rPr>
              <a:t>Conduct </a:t>
            </a:r>
            <a:r>
              <a:rPr lang="en" sz="1100" b="1" i="0" u="none" strike="noStrike" cap="none">
                <a:solidFill>
                  <a:schemeClr val="dk1"/>
                </a:solidFill>
                <a:latin typeface="Open Sans"/>
                <a:ea typeface="Open Sans"/>
                <a:cs typeface="Open Sans"/>
                <a:sym typeface="Open Sans"/>
              </a:rPr>
              <a:t>UAT and Performance testing </a:t>
            </a:r>
            <a:r>
              <a:rPr lang="en" sz="1100" b="0" i="0" u="none" strike="noStrike" cap="none">
                <a:solidFill>
                  <a:schemeClr val="dk1"/>
                </a:solidFill>
                <a:latin typeface="Open Sans"/>
                <a:ea typeface="Open Sans"/>
                <a:cs typeface="Open Sans"/>
                <a:sym typeface="Open Sans"/>
              </a:rPr>
              <a:t>to validate new features and enhancements pre- and post-deployment </a:t>
            </a:r>
            <a:endParaRPr/>
          </a:p>
        </p:txBody>
      </p:sp>
      <p:sp>
        <p:nvSpPr>
          <p:cNvPr id="4831" name="Google Shape;4831;g27b3a2978f5_0_9785"/>
          <p:cNvSpPr txBox="1"/>
          <p:nvPr/>
        </p:nvSpPr>
        <p:spPr>
          <a:xfrm>
            <a:off x="6055325" y="950915"/>
            <a:ext cx="2483400" cy="923700"/>
          </a:xfrm>
          <a:prstGeom prst="rect">
            <a:avLst/>
          </a:prstGeom>
          <a:solidFill>
            <a:srgbClr val="351C75"/>
          </a:solidFill>
          <a:ln>
            <a:noFill/>
          </a:ln>
        </p:spPr>
        <p:txBody>
          <a:bodyPr spcFirstLastPara="1" wrap="square" lIns="731500" tIns="91425" rIns="91425" bIns="91425" anchor="ctr" anchorCtr="0">
            <a:noAutofit/>
          </a:bodyPr>
          <a:lstStyle/>
          <a:p>
            <a:pPr marL="0" marR="0" lvl="0" indent="0" algn="l" rtl="0">
              <a:lnSpc>
                <a:spcPct val="100000"/>
              </a:lnSpc>
              <a:spcBef>
                <a:spcPts val="0"/>
              </a:spcBef>
              <a:spcAft>
                <a:spcPts val="0"/>
              </a:spcAft>
              <a:buNone/>
            </a:pPr>
            <a:r>
              <a:rPr lang="en" sz="1300" b="1" i="0" u="none" strike="noStrike" cap="none">
                <a:solidFill>
                  <a:schemeClr val="lt1"/>
                </a:solidFill>
                <a:latin typeface="Open Sans"/>
                <a:ea typeface="Open Sans"/>
                <a:cs typeface="Open Sans"/>
                <a:sym typeface="Open Sans"/>
              </a:rPr>
              <a:t>Leverage Technology to drive continual Digital Innovation</a:t>
            </a:r>
            <a:endParaRPr/>
          </a:p>
        </p:txBody>
      </p:sp>
      <p:sp>
        <p:nvSpPr>
          <p:cNvPr id="4832" name="Google Shape;4832;g27b3a2978f5_0_9785"/>
          <p:cNvSpPr/>
          <p:nvPr/>
        </p:nvSpPr>
        <p:spPr>
          <a:xfrm>
            <a:off x="6055325" y="1874675"/>
            <a:ext cx="2480395" cy="2683590"/>
          </a:xfrm>
          <a:custGeom>
            <a:avLst/>
            <a:gdLst/>
            <a:ahLst/>
            <a:cxnLst/>
            <a:rect l="l" t="t" r="r" b="b"/>
            <a:pathLst>
              <a:path w="2329009" h="3727208" extrusionOk="0">
                <a:moveTo>
                  <a:pt x="0" y="0"/>
                </a:moveTo>
                <a:lnTo>
                  <a:pt x="2329009" y="0"/>
                </a:lnTo>
                <a:lnTo>
                  <a:pt x="2329009" y="3727208"/>
                </a:lnTo>
                <a:lnTo>
                  <a:pt x="0" y="3727208"/>
                </a:lnTo>
                <a:lnTo>
                  <a:pt x="0" y="0"/>
                </a:lnTo>
                <a:close/>
              </a:path>
            </a:pathLst>
          </a:custGeom>
          <a:noFill/>
          <a:ln w="9525" cap="flat" cmpd="sng">
            <a:solidFill>
              <a:srgbClr val="351C75"/>
            </a:solidFill>
            <a:prstDash val="dash"/>
            <a:round/>
            <a:headEnd type="none" w="sm" len="sm"/>
            <a:tailEnd type="none" w="sm" len="sm"/>
          </a:ln>
        </p:spPr>
        <p:txBody>
          <a:bodyPr spcFirstLastPara="1" wrap="square" lIns="91425" tIns="91425" rIns="91425" bIns="91425" anchor="t" anchorCtr="0">
            <a:noAutofit/>
          </a:bodyPr>
          <a:lstStyle/>
          <a:p>
            <a:pPr marL="171450" marR="0" lvl="1" indent="-171450" algn="l" rtl="0">
              <a:lnSpc>
                <a:spcPct val="100000"/>
              </a:lnSpc>
              <a:spcBef>
                <a:spcPts val="0"/>
              </a:spcBef>
              <a:spcAft>
                <a:spcPts val="0"/>
              </a:spcAft>
              <a:buClr>
                <a:srgbClr val="000000"/>
              </a:buClr>
              <a:buSzPts val="1100"/>
              <a:buFont typeface="Arial"/>
              <a:buChar char="•"/>
            </a:pPr>
            <a:r>
              <a:rPr lang="en" sz="1100" b="1" i="0" u="none" strike="noStrike" cap="none">
                <a:solidFill>
                  <a:schemeClr val="dk1"/>
                </a:solidFill>
                <a:latin typeface="Open Sans"/>
                <a:ea typeface="Open Sans"/>
                <a:cs typeface="Open Sans"/>
                <a:sym typeface="Open Sans"/>
              </a:rPr>
              <a:t>Leverage Generative AI </a:t>
            </a:r>
            <a:r>
              <a:rPr lang="en" sz="1100" b="0" i="0" u="none" strike="noStrike" cap="none">
                <a:solidFill>
                  <a:schemeClr val="dk1"/>
                </a:solidFill>
                <a:latin typeface="Open Sans"/>
                <a:ea typeface="Open Sans"/>
                <a:cs typeface="Open Sans"/>
                <a:sym typeface="Open Sans"/>
              </a:rPr>
              <a:t>to create a more enjoyable customer experience with a tool that better understands humor, slang, natural conversational cadence and FAQs;</a:t>
            </a:r>
            <a:r>
              <a:rPr lang="en" sz="1100" b="1" i="0" u="none" strike="noStrike" cap="none">
                <a:solidFill>
                  <a:schemeClr val="dk1"/>
                </a:solidFill>
                <a:latin typeface="Open Sans"/>
                <a:ea typeface="Open Sans"/>
                <a:cs typeface="Open Sans"/>
                <a:sym typeface="Open Sans"/>
              </a:rPr>
              <a:t> realize revenue benefits due to upsell capabilities</a:t>
            </a:r>
            <a:endParaRPr/>
          </a:p>
          <a:p>
            <a:pPr marL="171450" marR="0" lvl="1" indent="-171450" algn="l" rtl="0">
              <a:lnSpc>
                <a:spcPct val="100000"/>
              </a:lnSpc>
              <a:spcBef>
                <a:spcPts val="1200"/>
              </a:spcBef>
              <a:spcAft>
                <a:spcPts val="0"/>
              </a:spcAft>
              <a:buClr>
                <a:srgbClr val="000000"/>
              </a:buClr>
              <a:buSzPts val="1100"/>
              <a:buFont typeface="Arial"/>
              <a:buChar char="•"/>
            </a:pPr>
            <a:r>
              <a:rPr lang="en" sz="1100" b="1">
                <a:solidFill>
                  <a:schemeClr val="dk1"/>
                </a:solidFill>
                <a:latin typeface="Open Sans"/>
                <a:ea typeface="Open Sans"/>
                <a:cs typeface="Open Sans"/>
                <a:sym typeface="Open Sans"/>
              </a:rPr>
              <a:t>Enable</a:t>
            </a:r>
            <a:r>
              <a:rPr lang="en" sz="1100" b="1" i="0" u="none" strike="noStrike" cap="none">
                <a:solidFill>
                  <a:schemeClr val="dk1"/>
                </a:solidFill>
                <a:latin typeface="Open Sans"/>
                <a:ea typeface="Open Sans"/>
                <a:cs typeface="Open Sans"/>
                <a:sym typeface="Open Sans"/>
              </a:rPr>
              <a:t> </a:t>
            </a:r>
            <a:r>
              <a:rPr lang="en" sz="1100" b="1">
                <a:solidFill>
                  <a:schemeClr val="dk1"/>
                </a:solidFill>
                <a:latin typeface="Open Sans"/>
                <a:ea typeface="Open Sans"/>
                <a:cs typeface="Open Sans"/>
                <a:sym typeface="Open Sans"/>
              </a:rPr>
              <a:t>Mobile Voice Orders </a:t>
            </a:r>
            <a:r>
              <a:rPr lang="en" sz="1100" b="1" i="0" u="none" strike="noStrike" cap="none">
                <a:solidFill>
                  <a:schemeClr val="dk1"/>
                </a:solidFill>
                <a:latin typeface="Open Sans"/>
                <a:ea typeface="Open Sans"/>
                <a:cs typeface="Open Sans"/>
                <a:sym typeface="Open Sans"/>
              </a:rPr>
              <a:t> </a:t>
            </a:r>
            <a:r>
              <a:rPr lang="en" sz="1100" b="0" i="0" u="none" strike="noStrike" cap="none">
                <a:solidFill>
                  <a:schemeClr val="dk1"/>
                </a:solidFill>
                <a:latin typeface="Open Sans"/>
                <a:ea typeface="Open Sans"/>
                <a:cs typeface="Open Sans"/>
                <a:sym typeface="Open Sans"/>
              </a:rPr>
              <a:t>– use </a:t>
            </a:r>
            <a:r>
              <a:rPr lang="en" sz="1100">
                <a:solidFill>
                  <a:schemeClr val="dk1"/>
                </a:solidFill>
                <a:latin typeface="Open Sans"/>
                <a:ea typeface="Open Sans"/>
                <a:cs typeface="Open Sans"/>
                <a:sym typeface="Open Sans"/>
              </a:rPr>
              <a:t>the Voice AI to enable more mobile app order and increase throughput of drive thru channel</a:t>
            </a:r>
            <a:endParaRPr/>
          </a:p>
        </p:txBody>
      </p:sp>
      <p:pic>
        <p:nvPicPr>
          <p:cNvPr id="4833" name="Google Shape;4833;g27b3a2978f5_0_9785" descr="Circles with arrows with solid fill"/>
          <p:cNvPicPr preferRelativeResize="0"/>
          <p:nvPr/>
        </p:nvPicPr>
        <p:blipFill rotWithShape="1">
          <a:blip r:embed="rId6">
            <a:alphaModFix/>
          </a:blip>
          <a:srcRect/>
          <a:stretch/>
        </p:blipFill>
        <p:spPr>
          <a:xfrm>
            <a:off x="598562" y="1143379"/>
            <a:ext cx="538834" cy="538834"/>
          </a:xfrm>
          <a:prstGeom prst="rect">
            <a:avLst/>
          </a:prstGeom>
          <a:noFill/>
          <a:ln>
            <a:noFill/>
          </a:ln>
        </p:spPr>
      </p:pic>
      <p:pic>
        <p:nvPicPr>
          <p:cNvPr id="4834" name="Google Shape;4834;g27b3a2978f5_0_9785" descr="Checklist with solid fill"/>
          <p:cNvPicPr preferRelativeResize="0"/>
          <p:nvPr/>
        </p:nvPicPr>
        <p:blipFill rotWithShape="1">
          <a:blip r:embed="rId7">
            <a:alphaModFix/>
          </a:blip>
          <a:srcRect/>
          <a:stretch/>
        </p:blipFill>
        <p:spPr>
          <a:xfrm>
            <a:off x="3388807" y="1125446"/>
            <a:ext cx="538834" cy="538834"/>
          </a:xfrm>
          <a:prstGeom prst="rect">
            <a:avLst/>
          </a:prstGeom>
          <a:noFill/>
          <a:ln>
            <a:noFill/>
          </a:ln>
        </p:spPr>
      </p:pic>
      <p:pic>
        <p:nvPicPr>
          <p:cNvPr id="4835" name="Google Shape;4835;g27b3a2978f5_0_9785" descr="Plug with solid fill"/>
          <p:cNvPicPr preferRelativeResize="0"/>
          <p:nvPr/>
        </p:nvPicPr>
        <p:blipFill rotWithShape="1">
          <a:blip r:embed="rId8">
            <a:alphaModFix/>
          </a:blip>
          <a:srcRect/>
          <a:stretch/>
        </p:blipFill>
        <p:spPr>
          <a:xfrm>
            <a:off x="6149184" y="1143379"/>
            <a:ext cx="538834" cy="53883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39"/>
        <p:cNvGrpSpPr/>
        <p:nvPr/>
      </p:nvGrpSpPr>
      <p:grpSpPr>
        <a:xfrm>
          <a:off x="0" y="0"/>
          <a:ext cx="0" cy="0"/>
          <a:chOff x="0" y="0"/>
          <a:chExt cx="0" cy="0"/>
        </a:xfrm>
      </p:grpSpPr>
      <p:sp>
        <p:nvSpPr>
          <p:cNvPr id="4840" name="Google Shape;4840;g27b3a2978f5_0_7072"/>
          <p:cNvSpPr txBox="1"/>
          <p:nvPr/>
        </p:nvSpPr>
        <p:spPr>
          <a:xfrm>
            <a:off x="7034650" y="4875000"/>
            <a:ext cx="1779900" cy="1131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600">
                <a:solidFill>
                  <a:srgbClr val="7878B9"/>
                </a:solidFill>
                <a:latin typeface="Roboto Thin"/>
                <a:ea typeface="Roboto Thin"/>
                <a:cs typeface="Roboto Thin"/>
                <a:sym typeface="Roboto Thin"/>
              </a:rPr>
              <a:t>© 2023 Omilia Natural Language Solutions Ltd.</a:t>
            </a:r>
            <a:endParaRPr sz="600">
              <a:solidFill>
                <a:srgbClr val="7878B9"/>
              </a:solidFill>
              <a:latin typeface="Roboto Thin"/>
              <a:ea typeface="Roboto Thin"/>
              <a:cs typeface="Roboto Thin"/>
              <a:sym typeface="Roboto Thin"/>
            </a:endParaRPr>
          </a:p>
        </p:txBody>
      </p:sp>
      <p:sp>
        <p:nvSpPr>
          <p:cNvPr id="4841" name="Google Shape;4841;g27b3a2978f5_0_7072"/>
          <p:cNvSpPr txBox="1"/>
          <p:nvPr/>
        </p:nvSpPr>
        <p:spPr>
          <a:xfrm>
            <a:off x="8866532" y="4834750"/>
            <a:ext cx="191700" cy="151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800">
                <a:solidFill>
                  <a:srgbClr val="6A5AAF"/>
                </a:solidFill>
                <a:latin typeface="Roboto Thin"/>
                <a:ea typeface="Roboto Thin"/>
                <a:cs typeface="Roboto Thin"/>
                <a:sym typeface="Roboto Thin"/>
              </a:rPr>
              <a:t>15</a:t>
            </a:fld>
            <a:endParaRPr sz="800">
              <a:solidFill>
                <a:srgbClr val="6A5AAF"/>
              </a:solidFill>
              <a:latin typeface="Roboto Thin"/>
              <a:ea typeface="Roboto Thin"/>
              <a:cs typeface="Roboto Thin"/>
              <a:sym typeface="Roboto Thin"/>
            </a:endParaRPr>
          </a:p>
        </p:txBody>
      </p:sp>
      <p:pic>
        <p:nvPicPr>
          <p:cNvPr id="4842" name="Google Shape;4842;g27b3a2978f5_0_7072"/>
          <p:cNvPicPr preferRelativeResize="0"/>
          <p:nvPr/>
        </p:nvPicPr>
        <p:blipFill rotWithShape="1">
          <a:blip r:embed="rId3">
            <a:alphaModFix/>
          </a:blip>
          <a:srcRect/>
          <a:stretch/>
        </p:blipFill>
        <p:spPr>
          <a:xfrm>
            <a:off x="133574" y="4860000"/>
            <a:ext cx="1348572" cy="198950"/>
          </a:xfrm>
          <a:prstGeom prst="rect">
            <a:avLst/>
          </a:prstGeom>
          <a:noFill/>
          <a:ln>
            <a:noFill/>
          </a:ln>
        </p:spPr>
      </p:pic>
      <p:pic>
        <p:nvPicPr>
          <p:cNvPr id="4843" name="Google Shape;4843;g27b3a2978f5_0_7072"/>
          <p:cNvPicPr preferRelativeResize="0"/>
          <p:nvPr/>
        </p:nvPicPr>
        <p:blipFill rotWithShape="1">
          <a:blip r:embed="rId4">
            <a:alphaModFix/>
          </a:blip>
          <a:srcRect/>
          <a:stretch/>
        </p:blipFill>
        <p:spPr>
          <a:xfrm>
            <a:off x="1583625" y="4754550"/>
            <a:ext cx="629325" cy="354001"/>
          </a:xfrm>
          <a:prstGeom prst="rect">
            <a:avLst/>
          </a:prstGeom>
          <a:noFill/>
          <a:ln>
            <a:noFill/>
          </a:ln>
        </p:spPr>
      </p:pic>
      <p:pic>
        <p:nvPicPr>
          <p:cNvPr id="4844" name="Google Shape;4844;g27b3a2978f5_0_7072"/>
          <p:cNvPicPr preferRelativeResize="0"/>
          <p:nvPr/>
        </p:nvPicPr>
        <p:blipFill>
          <a:blip r:embed="rId5">
            <a:alphaModFix/>
          </a:blip>
          <a:stretch>
            <a:fillRect/>
          </a:stretch>
        </p:blipFill>
        <p:spPr>
          <a:xfrm>
            <a:off x="7836079" y="206390"/>
            <a:ext cx="1089396" cy="198950"/>
          </a:xfrm>
          <a:prstGeom prst="rect">
            <a:avLst/>
          </a:prstGeom>
          <a:noFill/>
          <a:ln>
            <a:noFill/>
          </a:ln>
        </p:spPr>
      </p:pic>
      <p:sp>
        <p:nvSpPr>
          <p:cNvPr id="4845" name="Google Shape;4845;g27b3a2978f5_0_7072"/>
          <p:cNvSpPr txBox="1"/>
          <p:nvPr/>
        </p:nvSpPr>
        <p:spPr>
          <a:xfrm>
            <a:off x="4652375" y="3314648"/>
            <a:ext cx="4150200" cy="1262100"/>
          </a:xfrm>
          <a:prstGeom prst="rect">
            <a:avLst/>
          </a:prstGeom>
          <a:noFill/>
          <a:ln w="9525" cap="flat" cmpd="sng">
            <a:solidFill>
              <a:srgbClr val="7249AF"/>
            </a:solidFill>
            <a:prstDash val="dot"/>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900" b="0" i="0" u="none" strike="noStrike" cap="none">
                <a:solidFill>
                  <a:schemeClr val="dk1"/>
                </a:solidFill>
                <a:latin typeface="Open Sans"/>
                <a:ea typeface="Open Sans"/>
                <a:cs typeface="Open Sans"/>
                <a:sym typeface="Open Sans"/>
              </a:rPr>
              <a:t>Shai Zorea is a Director in PwC’s Enterprise Strategy and Value practice with over 20 years of experience in strategy and management consulting within the Financial Services and Consumer industries. He has extensive experience in large scale technology program management initiatives with a focus on contact center strategy, enterprise contact center solution implementation, digital value creation, contact center operations and automation.</a:t>
            </a:r>
            <a:endParaRPr sz="900" b="0" i="0" u="none" strike="noStrike" cap="none">
              <a:solidFill>
                <a:schemeClr val="dk1"/>
              </a:solidFill>
              <a:latin typeface="Open Sans"/>
              <a:ea typeface="Open Sans"/>
              <a:cs typeface="Open Sans"/>
              <a:sym typeface="Open Sans"/>
            </a:endParaRPr>
          </a:p>
        </p:txBody>
      </p:sp>
      <p:sp>
        <p:nvSpPr>
          <p:cNvPr id="4846" name="Google Shape;4846;g27b3a2978f5_0_7072"/>
          <p:cNvSpPr txBox="1"/>
          <p:nvPr/>
        </p:nvSpPr>
        <p:spPr>
          <a:xfrm>
            <a:off x="5702248" y="2490494"/>
            <a:ext cx="3070800" cy="641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400" b="0" i="0" u="none" strike="noStrike" cap="none">
                <a:solidFill>
                  <a:srgbClr val="7249AF"/>
                </a:solidFill>
                <a:latin typeface="Roboto"/>
                <a:ea typeface="Roboto"/>
                <a:cs typeface="Roboto"/>
                <a:sym typeface="Roboto"/>
              </a:rPr>
              <a:t>Shai Zorea</a:t>
            </a:r>
            <a:endParaRPr/>
          </a:p>
          <a:p>
            <a:pPr marL="0" marR="0" lvl="0" indent="0" algn="l" rtl="0">
              <a:lnSpc>
                <a:spcPct val="100000"/>
              </a:lnSpc>
              <a:spcBef>
                <a:spcPts val="0"/>
              </a:spcBef>
              <a:spcAft>
                <a:spcPts val="0"/>
              </a:spcAft>
              <a:buClr>
                <a:srgbClr val="000000"/>
              </a:buClr>
              <a:buSzPts val="1100"/>
              <a:buFont typeface="Arial"/>
              <a:buNone/>
            </a:pPr>
            <a:endParaRPr sz="600" b="1" i="0" u="none" strike="noStrike" cap="none">
              <a:solidFill>
                <a:schemeClr val="accent1"/>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900"/>
              <a:buFont typeface="Georgia"/>
              <a:buNone/>
            </a:pPr>
            <a:r>
              <a:rPr lang="en" sz="1000" b="1" i="0" u="none" strike="noStrike" cap="none">
                <a:solidFill>
                  <a:schemeClr val="dk1"/>
                </a:solidFill>
                <a:latin typeface="Roboto"/>
                <a:ea typeface="Roboto"/>
                <a:cs typeface="Roboto"/>
                <a:sym typeface="Roboto"/>
              </a:rPr>
              <a:t>PwC</a:t>
            </a:r>
            <a:endParaRPr sz="10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900"/>
              <a:buFont typeface="Georgia"/>
              <a:buNone/>
            </a:pPr>
            <a:r>
              <a:rPr lang="en" sz="1000" b="0" i="0" u="none" strike="noStrike" cap="none">
                <a:solidFill>
                  <a:srgbClr val="000000"/>
                </a:solidFill>
                <a:latin typeface="Roboto"/>
                <a:ea typeface="Roboto"/>
                <a:cs typeface="Roboto"/>
                <a:sym typeface="Roboto"/>
              </a:rPr>
              <a:t>Digital Contacts Solution  Consultant Director</a:t>
            </a:r>
            <a:endParaRPr sz="10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Roboto"/>
              <a:ea typeface="Roboto"/>
              <a:cs typeface="Roboto"/>
              <a:sym typeface="Roboto"/>
            </a:endParaRPr>
          </a:p>
        </p:txBody>
      </p:sp>
      <p:pic>
        <p:nvPicPr>
          <p:cNvPr id="4847" name="Google Shape;4847;g27b3a2978f5_0_7072"/>
          <p:cNvPicPr preferRelativeResize="0"/>
          <p:nvPr/>
        </p:nvPicPr>
        <p:blipFill rotWithShape="1">
          <a:blip r:embed="rId6">
            <a:alphaModFix/>
          </a:blip>
          <a:srcRect l="139" r="139"/>
          <a:stretch/>
        </p:blipFill>
        <p:spPr>
          <a:xfrm>
            <a:off x="4652378" y="2210834"/>
            <a:ext cx="877824" cy="877824"/>
          </a:xfrm>
          <a:prstGeom prst="rect">
            <a:avLst/>
          </a:prstGeom>
          <a:noFill/>
          <a:ln>
            <a:noFill/>
          </a:ln>
        </p:spPr>
      </p:pic>
      <p:sp>
        <p:nvSpPr>
          <p:cNvPr id="4848" name="Google Shape;4848;g27b3a2978f5_0_7072"/>
          <p:cNvSpPr txBox="1"/>
          <p:nvPr/>
        </p:nvSpPr>
        <p:spPr>
          <a:xfrm>
            <a:off x="344100" y="3314300"/>
            <a:ext cx="4150200" cy="1262100"/>
          </a:xfrm>
          <a:prstGeom prst="rect">
            <a:avLst/>
          </a:prstGeom>
          <a:noFill/>
          <a:ln w="9525" cap="flat" cmpd="sng">
            <a:solidFill>
              <a:srgbClr val="7249AF"/>
            </a:solidFill>
            <a:prstDash val="dot"/>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100"/>
              </a:spcBef>
              <a:spcAft>
                <a:spcPts val="0"/>
              </a:spcAft>
              <a:buNone/>
            </a:pPr>
            <a:r>
              <a:rPr lang="en" sz="900" b="0" i="0" u="none" strike="noStrike" cap="none">
                <a:solidFill>
                  <a:schemeClr val="dk1"/>
                </a:solidFill>
                <a:latin typeface="Open Sans"/>
                <a:ea typeface="Open Sans"/>
                <a:cs typeface="Open Sans"/>
                <a:sym typeface="Open Sans"/>
              </a:rPr>
              <a:t>Quinn Agen is responsible for growth at Omilia and was part of journey in evolving the company from a small team in Greece to a large-scale global operation with a Virtual Assistant platform that has supported over a billion customer care interactions in natural language in more than 15 countries. Quinn heads the Omilia sales organization and works directly with large enterprises in identifying new customer needs and developing comprehensive virtual assistants that focus on ROI and operational savings.</a:t>
            </a:r>
            <a:endParaRPr sz="9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None/>
            </a:pPr>
            <a:br>
              <a:rPr lang="en" sz="900" b="0" i="0" u="none" strike="noStrike" cap="none">
                <a:solidFill>
                  <a:schemeClr val="dk1"/>
                </a:solidFill>
                <a:latin typeface="Open Sans"/>
                <a:ea typeface="Open Sans"/>
                <a:cs typeface="Open Sans"/>
                <a:sym typeface="Open Sans"/>
              </a:rPr>
            </a:br>
            <a:endParaRPr sz="900" b="0" i="0" u="none" strike="noStrike" cap="none">
              <a:solidFill>
                <a:schemeClr val="dk1"/>
              </a:solidFill>
              <a:latin typeface="Open Sans"/>
              <a:ea typeface="Open Sans"/>
              <a:cs typeface="Open Sans"/>
              <a:sym typeface="Open Sans"/>
            </a:endParaRPr>
          </a:p>
        </p:txBody>
      </p:sp>
      <p:sp>
        <p:nvSpPr>
          <p:cNvPr id="4849" name="Google Shape;4849;g27b3a2978f5_0_7072"/>
          <p:cNvSpPr txBox="1"/>
          <p:nvPr/>
        </p:nvSpPr>
        <p:spPr>
          <a:xfrm>
            <a:off x="1348364" y="2490494"/>
            <a:ext cx="3499200" cy="641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400" b="0" i="0" u="none" strike="noStrike" cap="none">
                <a:solidFill>
                  <a:srgbClr val="7249AF"/>
                </a:solidFill>
                <a:latin typeface="Roboto"/>
                <a:ea typeface="Roboto"/>
                <a:cs typeface="Roboto"/>
                <a:sym typeface="Roboto"/>
              </a:rPr>
              <a:t>Quinn Agen</a:t>
            </a:r>
            <a:endParaRPr/>
          </a:p>
          <a:p>
            <a:pPr marL="0" marR="0" lvl="0" indent="0" algn="l" rtl="0">
              <a:lnSpc>
                <a:spcPct val="100000"/>
              </a:lnSpc>
              <a:spcBef>
                <a:spcPts val="0"/>
              </a:spcBef>
              <a:spcAft>
                <a:spcPts val="0"/>
              </a:spcAft>
              <a:buClr>
                <a:srgbClr val="000000"/>
              </a:buClr>
              <a:buSzPts val="1100"/>
              <a:buFont typeface="Arial"/>
              <a:buNone/>
            </a:pPr>
            <a:endParaRPr sz="600" b="1" i="0" u="none" strike="noStrike" cap="none">
              <a:solidFill>
                <a:schemeClr val="accent1"/>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900"/>
              <a:buFont typeface="Georgia"/>
              <a:buNone/>
            </a:pPr>
            <a:r>
              <a:rPr lang="en" sz="1000" b="1" i="0" u="none" strike="noStrike" cap="none">
                <a:solidFill>
                  <a:schemeClr val="dk1"/>
                </a:solidFill>
                <a:latin typeface="Roboto"/>
                <a:ea typeface="Roboto"/>
                <a:cs typeface="Roboto"/>
                <a:sym typeface="Roboto"/>
              </a:rPr>
              <a:t>Omilia</a:t>
            </a:r>
            <a:endParaRPr sz="10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None/>
            </a:pPr>
            <a:r>
              <a:rPr lang="en" sz="1000" b="0" i="0" u="none" strike="noStrike" cap="none">
                <a:solidFill>
                  <a:srgbClr val="000000"/>
                </a:solidFill>
                <a:latin typeface="Roboto"/>
                <a:ea typeface="Roboto"/>
                <a:cs typeface="Roboto"/>
                <a:sym typeface="Roboto"/>
              </a:rPr>
              <a:t>Vice President of Business Development </a:t>
            </a:r>
            <a:endParaRPr/>
          </a:p>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Roboto"/>
              <a:ea typeface="Roboto"/>
              <a:cs typeface="Roboto"/>
              <a:sym typeface="Roboto"/>
            </a:endParaRPr>
          </a:p>
        </p:txBody>
      </p:sp>
      <p:pic>
        <p:nvPicPr>
          <p:cNvPr id="4850" name="Google Shape;4850;g27b3a2978f5_0_7072"/>
          <p:cNvPicPr preferRelativeResize="0"/>
          <p:nvPr/>
        </p:nvPicPr>
        <p:blipFill rotWithShape="1">
          <a:blip r:embed="rId7">
            <a:alphaModFix/>
          </a:blip>
          <a:srcRect l="6958" r="1967" b="8925"/>
          <a:stretch/>
        </p:blipFill>
        <p:spPr>
          <a:xfrm>
            <a:off x="344100" y="2235075"/>
            <a:ext cx="877800" cy="877800"/>
          </a:xfrm>
          <a:prstGeom prst="rect">
            <a:avLst/>
          </a:prstGeom>
          <a:noFill/>
          <a:ln>
            <a:noFill/>
          </a:ln>
        </p:spPr>
      </p:pic>
      <p:sp>
        <p:nvSpPr>
          <p:cNvPr id="4851" name="Google Shape;4851;g27b3a2978f5_0_7072"/>
          <p:cNvSpPr txBox="1"/>
          <p:nvPr/>
        </p:nvSpPr>
        <p:spPr>
          <a:xfrm>
            <a:off x="261000" y="130200"/>
            <a:ext cx="30708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100" b="1">
                <a:solidFill>
                  <a:srgbClr val="B896FE"/>
                </a:solidFill>
                <a:latin typeface="Roboto"/>
                <a:ea typeface="Roboto"/>
                <a:cs typeface="Roboto"/>
                <a:sym typeface="Roboto"/>
              </a:rPr>
              <a:t>Let's Talk</a:t>
            </a:r>
            <a:endParaRPr sz="2500">
              <a:solidFill>
                <a:srgbClr val="B896FE"/>
              </a:solidFill>
            </a:endParaRPr>
          </a:p>
        </p:txBody>
      </p:sp>
      <p:sp>
        <p:nvSpPr>
          <p:cNvPr id="4852" name="Google Shape;4852;g27b3a2978f5_0_7072"/>
          <p:cNvSpPr txBox="1"/>
          <p:nvPr/>
        </p:nvSpPr>
        <p:spPr>
          <a:xfrm>
            <a:off x="261000" y="630425"/>
            <a:ext cx="54102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a:solidFill>
                  <a:srgbClr val="6032BA"/>
                </a:solidFill>
                <a:latin typeface="Roboto"/>
                <a:ea typeface="Roboto"/>
                <a:cs typeface="Roboto"/>
                <a:sym typeface="Roboto"/>
              </a:rPr>
              <a:t>Visit us at Booth #408</a:t>
            </a:r>
            <a:endParaRPr sz="2600"/>
          </a:p>
        </p:txBody>
      </p:sp>
      <p:sp>
        <p:nvSpPr>
          <p:cNvPr id="4853" name="Google Shape;4853;g27b3a2978f5_0_7072"/>
          <p:cNvSpPr txBox="1"/>
          <p:nvPr/>
        </p:nvSpPr>
        <p:spPr>
          <a:xfrm>
            <a:off x="267900" y="1262875"/>
            <a:ext cx="3526500" cy="8004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600">
                <a:solidFill>
                  <a:srgbClr val="6E46AC"/>
                </a:solidFill>
                <a:latin typeface="Helvetica Neue Light"/>
                <a:ea typeface="Helvetica Neue Light"/>
                <a:cs typeface="Helvetica Neue Light"/>
                <a:sym typeface="Helvetica Neue Light"/>
              </a:rPr>
              <a:t>Connect with us on LinkedIn</a:t>
            </a:r>
            <a:endParaRPr sz="1200">
              <a:solidFill>
                <a:schemeClr val="dk1"/>
              </a:solidFill>
              <a:latin typeface="Helvetica Neue Light"/>
              <a:ea typeface="Helvetica Neue Light"/>
              <a:cs typeface="Helvetica Neue Light"/>
              <a:sym typeface="Helvetica Neue Light"/>
            </a:endParaRPr>
          </a:p>
          <a:p>
            <a:pPr marL="0" lvl="0" indent="0" algn="l" rtl="0">
              <a:lnSpc>
                <a:spcPct val="150000"/>
              </a:lnSpc>
              <a:spcBef>
                <a:spcPts val="0"/>
              </a:spcBef>
              <a:spcAft>
                <a:spcPts val="0"/>
              </a:spcAft>
              <a:buNone/>
            </a:pPr>
            <a:r>
              <a:rPr lang="en" sz="1600">
                <a:solidFill>
                  <a:srgbClr val="6E46AC"/>
                </a:solidFill>
                <a:latin typeface="Helvetica Neue Light"/>
                <a:ea typeface="Helvetica Neue Light"/>
                <a:cs typeface="Helvetica Neue Light"/>
                <a:sym typeface="Helvetica Neue Light"/>
              </a:rPr>
              <a:t>Email us at:</a:t>
            </a:r>
            <a:endParaRPr sz="1200">
              <a:latin typeface="Helvetica Neue Light"/>
              <a:ea typeface="Helvetica Neue Light"/>
              <a:cs typeface="Helvetica Neue Light"/>
              <a:sym typeface="Helvetica Neue Light"/>
            </a:endParaRPr>
          </a:p>
        </p:txBody>
      </p:sp>
      <p:sp>
        <p:nvSpPr>
          <p:cNvPr id="4854" name="Google Shape;4854;g27b3a2978f5_0_7072"/>
          <p:cNvSpPr txBox="1"/>
          <p:nvPr/>
        </p:nvSpPr>
        <p:spPr>
          <a:xfrm>
            <a:off x="1494300" y="1623850"/>
            <a:ext cx="3000000" cy="431100"/>
          </a:xfrm>
          <a:prstGeom prst="rect">
            <a:avLst/>
          </a:prstGeom>
          <a:noFill/>
          <a:ln>
            <a:noFill/>
          </a:ln>
        </p:spPr>
        <p:txBody>
          <a:bodyPr spcFirstLastPara="1" wrap="square" lIns="91425" tIns="91425" rIns="91425" bIns="91425" anchor="t" anchorCtr="0">
            <a:spAutoFit/>
          </a:bodyPr>
          <a:lstStyle/>
          <a:p>
            <a:pPr marL="0" lvl="0" indent="0" algn="r" rtl="0">
              <a:lnSpc>
                <a:spcPct val="150000"/>
              </a:lnSpc>
              <a:spcBef>
                <a:spcPts val="0"/>
              </a:spcBef>
              <a:spcAft>
                <a:spcPts val="0"/>
              </a:spcAft>
              <a:buNone/>
            </a:pPr>
            <a:r>
              <a:rPr lang="en" sz="1600">
                <a:solidFill>
                  <a:srgbClr val="434343"/>
                </a:solidFill>
                <a:latin typeface="Helvetica Neue Light"/>
                <a:ea typeface="Helvetica Neue Light"/>
                <a:cs typeface="Helvetica Neue Light"/>
                <a:sym typeface="Helvetica Neue Light"/>
              </a:rPr>
              <a:t>quinn.agen@omilia.com</a:t>
            </a:r>
            <a:endParaRPr>
              <a:solidFill>
                <a:srgbClr val="434343"/>
              </a:solidFill>
            </a:endParaRPr>
          </a:p>
        </p:txBody>
      </p:sp>
      <p:sp>
        <p:nvSpPr>
          <p:cNvPr id="4855" name="Google Shape;4855;g27b3a2978f5_0_7072"/>
          <p:cNvSpPr txBox="1"/>
          <p:nvPr/>
        </p:nvSpPr>
        <p:spPr>
          <a:xfrm>
            <a:off x="5814550" y="1623850"/>
            <a:ext cx="3000000" cy="431100"/>
          </a:xfrm>
          <a:prstGeom prst="rect">
            <a:avLst/>
          </a:prstGeom>
          <a:noFill/>
          <a:ln>
            <a:noFill/>
          </a:ln>
        </p:spPr>
        <p:txBody>
          <a:bodyPr spcFirstLastPara="1" wrap="square" lIns="91425" tIns="91425" rIns="91425" bIns="91425" anchor="t" anchorCtr="0">
            <a:spAutoFit/>
          </a:bodyPr>
          <a:lstStyle/>
          <a:p>
            <a:pPr marL="0" lvl="0" indent="0" algn="r" rtl="0">
              <a:lnSpc>
                <a:spcPct val="150000"/>
              </a:lnSpc>
              <a:spcBef>
                <a:spcPts val="0"/>
              </a:spcBef>
              <a:spcAft>
                <a:spcPts val="0"/>
              </a:spcAft>
              <a:buNone/>
            </a:pPr>
            <a:r>
              <a:rPr lang="en" sz="1600">
                <a:solidFill>
                  <a:srgbClr val="434343"/>
                </a:solidFill>
                <a:latin typeface="Helvetica Neue Light"/>
                <a:ea typeface="Helvetica Neue Light"/>
                <a:cs typeface="Helvetica Neue Light"/>
                <a:sym typeface="Helvetica Neue Light"/>
              </a:rPr>
              <a:t>shai.zorea@pwc.com</a:t>
            </a:r>
            <a:endParaRPr>
              <a:solidFill>
                <a:srgbClr val="434343"/>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67"/>
        <p:cNvGrpSpPr/>
        <p:nvPr/>
      </p:nvGrpSpPr>
      <p:grpSpPr>
        <a:xfrm>
          <a:off x="0" y="0"/>
          <a:ext cx="0" cy="0"/>
          <a:chOff x="0" y="0"/>
          <a:chExt cx="0" cy="0"/>
        </a:xfrm>
      </p:grpSpPr>
      <p:pic>
        <p:nvPicPr>
          <p:cNvPr id="4468" name="Google Shape;4468;g27b3a2978f5_0_4482"/>
          <p:cNvPicPr preferRelativeResize="0"/>
          <p:nvPr/>
        </p:nvPicPr>
        <p:blipFill rotWithShape="1">
          <a:blip r:embed="rId3">
            <a:alphaModFix/>
          </a:blip>
          <a:srcRect l="18956" r="2022" b="12049"/>
          <a:stretch/>
        </p:blipFill>
        <p:spPr>
          <a:xfrm>
            <a:off x="0" y="0"/>
            <a:ext cx="9144002" cy="5143500"/>
          </a:xfrm>
          <a:prstGeom prst="rect">
            <a:avLst/>
          </a:prstGeom>
          <a:noFill/>
          <a:ln>
            <a:noFill/>
          </a:ln>
        </p:spPr>
      </p:pic>
      <p:pic>
        <p:nvPicPr>
          <p:cNvPr id="4469" name="Google Shape;4469;g27b3a2978f5_0_4482"/>
          <p:cNvPicPr preferRelativeResize="0"/>
          <p:nvPr/>
        </p:nvPicPr>
        <p:blipFill>
          <a:blip r:embed="rId4">
            <a:alphaModFix/>
          </a:blip>
          <a:stretch>
            <a:fillRect/>
          </a:stretch>
        </p:blipFill>
        <p:spPr>
          <a:xfrm>
            <a:off x="451000" y="1057695"/>
            <a:ext cx="2058950" cy="664855"/>
          </a:xfrm>
          <a:prstGeom prst="rect">
            <a:avLst/>
          </a:prstGeom>
          <a:noFill/>
          <a:ln>
            <a:noFill/>
          </a:ln>
        </p:spPr>
      </p:pic>
      <p:sp>
        <p:nvSpPr>
          <p:cNvPr id="4470" name="Google Shape;4470;g27b3a2978f5_0_4482"/>
          <p:cNvSpPr txBox="1"/>
          <p:nvPr/>
        </p:nvSpPr>
        <p:spPr>
          <a:xfrm>
            <a:off x="476600" y="1827187"/>
            <a:ext cx="8433600" cy="677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2400"/>
              </a:spcBef>
              <a:spcAft>
                <a:spcPts val="0"/>
              </a:spcAft>
              <a:buNone/>
            </a:pPr>
            <a:r>
              <a:rPr lang="en" sz="2200" b="1" dirty="0">
                <a:solidFill>
                  <a:srgbClr val="FFFFFF"/>
                </a:solidFill>
                <a:latin typeface="Helvetica Neue"/>
                <a:ea typeface="Helvetica Neue"/>
                <a:cs typeface="Helvetica Neue"/>
                <a:sym typeface="Helvetica Neue"/>
              </a:rPr>
              <a:t>A Recipe for Success: </a:t>
            </a:r>
            <a:endParaRPr sz="2200" b="1" dirty="0">
              <a:solidFill>
                <a:srgbClr val="FFFFFF"/>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r>
              <a:rPr lang="en" sz="2200" b="1" dirty="0">
                <a:solidFill>
                  <a:srgbClr val="FFFFFF"/>
                </a:solidFill>
                <a:latin typeface="Helvetica Neue"/>
                <a:ea typeface="Helvetica Neue"/>
                <a:cs typeface="Helvetica Neue"/>
                <a:sym typeface="Helvetica Neue"/>
              </a:rPr>
              <a:t>Conversational AI in Quick Serve Restaurants</a:t>
            </a:r>
            <a:r>
              <a:rPr lang="en" sz="1750" b="1" dirty="0">
                <a:solidFill>
                  <a:srgbClr val="FFFFFF"/>
                </a:solidFill>
                <a:latin typeface="Helvetica Neue"/>
                <a:ea typeface="Helvetica Neue"/>
                <a:cs typeface="Helvetica Neue"/>
                <a:sym typeface="Helvetica Neue"/>
              </a:rPr>
              <a:t> </a:t>
            </a:r>
            <a:endParaRPr sz="1900" i="0" u="none" strike="noStrike" cap="none" dirty="0">
              <a:solidFill>
                <a:schemeClr val="lt1"/>
              </a:solidFill>
              <a:latin typeface="Helvetica Neue Light"/>
              <a:ea typeface="Helvetica Neue Light"/>
              <a:cs typeface="Helvetica Neue Light"/>
              <a:sym typeface="Helvetica Neue Light"/>
            </a:endParaRPr>
          </a:p>
        </p:txBody>
      </p:sp>
      <p:pic>
        <p:nvPicPr>
          <p:cNvPr id="4471" name="Google Shape;4471;g27b3a2978f5_0_4482"/>
          <p:cNvPicPr preferRelativeResize="0"/>
          <p:nvPr/>
        </p:nvPicPr>
        <p:blipFill>
          <a:blip r:embed="rId5">
            <a:alphaModFix/>
          </a:blip>
          <a:stretch>
            <a:fillRect/>
          </a:stretch>
        </p:blipFill>
        <p:spPr>
          <a:xfrm>
            <a:off x="6812225" y="324325"/>
            <a:ext cx="2058950" cy="392750"/>
          </a:xfrm>
          <a:prstGeom prst="rect">
            <a:avLst/>
          </a:prstGeom>
          <a:noFill/>
          <a:ln>
            <a:noFill/>
          </a:ln>
        </p:spPr>
      </p:pic>
      <p:sp>
        <p:nvSpPr>
          <p:cNvPr id="4472" name="Google Shape;4472;g27b3a2978f5_0_4482"/>
          <p:cNvSpPr txBox="1"/>
          <p:nvPr/>
        </p:nvSpPr>
        <p:spPr>
          <a:xfrm>
            <a:off x="397000" y="3679850"/>
            <a:ext cx="6415800" cy="123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50" b="1">
                <a:solidFill>
                  <a:srgbClr val="FFFFFF"/>
                </a:solidFill>
                <a:latin typeface="Helvetica Neue"/>
                <a:ea typeface="Helvetica Neue"/>
                <a:cs typeface="Helvetica Neue"/>
                <a:sym typeface="Helvetica Neue"/>
              </a:rPr>
              <a:t>Voice &amp; AI Conference</a:t>
            </a:r>
            <a:endParaRPr sz="1850" b="1">
              <a:solidFill>
                <a:srgbClr val="FFFFFF"/>
              </a:solidFill>
              <a:latin typeface="Helvetica Neue"/>
              <a:ea typeface="Helvetica Neue"/>
              <a:cs typeface="Helvetica Neue"/>
              <a:sym typeface="Helvetica Neue"/>
            </a:endParaRPr>
          </a:p>
          <a:p>
            <a:pPr marL="0" lvl="0" indent="0" algn="l" rtl="0">
              <a:spcBef>
                <a:spcPts val="500"/>
              </a:spcBef>
              <a:spcAft>
                <a:spcPts val="0"/>
              </a:spcAft>
              <a:buNone/>
            </a:pPr>
            <a:r>
              <a:rPr lang="en" sz="1450">
                <a:solidFill>
                  <a:srgbClr val="FFFFFF"/>
                </a:solidFill>
                <a:latin typeface="Helvetica Neue Light"/>
                <a:ea typeface="Helvetica Neue Light"/>
                <a:cs typeface="Helvetica Neue Light"/>
                <a:sym typeface="Helvetica Neue Light"/>
              </a:rPr>
              <a:t>Thursday, September 7 </a:t>
            </a:r>
            <a:endParaRPr sz="1450">
              <a:solidFill>
                <a:srgbClr val="FFFFFF"/>
              </a:solidFill>
              <a:latin typeface="Helvetica Neue Light"/>
              <a:ea typeface="Helvetica Neue Light"/>
              <a:cs typeface="Helvetica Neue Light"/>
              <a:sym typeface="Helvetica Neue Light"/>
            </a:endParaRPr>
          </a:p>
          <a:p>
            <a:pPr marL="0" lvl="0" indent="0" algn="l" rtl="0">
              <a:spcBef>
                <a:spcPts val="500"/>
              </a:spcBef>
              <a:spcAft>
                <a:spcPts val="0"/>
              </a:spcAft>
              <a:buNone/>
            </a:pPr>
            <a:r>
              <a:rPr lang="en" sz="1200">
                <a:solidFill>
                  <a:srgbClr val="FFFFFF"/>
                </a:solidFill>
                <a:latin typeface="Helvetica Neue Light"/>
                <a:ea typeface="Helvetica Neue Light"/>
                <a:cs typeface="Helvetica Neue Light"/>
                <a:sym typeface="Helvetica Neue Light"/>
              </a:rPr>
              <a:t>11:45 am - 12:00 pm | </a:t>
            </a:r>
            <a:r>
              <a:rPr lang="en" sz="1150">
                <a:solidFill>
                  <a:srgbClr val="FFFFFF"/>
                </a:solidFill>
                <a:latin typeface="Helvetica Neue Light"/>
                <a:ea typeface="Helvetica Neue Light"/>
                <a:cs typeface="Helvetica Neue Light"/>
                <a:sym typeface="Helvetica Neue Light"/>
              </a:rPr>
              <a:t> Stage 1</a:t>
            </a:r>
            <a:endParaRPr sz="1150">
              <a:solidFill>
                <a:srgbClr val="FFFFFF"/>
              </a:solidFill>
              <a:latin typeface="Helvetica Neue Light"/>
              <a:ea typeface="Helvetica Neue Light"/>
              <a:cs typeface="Helvetica Neue Light"/>
              <a:sym typeface="Helvetica Neue Light"/>
            </a:endParaRPr>
          </a:p>
          <a:p>
            <a:pPr marL="0" lvl="0" indent="0" algn="l" rtl="0">
              <a:spcBef>
                <a:spcPts val="500"/>
              </a:spcBef>
              <a:spcAft>
                <a:spcPts val="500"/>
              </a:spcAft>
              <a:buClr>
                <a:schemeClr val="dk1"/>
              </a:buClr>
              <a:buSzPts val="1100"/>
              <a:buFont typeface="Arial"/>
              <a:buNone/>
            </a:pPr>
            <a:r>
              <a:rPr lang="en" sz="1100">
                <a:solidFill>
                  <a:srgbClr val="FFFFFF"/>
                </a:solidFill>
                <a:latin typeface="Helvetica Neue Light"/>
                <a:ea typeface="Helvetica Neue Light"/>
                <a:cs typeface="Helvetica Neue Light"/>
                <a:sym typeface="Helvetica Neue Light"/>
              </a:rPr>
              <a:t>Mainstage Keynote</a:t>
            </a:r>
            <a:endParaRPr sz="1150" b="1">
              <a:solidFill>
                <a:srgbClr val="FFFFFF"/>
              </a:solidFill>
              <a:latin typeface="Helvetica Neue"/>
              <a:ea typeface="Helvetica Neue"/>
              <a:cs typeface="Helvetica Neue"/>
              <a:sym typeface="Helvetica Neue"/>
            </a:endParaRPr>
          </a:p>
        </p:txBody>
      </p:sp>
      <p:sp>
        <p:nvSpPr>
          <p:cNvPr id="4473" name="Google Shape;4473;g27b3a2978f5_0_4482"/>
          <p:cNvSpPr txBox="1"/>
          <p:nvPr/>
        </p:nvSpPr>
        <p:spPr>
          <a:xfrm>
            <a:off x="397000" y="2927796"/>
            <a:ext cx="49386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a:solidFill>
                  <a:schemeClr val="lt1"/>
                </a:solidFill>
                <a:latin typeface="Roboto Light"/>
                <a:ea typeface="Roboto Light"/>
                <a:cs typeface="Roboto Light"/>
                <a:sym typeface="Roboto Light"/>
              </a:rPr>
              <a:t>Lessons Learned from delivering AI Driven Quick Service Restaurant  Drive-Thru solutions</a:t>
            </a:r>
            <a:endParaRPr sz="1200" dirty="0"/>
          </a:p>
        </p:txBody>
      </p:sp>
      <p:grpSp>
        <p:nvGrpSpPr>
          <p:cNvPr id="4474" name="Google Shape;4474;g27b3a2978f5_0_4482"/>
          <p:cNvGrpSpPr/>
          <p:nvPr/>
        </p:nvGrpSpPr>
        <p:grpSpPr>
          <a:xfrm>
            <a:off x="2740825" y="854589"/>
            <a:ext cx="2552518" cy="994661"/>
            <a:chOff x="2740875" y="1040650"/>
            <a:chExt cx="2466201" cy="961025"/>
          </a:xfrm>
        </p:grpSpPr>
        <p:pic>
          <p:nvPicPr>
            <p:cNvPr id="4475" name="Google Shape;4475;g27b3a2978f5_0_4482"/>
            <p:cNvPicPr preferRelativeResize="0"/>
            <p:nvPr/>
          </p:nvPicPr>
          <p:blipFill rotWithShape="1">
            <a:blip r:embed="rId6">
              <a:alphaModFix/>
            </a:blip>
            <a:srcRect l="12218" t="51549" r="12309" b="15383"/>
            <a:stretch/>
          </p:blipFill>
          <p:spPr>
            <a:xfrm>
              <a:off x="2740875" y="1210100"/>
              <a:ext cx="2136122" cy="791575"/>
            </a:xfrm>
            <a:prstGeom prst="rect">
              <a:avLst/>
            </a:prstGeom>
            <a:noFill/>
            <a:ln>
              <a:noFill/>
            </a:ln>
          </p:spPr>
        </p:pic>
        <p:pic>
          <p:nvPicPr>
            <p:cNvPr id="4476" name="Google Shape;4476;g27b3a2978f5_0_4482"/>
            <p:cNvPicPr preferRelativeResize="0"/>
            <p:nvPr/>
          </p:nvPicPr>
          <p:blipFill rotWithShape="1">
            <a:blip r:embed="rId6">
              <a:alphaModFix/>
            </a:blip>
            <a:srcRect l="43641" t="15350" r="12311" b="47471"/>
            <a:stretch/>
          </p:blipFill>
          <p:spPr>
            <a:xfrm>
              <a:off x="3936925" y="1040650"/>
              <a:ext cx="1270151" cy="906700"/>
            </a:xfrm>
            <a:prstGeom prst="rect">
              <a:avLst/>
            </a:prstGeom>
            <a:noFill/>
            <a:ln>
              <a:noFill/>
            </a:ln>
          </p:spPr>
        </p:pic>
      </p:grpSp>
    </p:spTree>
    <p:extLst>
      <p:ext uri="{BB962C8B-B14F-4D97-AF65-F5344CB8AC3E}">
        <p14:creationId xmlns:p14="http://schemas.microsoft.com/office/powerpoint/2010/main" val="902379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67"/>
        <p:cNvGrpSpPr/>
        <p:nvPr/>
      </p:nvGrpSpPr>
      <p:grpSpPr>
        <a:xfrm>
          <a:off x="0" y="0"/>
          <a:ext cx="0" cy="0"/>
          <a:chOff x="0" y="0"/>
          <a:chExt cx="0" cy="0"/>
        </a:xfrm>
      </p:grpSpPr>
      <p:pic>
        <p:nvPicPr>
          <p:cNvPr id="4468" name="Google Shape;4468;g27b3a2978f5_0_4482"/>
          <p:cNvPicPr preferRelativeResize="0"/>
          <p:nvPr/>
        </p:nvPicPr>
        <p:blipFill rotWithShape="1">
          <a:blip r:embed="rId3">
            <a:alphaModFix/>
          </a:blip>
          <a:srcRect l="18956" r="2022" b="12049"/>
          <a:stretch/>
        </p:blipFill>
        <p:spPr>
          <a:xfrm>
            <a:off x="0" y="0"/>
            <a:ext cx="9144002" cy="5143500"/>
          </a:xfrm>
          <a:prstGeom prst="rect">
            <a:avLst/>
          </a:prstGeom>
          <a:noFill/>
          <a:ln>
            <a:noFill/>
          </a:ln>
        </p:spPr>
      </p:pic>
      <p:pic>
        <p:nvPicPr>
          <p:cNvPr id="4469" name="Google Shape;4469;g27b3a2978f5_0_4482"/>
          <p:cNvPicPr preferRelativeResize="0"/>
          <p:nvPr/>
        </p:nvPicPr>
        <p:blipFill>
          <a:blip r:embed="rId4">
            <a:alphaModFix/>
          </a:blip>
          <a:stretch>
            <a:fillRect/>
          </a:stretch>
        </p:blipFill>
        <p:spPr>
          <a:xfrm>
            <a:off x="451000" y="1057695"/>
            <a:ext cx="2058950" cy="664855"/>
          </a:xfrm>
          <a:prstGeom prst="rect">
            <a:avLst/>
          </a:prstGeom>
          <a:noFill/>
          <a:ln>
            <a:noFill/>
          </a:ln>
        </p:spPr>
      </p:pic>
      <p:sp>
        <p:nvSpPr>
          <p:cNvPr id="4470" name="Google Shape;4470;g27b3a2978f5_0_4482"/>
          <p:cNvSpPr txBox="1"/>
          <p:nvPr/>
        </p:nvSpPr>
        <p:spPr>
          <a:xfrm>
            <a:off x="476600" y="1827187"/>
            <a:ext cx="8433600" cy="677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2400"/>
              </a:spcBef>
              <a:spcAft>
                <a:spcPts val="0"/>
              </a:spcAft>
              <a:buNone/>
            </a:pPr>
            <a:r>
              <a:rPr lang="en" sz="2200" b="1" dirty="0">
                <a:solidFill>
                  <a:srgbClr val="FFFFFF"/>
                </a:solidFill>
                <a:latin typeface="Helvetica Neue"/>
                <a:ea typeface="Helvetica Neue"/>
                <a:cs typeface="Helvetica Neue"/>
                <a:sym typeface="Helvetica Neue"/>
              </a:rPr>
              <a:t>A Recipe for Success: </a:t>
            </a:r>
            <a:endParaRPr sz="2200" b="1" dirty="0">
              <a:solidFill>
                <a:srgbClr val="FFFFFF"/>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r>
              <a:rPr lang="en" sz="2200" b="1" dirty="0">
                <a:solidFill>
                  <a:srgbClr val="FFFFFF"/>
                </a:solidFill>
                <a:latin typeface="Helvetica Neue"/>
                <a:ea typeface="Helvetica Neue"/>
                <a:cs typeface="Helvetica Neue"/>
                <a:sym typeface="Helvetica Neue"/>
              </a:rPr>
              <a:t>Conversational AI in Quick Serve Restaurants</a:t>
            </a:r>
            <a:r>
              <a:rPr lang="en" sz="1750" b="1" dirty="0">
                <a:solidFill>
                  <a:srgbClr val="FFFFFF"/>
                </a:solidFill>
                <a:latin typeface="Helvetica Neue"/>
                <a:ea typeface="Helvetica Neue"/>
                <a:cs typeface="Helvetica Neue"/>
                <a:sym typeface="Helvetica Neue"/>
              </a:rPr>
              <a:t> </a:t>
            </a:r>
            <a:endParaRPr sz="1900" i="0" u="none" strike="noStrike" cap="none" dirty="0">
              <a:solidFill>
                <a:schemeClr val="lt1"/>
              </a:solidFill>
              <a:latin typeface="Helvetica Neue Light"/>
              <a:ea typeface="Helvetica Neue Light"/>
              <a:cs typeface="Helvetica Neue Light"/>
              <a:sym typeface="Helvetica Neue Light"/>
            </a:endParaRPr>
          </a:p>
        </p:txBody>
      </p:sp>
      <p:pic>
        <p:nvPicPr>
          <p:cNvPr id="4471" name="Google Shape;4471;g27b3a2978f5_0_4482"/>
          <p:cNvPicPr preferRelativeResize="0"/>
          <p:nvPr/>
        </p:nvPicPr>
        <p:blipFill>
          <a:blip r:embed="rId5">
            <a:alphaModFix/>
          </a:blip>
          <a:stretch>
            <a:fillRect/>
          </a:stretch>
        </p:blipFill>
        <p:spPr>
          <a:xfrm>
            <a:off x="6812225" y="324325"/>
            <a:ext cx="2058950" cy="392750"/>
          </a:xfrm>
          <a:prstGeom prst="rect">
            <a:avLst/>
          </a:prstGeom>
          <a:noFill/>
          <a:ln>
            <a:noFill/>
          </a:ln>
        </p:spPr>
      </p:pic>
      <p:sp>
        <p:nvSpPr>
          <p:cNvPr id="4472" name="Google Shape;4472;g27b3a2978f5_0_4482"/>
          <p:cNvSpPr txBox="1"/>
          <p:nvPr/>
        </p:nvSpPr>
        <p:spPr>
          <a:xfrm>
            <a:off x="397000" y="3679850"/>
            <a:ext cx="6415800" cy="123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50" b="1">
                <a:solidFill>
                  <a:srgbClr val="FFFFFF"/>
                </a:solidFill>
                <a:latin typeface="Helvetica Neue"/>
                <a:ea typeface="Helvetica Neue"/>
                <a:cs typeface="Helvetica Neue"/>
                <a:sym typeface="Helvetica Neue"/>
              </a:rPr>
              <a:t>Voice &amp; AI Conference</a:t>
            </a:r>
            <a:endParaRPr sz="1850" b="1">
              <a:solidFill>
                <a:srgbClr val="FFFFFF"/>
              </a:solidFill>
              <a:latin typeface="Helvetica Neue"/>
              <a:ea typeface="Helvetica Neue"/>
              <a:cs typeface="Helvetica Neue"/>
              <a:sym typeface="Helvetica Neue"/>
            </a:endParaRPr>
          </a:p>
          <a:p>
            <a:pPr marL="0" lvl="0" indent="0" algn="l" rtl="0">
              <a:spcBef>
                <a:spcPts val="500"/>
              </a:spcBef>
              <a:spcAft>
                <a:spcPts val="0"/>
              </a:spcAft>
              <a:buNone/>
            </a:pPr>
            <a:r>
              <a:rPr lang="en" sz="1450">
                <a:solidFill>
                  <a:srgbClr val="FFFFFF"/>
                </a:solidFill>
                <a:latin typeface="Helvetica Neue Light"/>
                <a:ea typeface="Helvetica Neue Light"/>
                <a:cs typeface="Helvetica Neue Light"/>
                <a:sym typeface="Helvetica Neue Light"/>
              </a:rPr>
              <a:t>Thursday, September 7 </a:t>
            </a:r>
            <a:endParaRPr sz="1450">
              <a:solidFill>
                <a:srgbClr val="FFFFFF"/>
              </a:solidFill>
              <a:latin typeface="Helvetica Neue Light"/>
              <a:ea typeface="Helvetica Neue Light"/>
              <a:cs typeface="Helvetica Neue Light"/>
              <a:sym typeface="Helvetica Neue Light"/>
            </a:endParaRPr>
          </a:p>
          <a:p>
            <a:pPr marL="0" lvl="0" indent="0" algn="l" rtl="0">
              <a:spcBef>
                <a:spcPts val="500"/>
              </a:spcBef>
              <a:spcAft>
                <a:spcPts val="0"/>
              </a:spcAft>
              <a:buNone/>
            </a:pPr>
            <a:r>
              <a:rPr lang="en" sz="1200">
                <a:solidFill>
                  <a:srgbClr val="FFFFFF"/>
                </a:solidFill>
                <a:latin typeface="Helvetica Neue Light"/>
                <a:ea typeface="Helvetica Neue Light"/>
                <a:cs typeface="Helvetica Neue Light"/>
                <a:sym typeface="Helvetica Neue Light"/>
              </a:rPr>
              <a:t>11:45 am - 12:00 pm | </a:t>
            </a:r>
            <a:r>
              <a:rPr lang="en" sz="1150">
                <a:solidFill>
                  <a:srgbClr val="FFFFFF"/>
                </a:solidFill>
                <a:latin typeface="Helvetica Neue Light"/>
                <a:ea typeface="Helvetica Neue Light"/>
                <a:cs typeface="Helvetica Neue Light"/>
                <a:sym typeface="Helvetica Neue Light"/>
              </a:rPr>
              <a:t> Stage 1</a:t>
            </a:r>
            <a:endParaRPr sz="1150">
              <a:solidFill>
                <a:srgbClr val="FFFFFF"/>
              </a:solidFill>
              <a:latin typeface="Helvetica Neue Light"/>
              <a:ea typeface="Helvetica Neue Light"/>
              <a:cs typeface="Helvetica Neue Light"/>
              <a:sym typeface="Helvetica Neue Light"/>
            </a:endParaRPr>
          </a:p>
          <a:p>
            <a:pPr marL="0" lvl="0" indent="0" algn="l" rtl="0">
              <a:spcBef>
                <a:spcPts val="500"/>
              </a:spcBef>
              <a:spcAft>
                <a:spcPts val="500"/>
              </a:spcAft>
              <a:buClr>
                <a:schemeClr val="dk1"/>
              </a:buClr>
              <a:buSzPts val="1100"/>
              <a:buFont typeface="Arial"/>
              <a:buNone/>
            </a:pPr>
            <a:r>
              <a:rPr lang="en" sz="1100">
                <a:solidFill>
                  <a:srgbClr val="FFFFFF"/>
                </a:solidFill>
                <a:latin typeface="Helvetica Neue Light"/>
                <a:ea typeface="Helvetica Neue Light"/>
                <a:cs typeface="Helvetica Neue Light"/>
                <a:sym typeface="Helvetica Neue Light"/>
              </a:rPr>
              <a:t>Mainstage Keynote</a:t>
            </a:r>
            <a:endParaRPr sz="1150" b="1">
              <a:solidFill>
                <a:srgbClr val="FFFFFF"/>
              </a:solidFill>
              <a:latin typeface="Helvetica Neue"/>
              <a:ea typeface="Helvetica Neue"/>
              <a:cs typeface="Helvetica Neue"/>
              <a:sym typeface="Helvetica Neue"/>
            </a:endParaRPr>
          </a:p>
        </p:txBody>
      </p:sp>
      <p:sp>
        <p:nvSpPr>
          <p:cNvPr id="4473" name="Google Shape;4473;g27b3a2978f5_0_4482"/>
          <p:cNvSpPr txBox="1"/>
          <p:nvPr/>
        </p:nvSpPr>
        <p:spPr>
          <a:xfrm>
            <a:off x="397000" y="2927796"/>
            <a:ext cx="49386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a:solidFill>
                  <a:schemeClr val="lt1"/>
                </a:solidFill>
                <a:latin typeface="Roboto Light"/>
                <a:ea typeface="Roboto Light"/>
                <a:cs typeface="Roboto Light"/>
                <a:sym typeface="Roboto Light"/>
              </a:rPr>
              <a:t>Lessons Learned from delivering AI Driven Quick Service Restaurant  Drive-Thru solutions</a:t>
            </a:r>
            <a:endParaRPr sz="1200" dirty="0"/>
          </a:p>
        </p:txBody>
      </p:sp>
      <p:grpSp>
        <p:nvGrpSpPr>
          <p:cNvPr id="4474" name="Google Shape;4474;g27b3a2978f5_0_4482"/>
          <p:cNvGrpSpPr/>
          <p:nvPr/>
        </p:nvGrpSpPr>
        <p:grpSpPr>
          <a:xfrm>
            <a:off x="2740825" y="854589"/>
            <a:ext cx="2552518" cy="994661"/>
            <a:chOff x="2740875" y="1040650"/>
            <a:chExt cx="2466201" cy="961025"/>
          </a:xfrm>
        </p:grpSpPr>
        <p:pic>
          <p:nvPicPr>
            <p:cNvPr id="4475" name="Google Shape;4475;g27b3a2978f5_0_4482"/>
            <p:cNvPicPr preferRelativeResize="0"/>
            <p:nvPr/>
          </p:nvPicPr>
          <p:blipFill rotWithShape="1">
            <a:blip r:embed="rId6">
              <a:alphaModFix/>
            </a:blip>
            <a:srcRect l="12218" t="51549" r="12309" b="15383"/>
            <a:stretch/>
          </p:blipFill>
          <p:spPr>
            <a:xfrm>
              <a:off x="2740875" y="1210100"/>
              <a:ext cx="2136122" cy="791575"/>
            </a:xfrm>
            <a:prstGeom prst="rect">
              <a:avLst/>
            </a:prstGeom>
            <a:noFill/>
            <a:ln>
              <a:noFill/>
            </a:ln>
          </p:spPr>
        </p:pic>
        <p:pic>
          <p:nvPicPr>
            <p:cNvPr id="4476" name="Google Shape;4476;g27b3a2978f5_0_4482"/>
            <p:cNvPicPr preferRelativeResize="0"/>
            <p:nvPr/>
          </p:nvPicPr>
          <p:blipFill rotWithShape="1">
            <a:blip r:embed="rId6">
              <a:alphaModFix/>
            </a:blip>
            <a:srcRect l="43641" t="15350" r="12311" b="47471"/>
            <a:stretch/>
          </p:blipFill>
          <p:spPr>
            <a:xfrm>
              <a:off x="3936925" y="1040650"/>
              <a:ext cx="1270151" cy="906700"/>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80"/>
        <p:cNvGrpSpPr/>
        <p:nvPr/>
      </p:nvGrpSpPr>
      <p:grpSpPr>
        <a:xfrm>
          <a:off x="0" y="0"/>
          <a:ext cx="0" cy="0"/>
          <a:chOff x="0" y="0"/>
          <a:chExt cx="0" cy="0"/>
        </a:xfrm>
      </p:grpSpPr>
      <p:sp>
        <p:nvSpPr>
          <p:cNvPr id="4481" name="Google Shape;4481;g27b3a2978f5_0_4514"/>
          <p:cNvSpPr/>
          <p:nvPr/>
        </p:nvSpPr>
        <p:spPr>
          <a:xfrm>
            <a:off x="4724400" y="615963"/>
            <a:ext cx="4225500" cy="4062600"/>
          </a:xfrm>
          <a:prstGeom prst="rect">
            <a:avLst/>
          </a:prstGeom>
          <a:solidFill>
            <a:srgbClr val="4F359B"/>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g27b3a2978f5_0_4514"/>
          <p:cNvSpPr/>
          <p:nvPr/>
        </p:nvSpPr>
        <p:spPr>
          <a:xfrm>
            <a:off x="363900" y="615963"/>
            <a:ext cx="4272900" cy="4062600"/>
          </a:xfrm>
          <a:prstGeom prst="rect">
            <a:avLst/>
          </a:prstGeom>
          <a:solidFill>
            <a:srgbClr val="6032BA"/>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g27b3a2978f5_0_4514"/>
          <p:cNvSpPr txBox="1">
            <a:spLocks noGrp="1"/>
          </p:cNvSpPr>
          <p:nvPr>
            <p:ph type="title" idx="4294967295"/>
          </p:nvPr>
        </p:nvSpPr>
        <p:spPr>
          <a:xfrm>
            <a:off x="320000" y="151970"/>
            <a:ext cx="8479500" cy="3078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400"/>
              <a:buNone/>
            </a:pPr>
            <a:r>
              <a:rPr lang="en" sz="2000" b="1">
                <a:solidFill>
                  <a:srgbClr val="6032BA"/>
                </a:solidFill>
                <a:latin typeface="Roboto"/>
                <a:ea typeface="Roboto"/>
                <a:cs typeface="Roboto"/>
                <a:sym typeface="Roboto"/>
              </a:rPr>
              <a:t>About the Speakers</a:t>
            </a:r>
            <a:endParaRPr sz="2000" b="1">
              <a:solidFill>
                <a:srgbClr val="6032BA"/>
              </a:solidFill>
              <a:latin typeface="Roboto"/>
              <a:ea typeface="Roboto"/>
              <a:cs typeface="Roboto"/>
              <a:sym typeface="Roboto"/>
            </a:endParaRPr>
          </a:p>
        </p:txBody>
      </p:sp>
      <p:sp>
        <p:nvSpPr>
          <p:cNvPr id="4484" name="Google Shape;4484;g27b3a2978f5_0_4514"/>
          <p:cNvSpPr txBox="1"/>
          <p:nvPr/>
        </p:nvSpPr>
        <p:spPr>
          <a:xfrm>
            <a:off x="1267586" y="4026544"/>
            <a:ext cx="2926200" cy="4152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300" b="0" i="0" u="none" strike="noStrike" cap="none">
                <a:solidFill>
                  <a:srgbClr val="FFFFFF"/>
                </a:solidFill>
                <a:latin typeface="Roboto"/>
                <a:ea typeface="Roboto"/>
                <a:cs typeface="Roboto"/>
                <a:sym typeface="Roboto"/>
              </a:rPr>
              <a:t>Shai Zorea</a:t>
            </a:r>
            <a:endParaRPr sz="1300">
              <a:solidFill>
                <a:srgbClr val="FFFFFF"/>
              </a:solidFill>
            </a:endParaRPr>
          </a:p>
          <a:p>
            <a:pPr marL="0" marR="0" lvl="0" indent="0" algn="l" rtl="0">
              <a:lnSpc>
                <a:spcPct val="115000"/>
              </a:lnSpc>
              <a:spcBef>
                <a:spcPts val="0"/>
              </a:spcBef>
              <a:spcAft>
                <a:spcPts val="0"/>
              </a:spcAft>
              <a:buClr>
                <a:schemeClr val="dk1"/>
              </a:buClr>
              <a:buSzPts val="900"/>
              <a:buFont typeface="Georgia"/>
              <a:buNone/>
            </a:pPr>
            <a:r>
              <a:rPr lang="en" sz="900" b="1" i="0" u="none" strike="noStrike" cap="none">
                <a:solidFill>
                  <a:srgbClr val="FFFFFF"/>
                </a:solidFill>
                <a:latin typeface="Roboto"/>
                <a:ea typeface="Roboto"/>
                <a:cs typeface="Roboto"/>
                <a:sym typeface="Roboto"/>
              </a:rPr>
              <a:t>PwC, </a:t>
            </a:r>
            <a:r>
              <a:rPr lang="en" sz="900" b="0" i="0" u="none" strike="noStrike" cap="none">
                <a:solidFill>
                  <a:srgbClr val="FFFFFF"/>
                </a:solidFill>
                <a:latin typeface="Roboto"/>
                <a:ea typeface="Roboto"/>
                <a:cs typeface="Roboto"/>
                <a:sym typeface="Roboto"/>
              </a:rPr>
              <a:t>Digital Contacts Solution  Consultant Director</a:t>
            </a:r>
            <a:endParaRPr sz="900" b="1" i="0" u="none" strike="noStrike" cap="none">
              <a:solidFill>
                <a:srgbClr val="FFFFFF"/>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1100"/>
              <a:buFont typeface="Arial"/>
              <a:buNone/>
            </a:pPr>
            <a:endParaRPr sz="900" b="0" i="0" u="none" strike="noStrike" cap="none">
              <a:solidFill>
                <a:srgbClr val="FFFFFF"/>
              </a:solidFill>
              <a:latin typeface="Roboto"/>
              <a:ea typeface="Roboto"/>
              <a:cs typeface="Roboto"/>
              <a:sym typeface="Roboto"/>
            </a:endParaRPr>
          </a:p>
        </p:txBody>
      </p:sp>
      <p:pic>
        <p:nvPicPr>
          <p:cNvPr id="4485" name="Google Shape;4485;g27b3a2978f5_0_4514"/>
          <p:cNvPicPr preferRelativeResize="0"/>
          <p:nvPr/>
        </p:nvPicPr>
        <p:blipFill rotWithShape="1">
          <a:blip r:embed="rId3">
            <a:alphaModFix/>
          </a:blip>
          <a:srcRect l="139" r="139"/>
          <a:stretch/>
        </p:blipFill>
        <p:spPr>
          <a:xfrm>
            <a:off x="533427" y="3929482"/>
            <a:ext cx="653620" cy="652325"/>
          </a:xfrm>
          <a:prstGeom prst="rect">
            <a:avLst/>
          </a:prstGeom>
          <a:noFill/>
          <a:ln>
            <a:noFill/>
          </a:ln>
        </p:spPr>
      </p:pic>
      <p:sp>
        <p:nvSpPr>
          <p:cNvPr id="4486" name="Google Shape;4486;g27b3a2978f5_0_4514"/>
          <p:cNvSpPr txBox="1"/>
          <p:nvPr/>
        </p:nvSpPr>
        <p:spPr>
          <a:xfrm>
            <a:off x="5598622" y="4026544"/>
            <a:ext cx="3229800" cy="4098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400" b="0" i="0" u="none" strike="noStrike" cap="none">
                <a:solidFill>
                  <a:srgbClr val="FFFFFF"/>
                </a:solidFill>
                <a:latin typeface="Roboto"/>
                <a:ea typeface="Roboto"/>
                <a:cs typeface="Roboto"/>
                <a:sym typeface="Roboto"/>
              </a:rPr>
              <a:t>Quinn Agen</a:t>
            </a:r>
            <a:endParaRPr>
              <a:solidFill>
                <a:srgbClr val="FFFFFF"/>
              </a:solidFill>
            </a:endParaRPr>
          </a:p>
          <a:p>
            <a:pPr marL="0" marR="0" lvl="0" indent="0" algn="l" rtl="0">
              <a:lnSpc>
                <a:spcPct val="115000"/>
              </a:lnSpc>
              <a:spcBef>
                <a:spcPts val="0"/>
              </a:spcBef>
              <a:spcAft>
                <a:spcPts val="0"/>
              </a:spcAft>
              <a:buClr>
                <a:schemeClr val="dk1"/>
              </a:buClr>
              <a:buSzPts val="900"/>
              <a:buFont typeface="Georgia"/>
              <a:buNone/>
            </a:pPr>
            <a:r>
              <a:rPr lang="en" sz="1000" b="1" i="0" u="none" strike="noStrike" cap="none">
                <a:solidFill>
                  <a:srgbClr val="FFFFFF"/>
                </a:solidFill>
                <a:latin typeface="Roboto"/>
                <a:ea typeface="Roboto"/>
                <a:cs typeface="Roboto"/>
                <a:sym typeface="Roboto"/>
              </a:rPr>
              <a:t>Omilia, </a:t>
            </a:r>
            <a:r>
              <a:rPr lang="en" sz="1000" b="0" i="0" u="none" strike="noStrike" cap="none">
                <a:solidFill>
                  <a:srgbClr val="FFFFFF"/>
                </a:solidFill>
                <a:latin typeface="Roboto"/>
                <a:ea typeface="Roboto"/>
                <a:cs typeface="Roboto"/>
                <a:sym typeface="Roboto"/>
              </a:rPr>
              <a:t>Vice President of Business Development </a:t>
            </a:r>
            <a:endParaRPr>
              <a:solidFill>
                <a:srgbClr val="FFFFFF"/>
              </a:solidFill>
            </a:endParaRPr>
          </a:p>
          <a:p>
            <a:pPr marL="0" marR="0" lvl="0" indent="0" algn="l" rtl="0">
              <a:lnSpc>
                <a:spcPct val="115000"/>
              </a:lnSpc>
              <a:spcBef>
                <a:spcPts val="0"/>
              </a:spcBef>
              <a:spcAft>
                <a:spcPts val="0"/>
              </a:spcAft>
              <a:buClr>
                <a:srgbClr val="000000"/>
              </a:buClr>
              <a:buSzPts val="1100"/>
              <a:buFont typeface="Arial"/>
              <a:buNone/>
            </a:pPr>
            <a:endParaRPr sz="1000" b="0" i="0" u="none" strike="noStrike" cap="none">
              <a:solidFill>
                <a:srgbClr val="FFFFFF"/>
              </a:solidFill>
              <a:latin typeface="Roboto"/>
              <a:ea typeface="Roboto"/>
              <a:cs typeface="Roboto"/>
              <a:sym typeface="Roboto"/>
            </a:endParaRPr>
          </a:p>
        </p:txBody>
      </p:sp>
      <p:sp>
        <p:nvSpPr>
          <p:cNvPr id="4487" name="Google Shape;4487;g27b3a2978f5_0_4514"/>
          <p:cNvSpPr txBox="1"/>
          <p:nvPr/>
        </p:nvSpPr>
        <p:spPr>
          <a:xfrm>
            <a:off x="487025" y="766163"/>
            <a:ext cx="2008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1" i="0" u="none" strike="noStrike" cap="none">
                <a:solidFill>
                  <a:srgbClr val="FFFFFF"/>
                </a:solidFill>
                <a:latin typeface="Roboto"/>
                <a:ea typeface="Roboto"/>
                <a:cs typeface="Roboto"/>
                <a:sym typeface="Roboto"/>
              </a:rPr>
              <a:t>About PwC</a:t>
            </a:r>
            <a:endParaRPr>
              <a:solidFill>
                <a:srgbClr val="FFFFFF"/>
              </a:solidFill>
            </a:endParaRPr>
          </a:p>
        </p:txBody>
      </p:sp>
      <p:sp>
        <p:nvSpPr>
          <p:cNvPr id="4488" name="Google Shape;4488;g27b3a2978f5_0_4514"/>
          <p:cNvSpPr txBox="1"/>
          <p:nvPr/>
        </p:nvSpPr>
        <p:spPr>
          <a:xfrm>
            <a:off x="4863253" y="766163"/>
            <a:ext cx="2030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1" i="0" u="none" strike="noStrike" cap="none">
                <a:solidFill>
                  <a:srgbClr val="FFFFFF"/>
                </a:solidFill>
                <a:latin typeface="Roboto"/>
                <a:ea typeface="Roboto"/>
                <a:cs typeface="Roboto"/>
                <a:sym typeface="Roboto"/>
              </a:rPr>
              <a:t>About Omilia</a:t>
            </a:r>
            <a:endParaRPr sz="1400" b="1" i="0" u="none" strike="noStrike" cap="none">
              <a:solidFill>
                <a:srgbClr val="FFFFFF"/>
              </a:solidFill>
              <a:latin typeface="Roboto"/>
              <a:ea typeface="Roboto"/>
              <a:cs typeface="Roboto"/>
              <a:sym typeface="Roboto"/>
            </a:endParaRPr>
          </a:p>
        </p:txBody>
      </p:sp>
      <p:sp>
        <p:nvSpPr>
          <p:cNvPr id="4489" name="Google Shape;4489;g27b3a2978f5_0_4514"/>
          <p:cNvSpPr txBox="1"/>
          <p:nvPr/>
        </p:nvSpPr>
        <p:spPr>
          <a:xfrm>
            <a:off x="560900" y="1262800"/>
            <a:ext cx="3951900" cy="2558100"/>
          </a:xfrm>
          <a:prstGeom prst="rect">
            <a:avLst/>
          </a:prstGeom>
          <a:noFill/>
          <a:ln>
            <a:noFill/>
          </a:ln>
        </p:spPr>
        <p:txBody>
          <a:bodyPr spcFirstLastPara="1" wrap="square" lIns="0" tIns="0" rIns="0" bIns="0" anchor="ctr" anchorCtr="0">
            <a:spAutoFit/>
          </a:bodyPr>
          <a:lstStyle/>
          <a:p>
            <a:pPr marL="171450" marR="28035" lvl="0" indent="-165100" algn="l" rtl="0">
              <a:lnSpc>
                <a:spcPct val="110000"/>
              </a:lnSpc>
              <a:spcBef>
                <a:spcPts val="0"/>
              </a:spcBef>
              <a:spcAft>
                <a:spcPts val="0"/>
              </a:spcAft>
              <a:buClr>
                <a:srgbClr val="FFFFFF"/>
              </a:buClr>
              <a:buSzPts val="950"/>
              <a:buFont typeface="Arial"/>
              <a:buChar char="•"/>
            </a:pPr>
            <a:r>
              <a:rPr lang="en" sz="950" b="0" i="0" u="none" strike="noStrike" cap="none">
                <a:solidFill>
                  <a:srgbClr val="FFFFFF"/>
                </a:solidFill>
                <a:latin typeface="Arial"/>
                <a:ea typeface="Arial"/>
                <a:cs typeface="Arial"/>
                <a:sym typeface="Arial"/>
              </a:rPr>
              <a:t>Made a firm-wide investment of </a:t>
            </a:r>
            <a:r>
              <a:rPr lang="en" sz="950" b="1" i="0" u="none" strike="noStrike" cap="none">
                <a:solidFill>
                  <a:srgbClr val="FFFFFF"/>
                </a:solidFill>
                <a:latin typeface="Arial"/>
                <a:ea typeface="Arial"/>
                <a:cs typeface="Arial"/>
                <a:sym typeface="Arial"/>
              </a:rPr>
              <a:t>$1B</a:t>
            </a:r>
            <a:r>
              <a:rPr lang="en" sz="950" b="0" i="0" u="none" strike="noStrike" cap="none">
                <a:solidFill>
                  <a:srgbClr val="FFFFFF"/>
                </a:solidFill>
                <a:latin typeface="Arial"/>
                <a:ea typeface="Arial"/>
                <a:cs typeface="Arial"/>
                <a:sym typeface="Arial"/>
              </a:rPr>
              <a:t> to </a:t>
            </a:r>
            <a:r>
              <a:rPr lang="en" sz="950" b="1" i="0" u="none" strike="noStrike" cap="none">
                <a:solidFill>
                  <a:srgbClr val="FFFFFF"/>
                </a:solidFill>
                <a:latin typeface="Arial"/>
                <a:ea typeface="Arial"/>
                <a:cs typeface="Arial"/>
                <a:sym typeface="Arial"/>
              </a:rPr>
              <a:t>drive AI innovation, </a:t>
            </a:r>
            <a:r>
              <a:rPr lang="en" sz="950" b="0" i="0" u="none" strike="noStrike" cap="none">
                <a:solidFill>
                  <a:srgbClr val="FFFFFF"/>
                </a:solidFill>
                <a:latin typeface="Arial"/>
                <a:ea typeface="Arial"/>
                <a:cs typeface="Arial"/>
                <a:sym typeface="Arial"/>
              </a:rPr>
              <a:t>including the formation of Executive AI Council, transforming our own business and </a:t>
            </a:r>
            <a:r>
              <a:rPr lang="en" sz="950" b="1" i="0" u="none" strike="noStrike" cap="none">
                <a:solidFill>
                  <a:srgbClr val="FFFFFF"/>
                </a:solidFill>
                <a:latin typeface="Arial"/>
                <a:ea typeface="Arial"/>
                <a:cs typeface="Arial"/>
                <a:sym typeface="Arial"/>
              </a:rPr>
              <a:t>how we deliver for clients</a:t>
            </a:r>
            <a:r>
              <a:rPr lang="en" sz="950" b="0" i="0" u="none" strike="noStrike" cap="none">
                <a:solidFill>
                  <a:srgbClr val="FFFFFF"/>
                </a:solidFill>
                <a:latin typeface="Arial"/>
                <a:ea typeface="Arial"/>
                <a:cs typeface="Arial"/>
                <a:sym typeface="Arial"/>
              </a:rPr>
              <a:t> across all segments</a:t>
            </a:r>
            <a:endParaRPr sz="1300">
              <a:solidFill>
                <a:srgbClr val="FFFFFF"/>
              </a:solidFill>
            </a:endParaRPr>
          </a:p>
          <a:p>
            <a:pPr marL="171450" marR="0" lvl="0" indent="-165100" algn="l" rtl="0">
              <a:lnSpc>
                <a:spcPct val="110000"/>
              </a:lnSpc>
              <a:spcBef>
                <a:spcPts val="500"/>
              </a:spcBef>
              <a:spcAft>
                <a:spcPts val="0"/>
              </a:spcAft>
              <a:buClr>
                <a:srgbClr val="FFFFFF"/>
              </a:buClr>
              <a:buSzPts val="950"/>
              <a:buFont typeface="Arial"/>
              <a:buChar char="•"/>
            </a:pPr>
            <a:r>
              <a:rPr lang="en" sz="950" b="0" i="0" u="none" strike="noStrike" cap="none">
                <a:solidFill>
                  <a:srgbClr val="FFFFFF"/>
                </a:solidFill>
                <a:latin typeface="Arial"/>
                <a:ea typeface="Arial"/>
                <a:cs typeface="Arial"/>
                <a:sym typeface="Arial"/>
              </a:rPr>
              <a:t>Expanded our</a:t>
            </a:r>
            <a:r>
              <a:rPr lang="en" sz="950" b="1" i="0" u="none" strike="noStrike" cap="none">
                <a:solidFill>
                  <a:srgbClr val="FFFFFF"/>
                </a:solidFill>
                <a:latin typeface="Arial"/>
                <a:ea typeface="Arial"/>
                <a:cs typeface="Arial"/>
                <a:sym typeface="Arial"/>
              </a:rPr>
              <a:t> Microsoft Alliance</a:t>
            </a:r>
            <a:r>
              <a:rPr lang="en" sz="950" b="0" i="0" u="none" strike="noStrike" cap="none">
                <a:solidFill>
                  <a:srgbClr val="FFFFFF"/>
                </a:solidFill>
                <a:latin typeface="Arial"/>
                <a:ea typeface="Arial"/>
                <a:cs typeface="Arial"/>
                <a:sym typeface="Arial"/>
              </a:rPr>
              <a:t> and entered into a new </a:t>
            </a:r>
            <a:r>
              <a:rPr lang="en" sz="950" b="1" i="0" u="none" strike="noStrike" cap="none">
                <a:solidFill>
                  <a:srgbClr val="FFFFFF"/>
                </a:solidFill>
                <a:latin typeface="Arial"/>
                <a:ea typeface="Arial"/>
                <a:cs typeface="Arial"/>
                <a:sym typeface="Arial"/>
              </a:rPr>
              <a:t>JBR relationship with OpenAI</a:t>
            </a:r>
            <a:endParaRPr sz="950" b="0" i="0" u="none" strike="noStrike" cap="none">
              <a:solidFill>
                <a:srgbClr val="FFFFFF"/>
              </a:solidFill>
              <a:latin typeface="Arial"/>
              <a:ea typeface="Arial"/>
              <a:cs typeface="Arial"/>
              <a:sym typeface="Arial"/>
            </a:endParaRPr>
          </a:p>
          <a:p>
            <a:pPr marL="171450" marR="0" lvl="0" indent="-165100" algn="l" rtl="0">
              <a:lnSpc>
                <a:spcPct val="110000"/>
              </a:lnSpc>
              <a:spcBef>
                <a:spcPts val="500"/>
              </a:spcBef>
              <a:spcAft>
                <a:spcPts val="0"/>
              </a:spcAft>
              <a:buClr>
                <a:srgbClr val="FFFFFF"/>
              </a:buClr>
              <a:buSzPts val="950"/>
              <a:buFont typeface="Arial"/>
              <a:buChar char="•"/>
            </a:pPr>
            <a:r>
              <a:rPr lang="en" sz="950" b="1" i="0" u="none" strike="noStrike" cap="none">
                <a:solidFill>
                  <a:srgbClr val="FFFFFF"/>
                </a:solidFill>
                <a:latin typeface="Arial"/>
                <a:ea typeface="Arial"/>
                <a:cs typeface="Arial"/>
                <a:sym typeface="Arial"/>
              </a:rPr>
              <a:t>Operating secure environments</a:t>
            </a:r>
            <a:r>
              <a:rPr lang="en" sz="950" b="0" i="0" u="none" strike="noStrike" cap="none">
                <a:solidFill>
                  <a:srgbClr val="FFFFFF"/>
                </a:solidFill>
                <a:latin typeface="Arial"/>
                <a:ea typeface="Arial"/>
                <a:cs typeface="Arial"/>
                <a:sym typeface="Arial"/>
              </a:rPr>
              <a:t> for generative AI, while protecting the data privacy of all models, prompts, data and outputs</a:t>
            </a:r>
            <a:endParaRPr sz="1300">
              <a:solidFill>
                <a:srgbClr val="FFFFFF"/>
              </a:solidFill>
            </a:endParaRPr>
          </a:p>
          <a:p>
            <a:pPr marL="171450" marR="0" lvl="0" indent="-165100" algn="l" rtl="0">
              <a:lnSpc>
                <a:spcPct val="110000"/>
              </a:lnSpc>
              <a:spcBef>
                <a:spcPts val="500"/>
              </a:spcBef>
              <a:spcAft>
                <a:spcPts val="0"/>
              </a:spcAft>
              <a:buClr>
                <a:srgbClr val="FFFFFF"/>
              </a:buClr>
              <a:buSzPts val="950"/>
              <a:buFont typeface="Arial"/>
              <a:buChar char="•"/>
            </a:pPr>
            <a:r>
              <a:rPr lang="en" sz="950" b="0" i="0" u="none" strike="noStrike" cap="none">
                <a:solidFill>
                  <a:srgbClr val="FFFFFF"/>
                </a:solidFill>
                <a:latin typeface="Arial"/>
                <a:ea typeface="Arial"/>
                <a:cs typeface="Arial"/>
                <a:sym typeface="Arial"/>
              </a:rPr>
              <a:t>Engaged in </a:t>
            </a:r>
            <a:r>
              <a:rPr lang="en" sz="950" b="1" i="0" u="none" strike="noStrike" cap="none">
                <a:solidFill>
                  <a:srgbClr val="FFFFFF"/>
                </a:solidFill>
                <a:latin typeface="Arial"/>
                <a:ea typeface="Arial"/>
                <a:cs typeface="Arial"/>
                <a:sym typeface="Arial"/>
              </a:rPr>
              <a:t>40+ GenAI conversations per week</a:t>
            </a:r>
            <a:r>
              <a:rPr lang="en" sz="950" b="0" i="0" u="none" strike="noStrike" cap="none">
                <a:solidFill>
                  <a:srgbClr val="FFFFFF"/>
                </a:solidFill>
                <a:latin typeface="Arial"/>
                <a:ea typeface="Arial"/>
                <a:cs typeface="Arial"/>
                <a:sym typeface="Arial"/>
              </a:rPr>
              <a:t> with most of Fortune 500 clients</a:t>
            </a:r>
            <a:endParaRPr sz="1300">
              <a:solidFill>
                <a:srgbClr val="FFFFFF"/>
              </a:solidFill>
            </a:endParaRPr>
          </a:p>
          <a:p>
            <a:pPr marL="171450" marR="0" lvl="0" indent="-165100" algn="l" rtl="0">
              <a:lnSpc>
                <a:spcPct val="110000"/>
              </a:lnSpc>
              <a:spcBef>
                <a:spcPts val="500"/>
              </a:spcBef>
              <a:spcAft>
                <a:spcPts val="0"/>
              </a:spcAft>
              <a:buClr>
                <a:srgbClr val="FFFFFF"/>
              </a:buClr>
              <a:buSzPts val="950"/>
              <a:buFont typeface="Arial"/>
              <a:buChar char="•"/>
            </a:pPr>
            <a:r>
              <a:rPr lang="en" sz="950" b="1" i="0" u="none" strike="noStrike" cap="none">
                <a:solidFill>
                  <a:srgbClr val="FFFFFF"/>
                </a:solidFill>
                <a:latin typeface="Arial"/>
                <a:ea typeface="Arial"/>
                <a:cs typeface="Arial"/>
                <a:sym typeface="Arial"/>
              </a:rPr>
              <a:t>300+ assets already developed </a:t>
            </a:r>
            <a:r>
              <a:rPr lang="en" sz="950" b="0" i="0" u="none" strike="noStrike" cap="none">
                <a:solidFill>
                  <a:srgbClr val="FFFFFF"/>
                </a:solidFill>
                <a:latin typeface="Arial"/>
                <a:ea typeface="Arial"/>
                <a:cs typeface="Arial"/>
                <a:sym typeface="Arial"/>
              </a:rPr>
              <a:t>that can accelerate deployment of use cases across functions</a:t>
            </a:r>
            <a:endParaRPr sz="1300">
              <a:solidFill>
                <a:srgbClr val="FFFFFF"/>
              </a:solidFill>
            </a:endParaRPr>
          </a:p>
          <a:p>
            <a:pPr marL="171450" marR="0" lvl="0" indent="-165100" algn="l" rtl="0">
              <a:lnSpc>
                <a:spcPct val="110000"/>
              </a:lnSpc>
              <a:spcBef>
                <a:spcPts val="500"/>
              </a:spcBef>
              <a:spcAft>
                <a:spcPts val="500"/>
              </a:spcAft>
              <a:buClr>
                <a:srgbClr val="FFFFFF"/>
              </a:buClr>
              <a:buSzPts val="950"/>
              <a:buFont typeface="Arial"/>
              <a:buChar char="•"/>
            </a:pPr>
            <a:r>
              <a:rPr lang="en" sz="950">
                <a:solidFill>
                  <a:srgbClr val="FFFFFF"/>
                </a:solidFill>
              </a:rPr>
              <a:t>PwC</a:t>
            </a:r>
            <a:r>
              <a:rPr lang="en" sz="950" b="0" i="0" u="none" strike="noStrike" cap="none">
                <a:solidFill>
                  <a:srgbClr val="FFFFFF"/>
                </a:solidFill>
                <a:latin typeface="Arial"/>
                <a:ea typeface="Arial"/>
                <a:cs typeface="Arial"/>
                <a:sym typeface="Arial"/>
              </a:rPr>
              <a:t> capabilities in managing data to train AI solutions, PwC has created a </a:t>
            </a:r>
            <a:r>
              <a:rPr lang="en" sz="950" b="1" i="0" u="none" strike="noStrike" cap="none">
                <a:solidFill>
                  <a:srgbClr val="FFFFFF"/>
                </a:solidFill>
                <a:latin typeface="Arial"/>
                <a:ea typeface="Arial"/>
                <a:cs typeface="Arial"/>
                <a:sym typeface="Arial"/>
              </a:rPr>
              <a:t>generative AI Knowledge Modernization offering</a:t>
            </a:r>
            <a:r>
              <a:rPr lang="en" sz="950" b="0" i="0" u="none" strike="noStrike" cap="none">
                <a:solidFill>
                  <a:srgbClr val="FFFFFF"/>
                </a:solidFill>
                <a:latin typeface="Arial"/>
                <a:ea typeface="Arial"/>
                <a:cs typeface="Arial"/>
                <a:sym typeface="Arial"/>
              </a:rPr>
              <a:t> to drive business value for our clients</a:t>
            </a:r>
            <a:endParaRPr sz="1300">
              <a:solidFill>
                <a:srgbClr val="FFFFFF"/>
              </a:solidFill>
            </a:endParaRPr>
          </a:p>
        </p:txBody>
      </p:sp>
      <p:sp>
        <p:nvSpPr>
          <p:cNvPr id="4490" name="Google Shape;4490;g27b3a2978f5_0_4514"/>
          <p:cNvSpPr txBox="1"/>
          <p:nvPr/>
        </p:nvSpPr>
        <p:spPr>
          <a:xfrm>
            <a:off x="4859350" y="1262788"/>
            <a:ext cx="3886500" cy="2397000"/>
          </a:xfrm>
          <a:prstGeom prst="rect">
            <a:avLst/>
          </a:prstGeom>
          <a:noFill/>
          <a:ln>
            <a:noFill/>
          </a:ln>
        </p:spPr>
        <p:txBody>
          <a:bodyPr spcFirstLastPara="1" wrap="square" lIns="0" tIns="0" rIns="0" bIns="0" anchor="ctr" anchorCtr="0">
            <a:spAutoFit/>
          </a:bodyPr>
          <a:lstStyle/>
          <a:p>
            <a:pPr marL="171450" marR="0" lvl="0" indent="-165100" algn="l" rtl="0">
              <a:lnSpc>
                <a:spcPct val="110000"/>
              </a:lnSpc>
              <a:spcBef>
                <a:spcPts val="0"/>
              </a:spcBef>
              <a:spcAft>
                <a:spcPts val="0"/>
              </a:spcAft>
              <a:buClr>
                <a:srgbClr val="FFFFFF"/>
              </a:buClr>
              <a:buSzPts val="950"/>
              <a:buFont typeface="Arial"/>
              <a:buChar char="•"/>
            </a:pPr>
            <a:r>
              <a:rPr lang="en" sz="950">
                <a:solidFill>
                  <a:srgbClr val="FFFFFF"/>
                </a:solidFill>
              </a:rPr>
              <a:t>Omilia provides fully native Conversational AI tech stack and platform to make truly intelligent customer service possible.</a:t>
            </a:r>
            <a:endParaRPr sz="950">
              <a:solidFill>
                <a:srgbClr val="FFFFFF"/>
              </a:solidFill>
            </a:endParaRPr>
          </a:p>
          <a:p>
            <a:pPr marL="171450" marR="0" lvl="0" indent="-165100" algn="l" rtl="0">
              <a:lnSpc>
                <a:spcPct val="110000"/>
              </a:lnSpc>
              <a:spcBef>
                <a:spcPts val="500"/>
              </a:spcBef>
              <a:spcAft>
                <a:spcPts val="0"/>
              </a:spcAft>
              <a:buClr>
                <a:srgbClr val="FFFFFF"/>
              </a:buClr>
              <a:buSzPts val="950"/>
              <a:buFont typeface="Arial"/>
              <a:buChar char="•"/>
            </a:pPr>
            <a:r>
              <a:rPr lang="en" sz="950">
                <a:solidFill>
                  <a:srgbClr val="FFFFFF"/>
                </a:solidFill>
              </a:rPr>
              <a:t>Omilia is a market leader in Conversational AI and Voice Biometrics for Customer Care. </a:t>
            </a:r>
            <a:endParaRPr sz="950">
              <a:solidFill>
                <a:srgbClr val="FFFFFF"/>
              </a:solidFill>
            </a:endParaRPr>
          </a:p>
          <a:p>
            <a:pPr marL="171450" marR="0" lvl="0" indent="-165100" algn="l" rtl="0">
              <a:lnSpc>
                <a:spcPct val="110000"/>
              </a:lnSpc>
              <a:spcBef>
                <a:spcPts val="500"/>
              </a:spcBef>
              <a:spcAft>
                <a:spcPts val="0"/>
              </a:spcAft>
              <a:buClr>
                <a:srgbClr val="FFFFFF"/>
              </a:buClr>
              <a:buSzPts val="950"/>
              <a:buFont typeface="Arial"/>
              <a:buChar char="•"/>
            </a:pPr>
            <a:r>
              <a:rPr lang="en" sz="950">
                <a:solidFill>
                  <a:srgbClr val="FFFFFF"/>
                </a:solidFill>
              </a:rPr>
              <a:t>Today Omilia powers over +2 Billion interactions in more than 30 countries, providing illuminating customer service experiences for household brands and Fortune 500 companies. </a:t>
            </a:r>
            <a:endParaRPr sz="950">
              <a:solidFill>
                <a:srgbClr val="FFFFFF"/>
              </a:solidFill>
            </a:endParaRPr>
          </a:p>
          <a:p>
            <a:pPr marL="171450" marR="0" lvl="0" indent="-165100" algn="l" rtl="0">
              <a:lnSpc>
                <a:spcPct val="110000"/>
              </a:lnSpc>
              <a:spcBef>
                <a:spcPts val="500"/>
              </a:spcBef>
              <a:spcAft>
                <a:spcPts val="0"/>
              </a:spcAft>
              <a:buClr>
                <a:srgbClr val="FFFFFF"/>
              </a:buClr>
              <a:buSzPts val="950"/>
              <a:buFont typeface="Arial"/>
              <a:buChar char="•"/>
            </a:pPr>
            <a:r>
              <a:rPr lang="en" sz="950" b="0" i="0" u="none" strike="noStrike" cap="none">
                <a:solidFill>
                  <a:srgbClr val="FFFFFF"/>
                </a:solidFill>
                <a:latin typeface="Arial"/>
                <a:ea typeface="Arial"/>
                <a:cs typeface="Arial"/>
                <a:sym typeface="Arial"/>
              </a:rPr>
              <a:t>Provides omni-channel NLU-enabled IVR and chat capabilities that </a:t>
            </a:r>
            <a:r>
              <a:rPr lang="en" sz="950" b="1" i="0" u="none" strike="noStrike" cap="none">
                <a:solidFill>
                  <a:srgbClr val="FFFFFF"/>
                </a:solidFill>
                <a:latin typeface="Arial"/>
                <a:ea typeface="Arial"/>
                <a:cs typeface="Arial"/>
                <a:sym typeface="Arial"/>
              </a:rPr>
              <a:t>provides customers with a unified platform </a:t>
            </a:r>
            <a:r>
              <a:rPr lang="en" sz="950" b="0" i="0" u="none" strike="noStrike" cap="none">
                <a:solidFill>
                  <a:srgbClr val="FFFFFF"/>
                </a:solidFill>
                <a:latin typeface="Arial"/>
                <a:ea typeface="Arial"/>
                <a:cs typeface="Arial"/>
                <a:sym typeface="Arial"/>
              </a:rPr>
              <a:t>for conversational customer service </a:t>
            </a:r>
            <a:endParaRPr sz="1300">
              <a:solidFill>
                <a:srgbClr val="FFFFFF"/>
              </a:solidFill>
            </a:endParaRPr>
          </a:p>
          <a:p>
            <a:pPr marL="171450" marR="0" lvl="0" indent="-165100" algn="l" rtl="0">
              <a:lnSpc>
                <a:spcPct val="110000"/>
              </a:lnSpc>
              <a:spcBef>
                <a:spcPts val="500"/>
              </a:spcBef>
              <a:spcAft>
                <a:spcPts val="0"/>
              </a:spcAft>
              <a:buClr>
                <a:srgbClr val="FFFFFF"/>
              </a:buClr>
              <a:buSzPts val="950"/>
              <a:buFont typeface="Arial"/>
              <a:buChar char="•"/>
            </a:pPr>
            <a:r>
              <a:rPr lang="en" sz="950" b="1" i="0" u="none" strike="noStrike" cap="none">
                <a:solidFill>
                  <a:srgbClr val="FFFFFF"/>
                </a:solidFill>
                <a:latin typeface="Arial"/>
                <a:ea typeface="Arial"/>
                <a:cs typeface="Arial"/>
                <a:sym typeface="Arial"/>
              </a:rPr>
              <a:t>Leverages AI and ML technologies </a:t>
            </a:r>
            <a:r>
              <a:rPr lang="en" sz="950" b="0" i="0" u="none" strike="noStrike" cap="none">
                <a:solidFill>
                  <a:srgbClr val="FFFFFF"/>
                </a:solidFill>
                <a:latin typeface="Arial"/>
                <a:ea typeface="Arial"/>
                <a:cs typeface="Arial"/>
                <a:sym typeface="Arial"/>
              </a:rPr>
              <a:t>to enable data-drive fast and long term decision making</a:t>
            </a:r>
            <a:endParaRPr sz="1300">
              <a:solidFill>
                <a:srgbClr val="FFFFFF"/>
              </a:solidFill>
            </a:endParaRPr>
          </a:p>
          <a:p>
            <a:pPr marL="171450" marR="0" lvl="0" indent="-165100" algn="l" rtl="0">
              <a:lnSpc>
                <a:spcPct val="110000"/>
              </a:lnSpc>
              <a:spcBef>
                <a:spcPts val="500"/>
              </a:spcBef>
              <a:spcAft>
                <a:spcPts val="500"/>
              </a:spcAft>
              <a:buClr>
                <a:srgbClr val="FFFFFF"/>
              </a:buClr>
              <a:buSzPts val="950"/>
              <a:buFont typeface="Arial"/>
              <a:buChar char="•"/>
            </a:pPr>
            <a:r>
              <a:rPr lang="en" sz="950" b="0" i="0" u="none" strike="noStrike" cap="none">
                <a:solidFill>
                  <a:srgbClr val="FFFFFF"/>
                </a:solidFill>
                <a:latin typeface="Arial"/>
                <a:ea typeface="Arial"/>
                <a:cs typeface="Arial"/>
                <a:sym typeface="Arial"/>
              </a:rPr>
              <a:t>Focus on driving </a:t>
            </a:r>
            <a:r>
              <a:rPr lang="en" sz="950" b="1" i="0" u="none" strike="noStrike" cap="none">
                <a:solidFill>
                  <a:srgbClr val="FFFFFF"/>
                </a:solidFill>
                <a:latin typeface="Arial"/>
                <a:ea typeface="Arial"/>
                <a:cs typeface="Arial"/>
                <a:sym typeface="Arial"/>
              </a:rPr>
              <a:t>efficiency, quality, and automation</a:t>
            </a:r>
            <a:endParaRPr sz="950" b="0" i="0" u="none" strike="noStrike" cap="none">
              <a:solidFill>
                <a:srgbClr val="FFFFFF"/>
              </a:solidFill>
              <a:latin typeface="Arial"/>
              <a:ea typeface="Arial"/>
              <a:cs typeface="Arial"/>
              <a:sym typeface="Arial"/>
            </a:endParaRPr>
          </a:p>
        </p:txBody>
      </p:sp>
      <p:pic>
        <p:nvPicPr>
          <p:cNvPr id="4491" name="Google Shape;4491;g27b3a2978f5_0_4514"/>
          <p:cNvPicPr preferRelativeResize="0"/>
          <p:nvPr/>
        </p:nvPicPr>
        <p:blipFill>
          <a:blip r:embed="rId4">
            <a:alphaModFix/>
          </a:blip>
          <a:stretch>
            <a:fillRect/>
          </a:stretch>
        </p:blipFill>
        <p:spPr>
          <a:xfrm>
            <a:off x="8119050" y="797437"/>
            <a:ext cx="677251" cy="218675"/>
          </a:xfrm>
          <a:prstGeom prst="rect">
            <a:avLst/>
          </a:prstGeom>
          <a:noFill/>
          <a:ln>
            <a:noFill/>
          </a:ln>
        </p:spPr>
      </p:pic>
      <p:sp>
        <p:nvSpPr>
          <p:cNvPr id="4492" name="Google Shape;4492;g27b3a2978f5_0_4514"/>
          <p:cNvSpPr txBox="1"/>
          <p:nvPr/>
        </p:nvSpPr>
        <p:spPr>
          <a:xfrm>
            <a:off x="7034650" y="4875000"/>
            <a:ext cx="1779900" cy="1131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600">
                <a:solidFill>
                  <a:srgbClr val="7878B9"/>
                </a:solidFill>
                <a:latin typeface="Roboto Thin"/>
                <a:ea typeface="Roboto Thin"/>
                <a:cs typeface="Roboto Thin"/>
                <a:sym typeface="Roboto Thin"/>
              </a:rPr>
              <a:t>© 2023 Omilia Natural Language Solutions Ltd.</a:t>
            </a:r>
            <a:endParaRPr sz="600">
              <a:solidFill>
                <a:srgbClr val="7878B9"/>
              </a:solidFill>
              <a:latin typeface="Roboto Thin"/>
              <a:ea typeface="Roboto Thin"/>
              <a:cs typeface="Roboto Thin"/>
              <a:sym typeface="Roboto Thin"/>
            </a:endParaRPr>
          </a:p>
        </p:txBody>
      </p:sp>
      <p:sp>
        <p:nvSpPr>
          <p:cNvPr id="4493" name="Google Shape;4493;g27b3a2978f5_0_4514"/>
          <p:cNvSpPr txBox="1"/>
          <p:nvPr/>
        </p:nvSpPr>
        <p:spPr>
          <a:xfrm>
            <a:off x="8866532" y="4834750"/>
            <a:ext cx="191700" cy="151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800">
                <a:solidFill>
                  <a:srgbClr val="6A5AAF"/>
                </a:solidFill>
                <a:latin typeface="Roboto Thin"/>
                <a:ea typeface="Roboto Thin"/>
                <a:cs typeface="Roboto Thin"/>
                <a:sym typeface="Roboto Thin"/>
              </a:rPr>
              <a:t>3</a:t>
            </a:fld>
            <a:endParaRPr sz="800">
              <a:solidFill>
                <a:srgbClr val="6A5AAF"/>
              </a:solidFill>
              <a:latin typeface="Roboto Thin"/>
              <a:ea typeface="Roboto Thin"/>
              <a:cs typeface="Roboto Thin"/>
              <a:sym typeface="Roboto Thin"/>
            </a:endParaRPr>
          </a:p>
        </p:txBody>
      </p:sp>
      <p:pic>
        <p:nvPicPr>
          <p:cNvPr id="4494" name="Google Shape;4494;g27b3a2978f5_0_4514"/>
          <p:cNvPicPr preferRelativeResize="0"/>
          <p:nvPr/>
        </p:nvPicPr>
        <p:blipFill rotWithShape="1">
          <a:blip r:embed="rId5">
            <a:alphaModFix/>
          </a:blip>
          <a:srcRect/>
          <a:stretch/>
        </p:blipFill>
        <p:spPr>
          <a:xfrm>
            <a:off x="133574" y="4860000"/>
            <a:ext cx="1348572" cy="198950"/>
          </a:xfrm>
          <a:prstGeom prst="rect">
            <a:avLst/>
          </a:prstGeom>
          <a:noFill/>
          <a:ln>
            <a:noFill/>
          </a:ln>
        </p:spPr>
      </p:pic>
      <p:pic>
        <p:nvPicPr>
          <p:cNvPr id="4495" name="Google Shape;4495;g27b3a2978f5_0_4514"/>
          <p:cNvPicPr preferRelativeResize="0"/>
          <p:nvPr/>
        </p:nvPicPr>
        <p:blipFill>
          <a:blip r:embed="rId6">
            <a:alphaModFix/>
          </a:blip>
          <a:stretch>
            <a:fillRect/>
          </a:stretch>
        </p:blipFill>
        <p:spPr>
          <a:xfrm>
            <a:off x="7836079" y="206390"/>
            <a:ext cx="1089396" cy="198950"/>
          </a:xfrm>
          <a:prstGeom prst="rect">
            <a:avLst/>
          </a:prstGeom>
          <a:noFill/>
          <a:ln>
            <a:noFill/>
          </a:ln>
        </p:spPr>
      </p:pic>
      <p:pic>
        <p:nvPicPr>
          <p:cNvPr id="4496" name="Google Shape;4496;g27b3a2978f5_0_4514"/>
          <p:cNvPicPr preferRelativeResize="0"/>
          <p:nvPr/>
        </p:nvPicPr>
        <p:blipFill rotWithShape="1">
          <a:blip r:embed="rId7">
            <a:alphaModFix/>
          </a:blip>
          <a:srcRect l="6958" r="1967" b="8925"/>
          <a:stretch/>
        </p:blipFill>
        <p:spPr>
          <a:xfrm>
            <a:off x="4859350" y="3928250"/>
            <a:ext cx="653700" cy="653700"/>
          </a:xfrm>
          <a:prstGeom prst="rect">
            <a:avLst/>
          </a:prstGeom>
          <a:noFill/>
          <a:ln>
            <a:noFill/>
          </a:ln>
        </p:spPr>
      </p:pic>
      <p:grpSp>
        <p:nvGrpSpPr>
          <p:cNvPr id="4497" name="Google Shape;4497;g27b3a2978f5_0_4514"/>
          <p:cNvGrpSpPr/>
          <p:nvPr/>
        </p:nvGrpSpPr>
        <p:grpSpPr>
          <a:xfrm>
            <a:off x="3604255" y="743050"/>
            <a:ext cx="908548" cy="354042"/>
            <a:chOff x="2740875" y="1040650"/>
            <a:chExt cx="2466201" cy="961025"/>
          </a:xfrm>
        </p:grpSpPr>
        <p:pic>
          <p:nvPicPr>
            <p:cNvPr id="4498" name="Google Shape;4498;g27b3a2978f5_0_4514"/>
            <p:cNvPicPr preferRelativeResize="0"/>
            <p:nvPr/>
          </p:nvPicPr>
          <p:blipFill rotWithShape="1">
            <a:blip r:embed="rId8">
              <a:alphaModFix/>
            </a:blip>
            <a:srcRect l="12218" t="51549" r="12309" b="15383"/>
            <a:stretch/>
          </p:blipFill>
          <p:spPr>
            <a:xfrm>
              <a:off x="2740875" y="1210100"/>
              <a:ext cx="2136122" cy="791575"/>
            </a:xfrm>
            <a:prstGeom prst="rect">
              <a:avLst/>
            </a:prstGeom>
            <a:noFill/>
            <a:ln>
              <a:noFill/>
            </a:ln>
          </p:spPr>
        </p:pic>
        <p:pic>
          <p:nvPicPr>
            <p:cNvPr id="4499" name="Google Shape;4499;g27b3a2978f5_0_4514"/>
            <p:cNvPicPr preferRelativeResize="0"/>
            <p:nvPr/>
          </p:nvPicPr>
          <p:blipFill rotWithShape="1">
            <a:blip r:embed="rId8">
              <a:alphaModFix/>
            </a:blip>
            <a:srcRect l="43641" t="15350" r="12311" b="47471"/>
            <a:stretch/>
          </p:blipFill>
          <p:spPr>
            <a:xfrm>
              <a:off x="3936925" y="1040650"/>
              <a:ext cx="1270151" cy="906700"/>
            </a:xfrm>
            <a:prstGeom prst="rect">
              <a:avLst/>
            </a:prstGeom>
            <a:noFill/>
            <a:ln>
              <a:noFill/>
            </a:ln>
          </p:spPr>
        </p:pic>
      </p:grpSp>
      <p:pic>
        <p:nvPicPr>
          <p:cNvPr id="4500" name="Google Shape;4500;g27b3a2978f5_0_4514"/>
          <p:cNvPicPr preferRelativeResize="0"/>
          <p:nvPr/>
        </p:nvPicPr>
        <p:blipFill rotWithShape="1">
          <a:blip r:embed="rId9">
            <a:alphaModFix/>
          </a:blip>
          <a:srcRect/>
          <a:stretch/>
        </p:blipFill>
        <p:spPr>
          <a:xfrm>
            <a:off x="1583625" y="4754550"/>
            <a:ext cx="629325" cy="3540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04"/>
        <p:cNvGrpSpPr/>
        <p:nvPr/>
      </p:nvGrpSpPr>
      <p:grpSpPr>
        <a:xfrm>
          <a:off x="0" y="0"/>
          <a:ext cx="0" cy="0"/>
          <a:chOff x="0" y="0"/>
          <a:chExt cx="0" cy="0"/>
        </a:xfrm>
      </p:grpSpPr>
      <p:pic>
        <p:nvPicPr>
          <p:cNvPr id="4505" name="Google Shape;4505;g27b3a2978f5_0_4499"/>
          <p:cNvPicPr preferRelativeResize="0"/>
          <p:nvPr/>
        </p:nvPicPr>
        <p:blipFill rotWithShape="1">
          <a:blip r:embed="rId3">
            <a:alphaModFix/>
          </a:blip>
          <a:srcRect l="30123"/>
          <a:stretch/>
        </p:blipFill>
        <p:spPr>
          <a:xfrm>
            <a:off x="-1" y="0"/>
            <a:ext cx="9144000" cy="5143500"/>
          </a:xfrm>
          <a:prstGeom prst="rect">
            <a:avLst/>
          </a:prstGeom>
          <a:noFill/>
          <a:ln>
            <a:noFill/>
          </a:ln>
        </p:spPr>
      </p:pic>
      <p:pic>
        <p:nvPicPr>
          <p:cNvPr id="4506" name="Google Shape;4506;g27b3a2978f5_0_4499"/>
          <p:cNvPicPr preferRelativeResize="0"/>
          <p:nvPr/>
        </p:nvPicPr>
        <p:blipFill rotWithShape="1">
          <a:blip r:embed="rId4">
            <a:alphaModFix/>
          </a:blip>
          <a:srcRect/>
          <a:stretch/>
        </p:blipFill>
        <p:spPr>
          <a:xfrm>
            <a:off x="133574" y="4860000"/>
            <a:ext cx="1348572" cy="198950"/>
          </a:xfrm>
          <a:prstGeom prst="rect">
            <a:avLst/>
          </a:prstGeom>
          <a:noFill/>
          <a:ln>
            <a:noFill/>
          </a:ln>
        </p:spPr>
      </p:pic>
      <p:pic>
        <p:nvPicPr>
          <p:cNvPr id="4507" name="Google Shape;4507;g27b3a2978f5_0_4499"/>
          <p:cNvPicPr preferRelativeResize="0"/>
          <p:nvPr/>
        </p:nvPicPr>
        <p:blipFill rotWithShape="1">
          <a:blip r:embed="rId5">
            <a:alphaModFix/>
          </a:blip>
          <a:srcRect/>
          <a:stretch/>
        </p:blipFill>
        <p:spPr>
          <a:xfrm>
            <a:off x="1583625" y="4754550"/>
            <a:ext cx="629325" cy="354001"/>
          </a:xfrm>
          <a:prstGeom prst="rect">
            <a:avLst/>
          </a:prstGeom>
          <a:noFill/>
          <a:ln>
            <a:noFill/>
          </a:ln>
        </p:spPr>
      </p:pic>
      <p:sp>
        <p:nvSpPr>
          <p:cNvPr id="4508" name="Google Shape;4508;g27b3a2978f5_0_4499"/>
          <p:cNvSpPr txBox="1"/>
          <p:nvPr/>
        </p:nvSpPr>
        <p:spPr>
          <a:xfrm>
            <a:off x="331800" y="1978725"/>
            <a:ext cx="46164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rgbClr val="6032BA"/>
                </a:solidFill>
                <a:latin typeface="Roboto"/>
                <a:ea typeface="Roboto"/>
                <a:cs typeface="Roboto"/>
                <a:sym typeface="Roboto"/>
              </a:rPr>
              <a:t>Drive Thru orders are not always what they seem…</a:t>
            </a:r>
            <a:endParaRPr sz="2400">
              <a:solidFill>
                <a:srgbClr val="6032BA"/>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50337"/>
        </a:solidFill>
        <a:effectLst/>
      </p:bgPr>
    </p:bg>
    <p:spTree>
      <p:nvGrpSpPr>
        <p:cNvPr id="1" name="Shape 4512"/>
        <p:cNvGrpSpPr/>
        <p:nvPr/>
      </p:nvGrpSpPr>
      <p:grpSpPr>
        <a:xfrm>
          <a:off x="0" y="0"/>
          <a:ext cx="0" cy="0"/>
          <a:chOff x="0" y="0"/>
          <a:chExt cx="0" cy="0"/>
        </a:xfrm>
      </p:grpSpPr>
      <p:sp>
        <p:nvSpPr>
          <p:cNvPr id="4513" name="Google Shape;4513;g27b3a2978f5_0_9599"/>
          <p:cNvSpPr txBox="1"/>
          <p:nvPr/>
        </p:nvSpPr>
        <p:spPr>
          <a:xfrm>
            <a:off x="331800" y="927325"/>
            <a:ext cx="7711200" cy="2068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000"/>
              </a:spcAft>
              <a:buNone/>
            </a:pPr>
            <a:r>
              <a:rPr lang="en" sz="1550">
                <a:solidFill>
                  <a:srgbClr val="FFFFFF"/>
                </a:solidFill>
                <a:latin typeface="Helvetica Neue Light"/>
                <a:ea typeface="Helvetica Neue Light"/>
                <a:cs typeface="Helvetica Neue Light"/>
                <a:sym typeface="Helvetica Neue Light"/>
              </a:rPr>
              <a:t>It sounds easy in the Gen AI era, but there are real challenges when implementing AI in QSR drive-thrus. You have to accurately understand diverse accents, deal with background noise and countless other complexities, whilst still delivering quick service, even in peak times and increase order values.</a:t>
            </a:r>
            <a:br>
              <a:rPr lang="en" sz="1500">
                <a:solidFill>
                  <a:srgbClr val="FFFFFF"/>
                </a:solidFill>
                <a:latin typeface="Helvetica Neue Light"/>
                <a:ea typeface="Helvetica Neue Light"/>
                <a:cs typeface="Helvetica Neue Light"/>
                <a:sym typeface="Helvetica Neue Light"/>
              </a:rPr>
            </a:br>
            <a:br>
              <a:rPr lang="en" sz="1500">
                <a:solidFill>
                  <a:srgbClr val="FFFFFF"/>
                </a:solidFill>
                <a:latin typeface="Helvetica Neue Light"/>
                <a:ea typeface="Helvetica Neue Light"/>
                <a:cs typeface="Helvetica Neue Light"/>
                <a:sym typeface="Helvetica Neue Light"/>
              </a:rPr>
            </a:br>
            <a:r>
              <a:rPr lang="en" sz="1550">
                <a:solidFill>
                  <a:srgbClr val="FFFFFF"/>
                </a:solidFill>
                <a:latin typeface="Helvetica Neue Light"/>
                <a:ea typeface="Helvetica Neue Light"/>
                <a:cs typeface="Helvetica Neue Light"/>
                <a:sym typeface="Helvetica Neue Light"/>
              </a:rPr>
              <a:t>We’ll give you the recipe and ingredients to avoid becoming another failed ordering attempt video on YouTube</a:t>
            </a:r>
            <a:r>
              <a:rPr lang="en" sz="1600">
                <a:solidFill>
                  <a:srgbClr val="FFFFFF"/>
                </a:solidFill>
                <a:latin typeface="Helvetica Neue Light"/>
                <a:ea typeface="Helvetica Neue Light"/>
                <a:cs typeface="Helvetica Neue Light"/>
                <a:sym typeface="Helvetica Neue Light"/>
              </a:rPr>
              <a:t>.</a:t>
            </a:r>
            <a:endParaRPr sz="1500">
              <a:solidFill>
                <a:srgbClr val="FFFFFF"/>
              </a:solidFill>
              <a:latin typeface="Helvetica Neue Light"/>
              <a:ea typeface="Helvetica Neue Light"/>
              <a:cs typeface="Helvetica Neue Light"/>
              <a:sym typeface="Helvetica Neue Light"/>
            </a:endParaRPr>
          </a:p>
        </p:txBody>
      </p:sp>
      <p:pic>
        <p:nvPicPr>
          <p:cNvPr id="4514" name="Google Shape;4514;g27b3a2978f5_0_9599"/>
          <p:cNvPicPr preferRelativeResize="0"/>
          <p:nvPr/>
        </p:nvPicPr>
        <p:blipFill>
          <a:blip r:embed="rId3">
            <a:alphaModFix/>
          </a:blip>
          <a:stretch>
            <a:fillRect/>
          </a:stretch>
        </p:blipFill>
        <p:spPr>
          <a:xfrm>
            <a:off x="192200" y="4827215"/>
            <a:ext cx="520610" cy="168115"/>
          </a:xfrm>
          <a:prstGeom prst="rect">
            <a:avLst/>
          </a:prstGeom>
          <a:noFill/>
          <a:ln>
            <a:noFill/>
          </a:ln>
        </p:spPr>
      </p:pic>
      <p:grpSp>
        <p:nvGrpSpPr>
          <p:cNvPr id="4515" name="Google Shape;4515;g27b3a2978f5_0_9599"/>
          <p:cNvGrpSpPr/>
          <p:nvPr/>
        </p:nvGrpSpPr>
        <p:grpSpPr>
          <a:xfrm>
            <a:off x="771182" y="4775848"/>
            <a:ext cx="645405" cy="251500"/>
            <a:chOff x="2740875" y="1040650"/>
            <a:chExt cx="2466201" cy="961025"/>
          </a:xfrm>
        </p:grpSpPr>
        <p:pic>
          <p:nvPicPr>
            <p:cNvPr id="4516" name="Google Shape;4516;g27b3a2978f5_0_9599"/>
            <p:cNvPicPr preferRelativeResize="0"/>
            <p:nvPr/>
          </p:nvPicPr>
          <p:blipFill rotWithShape="1">
            <a:blip r:embed="rId4">
              <a:alphaModFix/>
            </a:blip>
            <a:srcRect l="12218" t="51549" r="12309" b="15383"/>
            <a:stretch/>
          </p:blipFill>
          <p:spPr>
            <a:xfrm>
              <a:off x="2740875" y="1210100"/>
              <a:ext cx="2136122" cy="791575"/>
            </a:xfrm>
            <a:prstGeom prst="rect">
              <a:avLst/>
            </a:prstGeom>
            <a:noFill/>
            <a:ln>
              <a:noFill/>
            </a:ln>
          </p:spPr>
        </p:pic>
        <p:pic>
          <p:nvPicPr>
            <p:cNvPr id="4517" name="Google Shape;4517;g27b3a2978f5_0_9599"/>
            <p:cNvPicPr preferRelativeResize="0"/>
            <p:nvPr/>
          </p:nvPicPr>
          <p:blipFill rotWithShape="1">
            <a:blip r:embed="rId4">
              <a:alphaModFix/>
            </a:blip>
            <a:srcRect l="43641" t="15350" r="12311" b="47471"/>
            <a:stretch/>
          </p:blipFill>
          <p:spPr>
            <a:xfrm>
              <a:off x="3936925" y="1040650"/>
              <a:ext cx="1270151" cy="906700"/>
            </a:xfrm>
            <a:prstGeom prst="rect">
              <a:avLst/>
            </a:prstGeom>
            <a:noFill/>
            <a:ln>
              <a:noFill/>
            </a:ln>
          </p:spPr>
        </p:pic>
      </p:grpSp>
      <p:sp>
        <p:nvSpPr>
          <p:cNvPr id="4518" name="Google Shape;4518;g27b3a2978f5_0_9599"/>
          <p:cNvSpPr txBox="1"/>
          <p:nvPr/>
        </p:nvSpPr>
        <p:spPr>
          <a:xfrm>
            <a:off x="7034650" y="4875000"/>
            <a:ext cx="1779900" cy="1131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600">
                <a:solidFill>
                  <a:srgbClr val="7878B9"/>
                </a:solidFill>
                <a:latin typeface="Roboto Thin"/>
                <a:ea typeface="Roboto Thin"/>
                <a:cs typeface="Roboto Thin"/>
                <a:sym typeface="Roboto Thin"/>
              </a:rPr>
              <a:t>© 2023 Omilia Natural Language Solutions Ltd.</a:t>
            </a:r>
            <a:endParaRPr sz="600">
              <a:solidFill>
                <a:srgbClr val="7878B9"/>
              </a:solidFill>
              <a:latin typeface="Roboto Thin"/>
              <a:ea typeface="Roboto Thin"/>
              <a:cs typeface="Roboto Thin"/>
              <a:sym typeface="Roboto Thin"/>
            </a:endParaRPr>
          </a:p>
        </p:txBody>
      </p:sp>
      <p:sp>
        <p:nvSpPr>
          <p:cNvPr id="4519" name="Google Shape;4519;g27b3a2978f5_0_9599"/>
          <p:cNvSpPr txBox="1"/>
          <p:nvPr/>
        </p:nvSpPr>
        <p:spPr>
          <a:xfrm>
            <a:off x="8866532" y="4834750"/>
            <a:ext cx="191700" cy="151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800">
                <a:solidFill>
                  <a:srgbClr val="6A5AAF"/>
                </a:solidFill>
                <a:latin typeface="Roboto Thin"/>
                <a:ea typeface="Roboto Thin"/>
                <a:cs typeface="Roboto Thin"/>
                <a:sym typeface="Roboto Thin"/>
              </a:rPr>
              <a:t>5</a:t>
            </a:fld>
            <a:endParaRPr sz="800">
              <a:solidFill>
                <a:srgbClr val="6A5AAF"/>
              </a:solidFill>
              <a:latin typeface="Roboto Thin"/>
              <a:ea typeface="Roboto Thin"/>
              <a:cs typeface="Roboto Thin"/>
              <a:sym typeface="Roboto Thi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23"/>
        <p:cNvGrpSpPr/>
        <p:nvPr/>
      </p:nvGrpSpPr>
      <p:grpSpPr>
        <a:xfrm>
          <a:off x="0" y="0"/>
          <a:ext cx="0" cy="0"/>
          <a:chOff x="0" y="0"/>
          <a:chExt cx="0" cy="0"/>
        </a:xfrm>
      </p:grpSpPr>
      <p:sp>
        <p:nvSpPr>
          <p:cNvPr id="4524" name="Google Shape;4524;g27b3a2978f5_0_4539"/>
          <p:cNvSpPr txBox="1">
            <a:spLocks noGrp="1"/>
          </p:cNvSpPr>
          <p:nvPr>
            <p:ph type="title" idx="4294967295"/>
          </p:nvPr>
        </p:nvSpPr>
        <p:spPr>
          <a:xfrm>
            <a:off x="320000" y="206395"/>
            <a:ext cx="8479500" cy="3078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400"/>
              <a:buNone/>
            </a:pPr>
            <a:r>
              <a:rPr lang="en" sz="2000" b="1">
                <a:solidFill>
                  <a:srgbClr val="6032BA"/>
                </a:solidFill>
                <a:latin typeface="Roboto"/>
                <a:ea typeface="Roboto"/>
                <a:cs typeface="Roboto"/>
                <a:sym typeface="Roboto"/>
              </a:rPr>
              <a:t>Picture this…</a:t>
            </a:r>
            <a:endParaRPr sz="2000" b="1">
              <a:solidFill>
                <a:srgbClr val="6032BA"/>
              </a:solidFill>
              <a:latin typeface="Roboto"/>
              <a:ea typeface="Roboto"/>
              <a:cs typeface="Roboto"/>
              <a:sym typeface="Roboto"/>
            </a:endParaRPr>
          </a:p>
        </p:txBody>
      </p:sp>
      <p:sp>
        <p:nvSpPr>
          <p:cNvPr id="4525" name="Google Shape;4525;g27b3a2978f5_0_4539"/>
          <p:cNvSpPr txBox="1"/>
          <p:nvPr/>
        </p:nvSpPr>
        <p:spPr>
          <a:xfrm>
            <a:off x="7034650" y="4875000"/>
            <a:ext cx="1779900" cy="1131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600">
                <a:solidFill>
                  <a:srgbClr val="7878B9"/>
                </a:solidFill>
                <a:latin typeface="Roboto Thin"/>
                <a:ea typeface="Roboto Thin"/>
                <a:cs typeface="Roboto Thin"/>
                <a:sym typeface="Roboto Thin"/>
              </a:rPr>
              <a:t>© 2023 Omilia Natural Language Solutions Ltd.</a:t>
            </a:r>
            <a:endParaRPr sz="600">
              <a:solidFill>
                <a:srgbClr val="7878B9"/>
              </a:solidFill>
              <a:latin typeface="Roboto Thin"/>
              <a:ea typeface="Roboto Thin"/>
              <a:cs typeface="Roboto Thin"/>
              <a:sym typeface="Roboto Thin"/>
            </a:endParaRPr>
          </a:p>
        </p:txBody>
      </p:sp>
      <p:sp>
        <p:nvSpPr>
          <p:cNvPr id="4526" name="Google Shape;4526;g27b3a2978f5_0_4539"/>
          <p:cNvSpPr txBox="1"/>
          <p:nvPr/>
        </p:nvSpPr>
        <p:spPr>
          <a:xfrm>
            <a:off x="8866532" y="4834750"/>
            <a:ext cx="191700" cy="151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800">
                <a:solidFill>
                  <a:srgbClr val="6A5AAF"/>
                </a:solidFill>
                <a:latin typeface="Roboto Thin"/>
                <a:ea typeface="Roboto Thin"/>
                <a:cs typeface="Roboto Thin"/>
                <a:sym typeface="Roboto Thin"/>
              </a:rPr>
              <a:t>6</a:t>
            </a:fld>
            <a:endParaRPr sz="800">
              <a:solidFill>
                <a:srgbClr val="6A5AAF"/>
              </a:solidFill>
              <a:latin typeface="Roboto Thin"/>
              <a:ea typeface="Roboto Thin"/>
              <a:cs typeface="Roboto Thin"/>
              <a:sym typeface="Roboto Thin"/>
            </a:endParaRPr>
          </a:p>
        </p:txBody>
      </p:sp>
      <p:pic>
        <p:nvPicPr>
          <p:cNvPr id="4527" name="Google Shape;4527;g27b3a2978f5_0_4539"/>
          <p:cNvPicPr preferRelativeResize="0"/>
          <p:nvPr/>
        </p:nvPicPr>
        <p:blipFill rotWithShape="1">
          <a:blip r:embed="rId3">
            <a:alphaModFix/>
          </a:blip>
          <a:srcRect/>
          <a:stretch/>
        </p:blipFill>
        <p:spPr>
          <a:xfrm>
            <a:off x="133574" y="4860000"/>
            <a:ext cx="1348572" cy="198950"/>
          </a:xfrm>
          <a:prstGeom prst="rect">
            <a:avLst/>
          </a:prstGeom>
          <a:noFill/>
          <a:ln>
            <a:noFill/>
          </a:ln>
        </p:spPr>
      </p:pic>
      <p:pic>
        <p:nvPicPr>
          <p:cNvPr id="4528" name="Google Shape;4528;g27b3a2978f5_0_4539"/>
          <p:cNvPicPr preferRelativeResize="0"/>
          <p:nvPr/>
        </p:nvPicPr>
        <p:blipFill rotWithShape="1">
          <a:blip r:embed="rId4">
            <a:alphaModFix/>
          </a:blip>
          <a:srcRect/>
          <a:stretch/>
        </p:blipFill>
        <p:spPr>
          <a:xfrm>
            <a:off x="1583625" y="4754550"/>
            <a:ext cx="629325" cy="354001"/>
          </a:xfrm>
          <a:prstGeom prst="rect">
            <a:avLst/>
          </a:prstGeom>
          <a:noFill/>
          <a:ln>
            <a:noFill/>
          </a:ln>
        </p:spPr>
      </p:pic>
      <p:pic>
        <p:nvPicPr>
          <p:cNvPr id="4529" name="Google Shape;4529;g27b3a2978f5_0_4539"/>
          <p:cNvPicPr preferRelativeResize="0"/>
          <p:nvPr/>
        </p:nvPicPr>
        <p:blipFill>
          <a:blip r:embed="rId5">
            <a:alphaModFix/>
          </a:blip>
          <a:stretch>
            <a:fillRect/>
          </a:stretch>
        </p:blipFill>
        <p:spPr>
          <a:xfrm>
            <a:off x="7836079" y="206390"/>
            <a:ext cx="1089396" cy="198950"/>
          </a:xfrm>
          <a:prstGeom prst="rect">
            <a:avLst/>
          </a:prstGeom>
          <a:noFill/>
          <a:ln>
            <a:noFill/>
          </a:ln>
        </p:spPr>
      </p:pic>
      <p:pic>
        <p:nvPicPr>
          <p:cNvPr id="4530" name="Google Shape;4530;g27b3a2978f5_0_4539"/>
          <p:cNvPicPr preferRelativeResize="0"/>
          <p:nvPr/>
        </p:nvPicPr>
        <p:blipFill>
          <a:blip r:embed="rId6">
            <a:alphaModFix/>
          </a:blip>
          <a:stretch>
            <a:fillRect/>
          </a:stretch>
        </p:blipFill>
        <p:spPr>
          <a:xfrm>
            <a:off x="287225" y="1741902"/>
            <a:ext cx="3622303" cy="2414859"/>
          </a:xfrm>
          <a:prstGeom prst="rect">
            <a:avLst/>
          </a:prstGeom>
          <a:noFill/>
          <a:ln>
            <a:noFill/>
          </a:ln>
        </p:spPr>
      </p:pic>
      <p:sp>
        <p:nvSpPr>
          <p:cNvPr id="4531" name="Google Shape;4531;g27b3a2978f5_0_4539"/>
          <p:cNvSpPr/>
          <p:nvPr/>
        </p:nvSpPr>
        <p:spPr>
          <a:xfrm>
            <a:off x="812124" y="1126100"/>
            <a:ext cx="3258600" cy="860100"/>
          </a:xfrm>
          <a:prstGeom prst="wedgeRoundRectCallout">
            <a:avLst>
              <a:gd name="adj1" fmla="val -44215"/>
              <a:gd name="adj2" fmla="val 72099"/>
              <a:gd name="adj3" fmla="val 0"/>
            </a:avLst>
          </a:prstGeom>
          <a:solidFill>
            <a:srgbClr val="4F359B"/>
          </a:solidFill>
          <a:ln>
            <a:noFill/>
          </a:ln>
          <a:effectLst>
            <a:outerShdw blurRad="57150" dist="19050" dir="5400000" algn="bl" rotWithShape="0">
              <a:srgbClr val="666666">
                <a:alpha val="50000"/>
              </a:srgbClr>
            </a:outerShdw>
          </a:effectLst>
        </p:spPr>
        <p:txBody>
          <a:bodyPr spcFirstLastPara="1" wrap="square" lIns="91425" tIns="91425" rIns="91425" bIns="91425" anchor="ctr" anchorCtr="0">
            <a:noAutofit/>
          </a:bodyPr>
          <a:lstStyle/>
          <a:p>
            <a:pPr marL="0" lvl="0" indent="0" algn="ctr" rtl="0">
              <a:lnSpc>
                <a:spcPct val="110000"/>
              </a:lnSpc>
              <a:spcBef>
                <a:spcPts val="0"/>
              </a:spcBef>
              <a:spcAft>
                <a:spcPts val="0"/>
              </a:spcAft>
              <a:buClr>
                <a:schemeClr val="dk1"/>
              </a:buClr>
              <a:buSzPts val="1000"/>
              <a:buFont typeface="Arial"/>
              <a:buNone/>
            </a:pPr>
            <a:r>
              <a:rPr lang="en" sz="900">
                <a:solidFill>
                  <a:srgbClr val="FFFFFF"/>
                </a:solidFill>
                <a:latin typeface="Roboto Light"/>
                <a:ea typeface="Roboto Light"/>
                <a:cs typeface="Roboto Light"/>
                <a:sym typeface="Roboto Light"/>
              </a:rPr>
              <a:t>“I’ll have the cheeseburger with fries, hold the Ketchup, a large water, no ice, with pickles, lettuce and onions. Wait, make that a bottled water. Oh, please add extra mayo and put Ketchup on the side for my fries.  Please change that to no pickles; I don’t feel like pickles today.”</a:t>
            </a:r>
            <a:endParaRPr sz="1300">
              <a:solidFill>
                <a:srgbClr val="FFFFFF"/>
              </a:solidFill>
            </a:endParaRPr>
          </a:p>
        </p:txBody>
      </p:sp>
      <p:sp>
        <p:nvSpPr>
          <p:cNvPr id="4532" name="Google Shape;4532;g27b3a2978f5_0_4539"/>
          <p:cNvSpPr/>
          <p:nvPr/>
        </p:nvSpPr>
        <p:spPr>
          <a:xfrm>
            <a:off x="440850" y="3708100"/>
            <a:ext cx="3353400" cy="598800"/>
          </a:xfrm>
          <a:prstGeom prst="wedgeRoundRectCallout">
            <a:avLst>
              <a:gd name="adj1" fmla="val 19672"/>
              <a:gd name="adj2" fmla="val -66090"/>
              <a:gd name="adj3" fmla="val 0"/>
            </a:avLst>
          </a:prstGeom>
          <a:solidFill>
            <a:srgbClr val="4F359B"/>
          </a:solidFill>
          <a:ln>
            <a:noFill/>
          </a:ln>
          <a:effectLst>
            <a:outerShdw blurRad="57150" dist="19050" dir="5400000" algn="bl" rotWithShape="0">
              <a:srgbClr val="666666">
                <a:alpha val="50000"/>
              </a:srgbClr>
            </a:outerShdw>
          </a:effectLst>
        </p:spPr>
        <p:txBody>
          <a:bodyPr spcFirstLastPara="1" wrap="square" lIns="91425" tIns="91425" rIns="91425" bIns="91425" anchor="ctr" anchorCtr="0">
            <a:noAutofit/>
          </a:bodyPr>
          <a:lstStyle/>
          <a:p>
            <a:pPr marL="0" lvl="0" indent="0" algn="ctr" rtl="0">
              <a:lnSpc>
                <a:spcPct val="110000"/>
              </a:lnSpc>
              <a:spcBef>
                <a:spcPts val="0"/>
              </a:spcBef>
              <a:spcAft>
                <a:spcPts val="0"/>
              </a:spcAft>
              <a:buNone/>
            </a:pPr>
            <a:r>
              <a:rPr lang="en" sz="900">
                <a:solidFill>
                  <a:srgbClr val="FFFFFF"/>
                </a:solidFill>
                <a:latin typeface="Roboto Light"/>
                <a:ea typeface="Roboto Light"/>
                <a:cs typeface="Roboto Light"/>
                <a:sym typeface="Roboto Light"/>
              </a:rPr>
              <a:t>“I’ll take a special sauce on the side. Oh, can I change my item to include the special sauce, too? And I will take a vanilla shake, actually 4 vanilla shakes and 1 chocolate”</a:t>
            </a:r>
            <a:endParaRPr sz="900">
              <a:solidFill>
                <a:srgbClr val="FFFFFF"/>
              </a:solidFill>
              <a:latin typeface="Roboto Light"/>
              <a:ea typeface="Roboto Light"/>
              <a:cs typeface="Roboto Light"/>
              <a:sym typeface="Roboto Light"/>
            </a:endParaRPr>
          </a:p>
        </p:txBody>
      </p:sp>
      <p:sp>
        <p:nvSpPr>
          <p:cNvPr id="4533" name="Google Shape;4533;g27b3a2978f5_0_4539"/>
          <p:cNvSpPr txBox="1"/>
          <p:nvPr/>
        </p:nvSpPr>
        <p:spPr>
          <a:xfrm>
            <a:off x="274125" y="595725"/>
            <a:ext cx="41349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200" b="1" i="0" u="none" strike="noStrike" cap="none">
                <a:solidFill>
                  <a:srgbClr val="000000"/>
                </a:solidFill>
                <a:latin typeface="Roboto"/>
                <a:ea typeface="Roboto"/>
                <a:cs typeface="Roboto"/>
                <a:sym typeface="Roboto"/>
              </a:rPr>
              <a:t>A typical order may sound like this and require multiple modifications…</a:t>
            </a:r>
            <a:endParaRPr sz="1200" b="1">
              <a:latin typeface="Roboto"/>
              <a:ea typeface="Roboto"/>
              <a:cs typeface="Roboto"/>
              <a:sym typeface="Roboto"/>
            </a:endParaRPr>
          </a:p>
        </p:txBody>
      </p:sp>
      <p:sp>
        <p:nvSpPr>
          <p:cNvPr id="4534" name="Google Shape;4534;g27b3a2978f5_0_4539"/>
          <p:cNvSpPr txBox="1"/>
          <p:nvPr/>
        </p:nvSpPr>
        <p:spPr>
          <a:xfrm>
            <a:off x="4299325" y="596250"/>
            <a:ext cx="43434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200" b="1" i="0" u="none" strike="noStrike" cap="none">
                <a:solidFill>
                  <a:srgbClr val="000000"/>
                </a:solidFill>
                <a:latin typeface="Roboto"/>
                <a:ea typeface="Roboto"/>
                <a:cs typeface="Roboto"/>
                <a:sym typeface="Roboto"/>
              </a:rPr>
              <a:t>… making it difficult for the employee behind the counter to deliver an optimal experience </a:t>
            </a:r>
            <a:endParaRPr sz="1200" b="1">
              <a:latin typeface="Roboto"/>
              <a:ea typeface="Roboto"/>
              <a:cs typeface="Roboto"/>
              <a:sym typeface="Roboto"/>
            </a:endParaRPr>
          </a:p>
        </p:txBody>
      </p:sp>
      <p:sp>
        <p:nvSpPr>
          <p:cNvPr id="4535" name="Google Shape;4535;g27b3a2978f5_0_4539"/>
          <p:cNvSpPr txBox="1"/>
          <p:nvPr/>
        </p:nvSpPr>
        <p:spPr>
          <a:xfrm>
            <a:off x="4334850" y="1297525"/>
            <a:ext cx="2135100" cy="4617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Roboto"/>
                <a:ea typeface="Roboto"/>
                <a:cs typeface="Roboto"/>
                <a:sym typeface="Roboto"/>
              </a:rPr>
              <a:t>Two simultaneous conversations are occurring:</a:t>
            </a:r>
            <a:endParaRPr/>
          </a:p>
        </p:txBody>
      </p:sp>
      <p:sp>
        <p:nvSpPr>
          <p:cNvPr id="4536" name="Google Shape;4536;g27b3a2978f5_0_4539"/>
          <p:cNvSpPr txBox="1"/>
          <p:nvPr/>
        </p:nvSpPr>
        <p:spPr>
          <a:xfrm>
            <a:off x="67250" y="4422550"/>
            <a:ext cx="8985000" cy="323100"/>
          </a:xfrm>
          <a:prstGeom prst="rect">
            <a:avLst/>
          </a:prstGeom>
          <a:no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None/>
            </a:pPr>
            <a:r>
              <a:rPr lang="en" sz="1500" b="1" i="0" u="none" strike="noStrike" cap="none">
                <a:solidFill>
                  <a:srgbClr val="242424"/>
                </a:solidFill>
                <a:latin typeface="Roboto"/>
                <a:ea typeface="Roboto"/>
                <a:cs typeface="Roboto"/>
                <a:sym typeface="Roboto"/>
              </a:rPr>
              <a:t>This complex order </a:t>
            </a:r>
            <a:r>
              <a:rPr lang="en" sz="1500" b="1" i="0" u="none" strike="noStrike" cap="none">
                <a:solidFill>
                  <a:srgbClr val="7249AF"/>
                </a:solidFill>
                <a:latin typeface="Roboto"/>
                <a:ea typeface="Roboto"/>
                <a:cs typeface="Roboto"/>
                <a:sym typeface="Roboto"/>
              </a:rPr>
              <a:t>slows down </a:t>
            </a:r>
            <a:r>
              <a:rPr lang="en" sz="1500" b="1" i="0" u="none" strike="noStrike" cap="none">
                <a:solidFill>
                  <a:srgbClr val="242424"/>
                </a:solidFill>
                <a:latin typeface="Roboto"/>
                <a:ea typeface="Roboto"/>
                <a:cs typeface="Roboto"/>
                <a:sym typeface="Roboto"/>
              </a:rPr>
              <a:t>the drive-thru ordering process</a:t>
            </a:r>
            <a:endParaRPr sz="1500" b="1" i="0" u="none" strike="noStrike" cap="none">
              <a:solidFill>
                <a:srgbClr val="000000"/>
              </a:solidFill>
              <a:latin typeface="Roboto"/>
              <a:ea typeface="Roboto"/>
              <a:cs typeface="Roboto"/>
              <a:sym typeface="Roboto"/>
            </a:endParaRPr>
          </a:p>
        </p:txBody>
      </p:sp>
      <p:pic>
        <p:nvPicPr>
          <p:cNvPr id="4537" name="Google Shape;4537;g27b3a2978f5_0_4539" descr="Call center outline"/>
          <p:cNvPicPr preferRelativeResize="0"/>
          <p:nvPr/>
        </p:nvPicPr>
        <p:blipFill rotWithShape="1">
          <a:blip r:embed="rId7">
            <a:alphaModFix/>
          </a:blip>
          <a:srcRect/>
          <a:stretch/>
        </p:blipFill>
        <p:spPr>
          <a:xfrm>
            <a:off x="6303380" y="2031233"/>
            <a:ext cx="505476" cy="505476"/>
          </a:xfrm>
          <a:prstGeom prst="rect">
            <a:avLst/>
          </a:prstGeom>
          <a:noFill/>
          <a:ln>
            <a:noFill/>
          </a:ln>
        </p:spPr>
      </p:pic>
      <p:pic>
        <p:nvPicPr>
          <p:cNvPr id="4538" name="Google Shape;4538;g27b3a2978f5_0_4539" descr="Monitor with solid fill"/>
          <p:cNvPicPr preferRelativeResize="0"/>
          <p:nvPr/>
        </p:nvPicPr>
        <p:blipFill rotWithShape="1">
          <a:blip r:embed="rId8">
            <a:alphaModFix/>
          </a:blip>
          <a:srcRect/>
          <a:stretch/>
        </p:blipFill>
        <p:spPr>
          <a:xfrm>
            <a:off x="7721987" y="2031233"/>
            <a:ext cx="505476" cy="505476"/>
          </a:xfrm>
          <a:prstGeom prst="rect">
            <a:avLst/>
          </a:prstGeom>
          <a:noFill/>
          <a:ln>
            <a:noFill/>
          </a:ln>
        </p:spPr>
      </p:pic>
      <p:pic>
        <p:nvPicPr>
          <p:cNvPr id="4539" name="Google Shape;4539;g27b3a2978f5_0_4539" descr="Customer review outline"/>
          <p:cNvPicPr preferRelativeResize="0"/>
          <p:nvPr/>
        </p:nvPicPr>
        <p:blipFill rotWithShape="1">
          <a:blip r:embed="rId9">
            <a:alphaModFix/>
          </a:blip>
          <a:srcRect/>
          <a:stretch/>
        </p:blipFill>
        <p:spPr>
          <a:xfrm>
            <a:off x="4884774" y="2031233"/>
            <a:ext cx="505476" cy="505476"/>
          </a:xfrm>
          <a:prstGeom prst="rect">
            <a:avLst/>
          </a:prstGeom>
          <a:noFill/>
          <a:ln>
            <a:noFill/>
          </a:ln>
        </p:spPr>
      </p:pic>
      <p:sp>
        <p:nvSpPr>
          <p:cNvPr id="4540" name="Google Shape;4540;g27b3a2978f5_0_4539"/>
          <p:cNvSpPr/>
          <p:nvPr/>
        </p:nvSpPr>
        <p:spPr>
          <a:xfrm>
            <a:off x="5567431" y="2158581"/>
            <a:ext cx="505500" cy="219300"/>
          </a:xfrm>
          <a:prstGeom prst="leftRightArrow">
            <a:avLst>
              <a:gd name="adj1" fmla="val 50000"/>
              <a:gd name="adj2" fmla="val 50000"/>
            </a:avLst>
          </a:prstGeom>
          <a:solidFill>
            <a:srgbClr val="7249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41" name="Google Shape;4541;g27b3a2978f5_0_4539"/>
          <p:cNvSpPr/>
          <p:nvPr/>
        </p:nvSpPr>
        <p:spPr>
          <a:xfrm>
            <a:off x="7000320" y="2158581"/>
            <a:ext cx="505500" cy="219300"/>
          </a:xfrm>
          <a:prstGeom prst="leftRightArrow">
            <a:avLst>
              <a:gd name="adj1" fmla="val 50000"/>
              <a:gd name="adj2" fmla="val 50000"/>
            </a:avLst>
          </a:prstGeom>
          <a:solidFill>
            <a:srgbClr val="7249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42" name="Google Shape;4542;g27b3a2978f5_0_4539"/>
          <p:cNvSpPr txBox="1"/>
          <p:nvPr/>
        </p:nvSpPr>
        <p:spPr>
          <a:xfrm>
            <a:off x="5261376" y="2521690"/>
            <a:ext cx="12252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000" b="0" i="1" u="none" strike="noStrike" cap="none">
                <a:solidFill>
                  <a:srgbClr val="7249AF"/>
                </a:solidFill>
                <a:latin typeface="Roboto"/>
                <a:ea typeface="Roboto"/>
                <a:cs typeface="Roboto"/>
                <a:sym typeface="Roboto"/>
              </a:rPr>
              <a:t>(1) between the customer and the cashier </a:t>
            </a:r>
            <a:endParaRPr sz="1000" b="0" i="0" u="none" strike="noStrike" cap="none">
              <a:solidFill>
                <a:srgbClr val="7249AF"/>
              </a:solidFill>
              <a:latin typeface="Arial"/>
              <a:ea typeface="Arial"/>
              <a:cs typeface="Arial"/>
              <a:sym typeface="Arial"/>
            </a:endParaRPr>
          </a:p>
        </p:txBody>
      </p:sp>
      <p:sp>
        <p:nvSpPr>
          <p:cNvPr id="4543" name="Google Shape;4543;g27b3a2978f5_0_4539"/>
          <p:cNvSpPr txBox="1"/>
          <p:nvPr/>
        </p:nvSpPr>
        <p:spPr>
          <a:xfrm>
            <a:off x="6641909" y="2502385"/>
            <a:ext cx="12252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000" b="0" i="1" u="none" strike="noStrike" cap="none">
                <a:solidFill>
                  <a:srgbClr val="7249AF"/>
                </a:solidFill>
                <a:latin typeface="Roboto"/>
                <a:ea typeface="Roboto"/>
                <a:cs typeface="Roboto"/>
                <a:sym typeface="Roboto"/>
              </a:rPr>
              <a:t>(2) between the cashier and the POS.</a:t>
            </a:r>
            <a:endParaRPr/>
          </a:p>
        </p:txBody>
      </p:sp>
      <p:pic>
        <p:nvPicPr>
          <p:cNvPr id="4544" name="Google Shape;4544;g27b3a2978f5_0_4539"/>
          <p:cNvPicPr preferRelativeResize="0"/>
          <p:nvPr/>
        </p:nvPicPr>
        <p:blipFill rotWithShape="1">
          <a:blip r:embed="rId10">
            <a:alphaModFix amt="90000"/>
          </a:blip>
          <a:srcRect l="1958" r="5654" b="15519"/>
          <a:stretch/>
        </p:blipFill>
        <p:spPr>
          <a:xfrm>
            <a:off x="6635675" y="1023812"/>
            <a:ext cx="2508324" cy="860100"/>
          </a:xfrm>
          <a:prstGeom prst="rect">
            <a:avLst/>
          </a:prstGeom>
          <a:noFill/>
          <a:ln>
            <a:noFill/>
          </a:ln>
          <a:effectLst>
            <a:outerShdw blurRad="57150" dist="19050" dir="5400000" algn="bl" rotWithShape="0">
              <a:srgbClr val="999999">
                <a:alpha val="50000"/>
              </a:srgbClr>
            </a:outerShdw>
          </a:effectLst>
        </p:spPr>
      </p:pic>
      <p:sp>
        <p:nvSpPr>
          <p:cNvPr id="4545" name="Google Shape;4545;g27b3a2978f5_0_4539"/>
          <p:cNvSpPr txBox="1"/>
          <p:nvPr/>
        </p:nvSpPr>
        <p:spPr>
          <a:xfrm>
            <a:off x="4280600" y="3002050"/>
            <a:ext cx="4550400" cy="133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7249AF"/>
                </a:solidFill>
                <a:latin typeface="Roboto"/>
                <a:ea typeface="Roboto"/>
                <a:cs typeface="Roboto"/>
                <a:sym typeface="Roboto"/>
              </a:rPr>
              <a:t>Pain Points</a:t>
            </a:r>
            <a:endParaRPr>
              <a:solidFill>
                <a:schemeClr val="dk1"/>
              </a:solidFill>
            </a:endParaRPr>
          </a:p>
          <a:p>
            <a:pPr marL="0" lvl="0" indent="0" algn="l" rtl="0">
              <a:spcBef>
                <a:spcPts val="0"/>
              </a:spcBef>
              <a:spcAft>
                <a:spcPts val="0"/>
              </a:spcAft>
              <a:buNone/>
            </a:pPr>
            <a:endParaRPr sz="600" b="1">
              <a:solidFill>
                <a:schemeClr val="dk1"/>
              </a:solidFill>
              <a:latin typeface="Roboto"/>
              <a:ea typeface="Roboto"/>
              <a:cs typeface="Roboto"/>
              <a:sym typeface="Roboto"/>
            </a:endParaRPr>
          </a:p>
          <a:p>
            <a:pPr marL="171450" lvl="0" indent="-171450" algn="l" rtl="0">
              <a:spcBef>
                <a:spcPts val="0"/>
              </a:spcBef>
              <a:spcAft>
                <a:spcPts val="0"/>
              </a:spcAft>
              <a:buClr>
                <a:srgbClr val="6032BA"/>
              </a:buClr>
              <a:buSzPts val="1200"/>
              <a:buChar char="•"/>
            </a:pPr>
            <a:r>
              <a:rPr lang="en" sz="1000" b="1">
                <a:solidFill>
                  <a:schemeClr val="dk1"/>
                </a:solidFill>
                <a:latin typeface="Roboto"/>
                <a:ea typeface="Roboto"/>
                <a:cs typeface="Roboto"/>
                <a:sym typeface="Roboto"/>
              </a:rPr>
              <a:t>Data inputs </a:t>
            </a:r>
            <a:r>
              <a:rPr lang="en" sz="1000">
                <a:solidFill>
                  <a:schemeClr val="dk1"/>
                </a:solidFill>
                <a:latin typeface="Roboto"/>
                <a:ea typeface="Roboto"/>
                <a:cs typeface="Roboto"/>
                <a:sym typeface="Roboto"/>
              </a:rPr>
              <a:t>from the customer’s order are </a:t>
            </a:r>
            <a:r>
              <a:rPr lang="en" sz="1000" b="1">
                <a:solidFill>
                  <a:schemeClr val="dk1"/>
                </a:solidFill>
                <a:latin typeface="Roboto"/>
                <a:ea typeface="Roboto"/>
                <a:cs typeface="Roboto"/>
                <a:sym typeface="Roboto"/>
              </a:rPr>
              <a:t>difficult to match </a:t>
            </a:r>
            <a:r>
              <a:rPr lang="en" sz="1000">
                <a:solidFill>
                  <a:schemeClr val="dk1"/>
                </a:solidFill>
                <a:latin typeface="Roboto"/>
                <a:ea typeface="Roboto"/>
                <a:cs typeface="Roboto"/>
                <a:sym typeface="Roboto"/>
              </a:rPr>
              <a:t>to the data inputs needed by the POS software</a:t>
            </a:r>
            <a:endParaRPr>
              <a:solidFill>
                <a:schemeClr val="dk1"/>
              </a:solidFill>
            </a:endParaRPr>
          </a:p>
          <a:p>
            <a:pPr marL="171450" lvl="0" indent="-171450" algn="l" rtl="0">
              <a:spcBef>
                <a:spcPts val="300"/>
              </a:spcBef>
              <a:spcAft>
                <a:spcPts val="300"/>
              </a:spcAft>
              <a:buClr>
                <a:srgbClr val="6032BA"/>
              </a:buClr>
              <a:buSzPts val="1200"/>
              <a:buChar char="•"/>
            </a:pPr>
            <a:r>
              <a:rPr lang="en" sz="1000">
                <a:solidFill>
                  <a:schemeClr val="dk1"/>
                </a:solidFill>
                <a:latin typeface="Roboto"/>
                <a:ea typeface="Roboto"/>
                <a:cs typeface="Roboto"/>
                <a:sym typeface="Roboto"/>
              </a:rPr>
              <a:t>Cashier has to repeatedly ask the customer to clarify their modifications and make POS updates at the same time, creating a </a:t>
            </a:r>
            <a:r>
              <a:rPr lang="en" sz="1000" b="1">
                <a:solidFill>
                  <a:schemeClr val="dk1"/>
                </a:solidFill>
                <a:latin typeface="Roboto"/>
                <a:ea typeface="Roboto"/>
                <a:cs typeface="Roboto"/>
                <a:sym typeface="Roboto"/>
              </a:rPr>
              <a:t>frustrating and time-consuming </a:t>
            </a:r>
            <a:r>
              <a:rPr lang="en" sz="1000">
                <a:solidFill>
                  <a:schemeClr val="dk1"/>
                </a:solidFill>
                <a:latin typeface="Roboto"/>
                <a:ea typeface="Roboto"/>
                <a:cs typeface="Roboto"/>
                <a:sym typeface="Roboto"/>
              </a:rPr>
              <a:t>experience for all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49"/>
        <p:cNvGrpSpPr/>
        <p:nvPr/>
      </p:nvGrpSpPr>
      <p:grpSpPr>
        <a:xfrm>
          <a:off x="0" y="0"/>
          <a:ext cx="0" cy="0"/>
          <a:chOff x="0" y="0"/>
          <a:chExt cx="0" cy="0"/>
        </a:xfrm>
      </p:grpSpPr>
      <p:sp>
        <p:nvSpPr>
          <p:cNvPr id="4550" name="Google Shape;4550;g27b3a2978f5_0_5935"/>
          <p:cNvSpPr txBox="1">
            <a:spLocks noGrp="1"/>
          </p:cNvSpPr>
          <p:nvPr>
            <p:ph type="subTitle" idx="4294967295"/>
          </p:nvPr>
        </p:nvSpPr>
        <p:spPr>
          <a:xfrm>
            <a:off x="4646125" y="4869475"/>
            <a:ext cx="4166100" cy="1800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Clr>
                <a:srgbClr val="CCCCF4"/>
              </a:buClr>
              <a:buSzPts val="600"/>
              <a:buNone/>
            </a:pPr>
            <a:r>
              <a:rPr lang="en" sz="600">
                <a:solidFill>
                  <a:srgbClr val="7878B9"/>
                </a:solidFill>
                <a:latin typeface="Roboto Thin"/>
                <a:ea typeface="Roboto Thin"/>
                <a:cs typeface="Roboto Thin"/>
                <a:sym typeface="Roboto Thin"/>
              </a:rPr>
              <a:t>© 2022 Omilia Natural Language Solutions Ltd. Confidential.</a:t>
            </a:r>
            <a:endParaRPr sz="600">
              <a:solidFill>
                <a:srgbClr val="7878B9"/>
              </a:solidFill>
              <a:latin typeface="Roboto Thin"/>
              <a:ea typeface="Roboto Thin"/>
              <a:cs typeface="Roboto Thin"/>
              <a:sym typeface="Roboto Thin"/>
            </a:endParaRPr>
          </a:p>
        </p:txBody>
      </p:sp>
      <p:sp>
        <p:nvSpPr>
          <p:cNvPr id="4551" name="Google Shape;4551;g27b3a2978f5_0_5935"/>
          <p:cNvSpPr txBox="1">
            <a:spLocks noGrp="1"/>
          </p:cNvSpPr>
          <p:nvPr>
            <p:ph type="sldNum" idx="12"/>
          </p:nvPr>
        </p:nvSpPr>
        <p:spPr>
          <a:xfrm>
            <a:off x="8866532" y="4834750"/>
            <a:ext cx="191700" cy="1512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6A5AAF"/>
              </a:buClr>
              <a:buSzPts val="800"/>
              <a:buFont typeface="Roboto Light"/>
              <a:buNone/>
            </a:pPr>
            <a:fld id="{00000000-1234-1234-1234-123412341234}" type="slidenum">
              <a:rPr lang="en">
                <a:solidFill>
                  <a:srgbClr val="6A5AAF"/>
                </a:solidFill>
                <a:latin typeface="Roboto Thin"/>
                <a:ea typeface="Roboto Thin"/>
                <a:cs typeface="Roboto Thin"/>
                <a:sym typeface="Roboto Thin"/>
              </a:rPr>
              <a:t>7</a:t>
            </a:fld>
            <a:endParaRPr>
              <a:solidFill>
                <a:srgbClr val="6A5AAF"/>
              </a:solidFill>
              <a:latin typeface="Roboto Thin"/>
              <a:ea typeface="Roboto Thin"/>
              <a:cs typeface="Roboto Thin"/>
              <a:sym typeface="Roboto Thin"/>
            </a:endParaRPr>
          </a:p>
        </p:txBody>
      </p:sp>
      <p:pic>
        <p:nvPicPr>
          <p:cNvPr id="4552" name="Google Shape;4552;g27b3a2978f5_0_5935"/>
          <p:cNvPicPr preferRelativeResize="0"/>
          <p:nvPr/>
        </p:nvPicPr>
        <p:blipFill rotWithShape="1">
          <a:blip r:embed="rId3">
            <a:alphaModFix/>
          </a:blip>
          <a:srcRect/>
          <a:stretch/>
        </p:blipFill>
        <p:spPr>
          <a:xfrm>
            <a:off x="133574" y="4860000"/>
            <a:ext cx="1348572" cy="198950"/>
          </a:xfrm>
          <a:prstGeom prst="rect">
            <a:avLst/>
          </a:prstGeom>
          <a:noFill/>
          <a:ln>
            <a:noFill/>
          </a:ln>
        </p:spPr>
      </p:pic>
      <p:pic>
        <p:nvPicPr>
          <p:cNvPr id="4553" name="Google Shape;4553;g27b3a2978f5_0_5935"/>
          <p:cNvPicPr preferRelativeResize="0"/>
          <p:nvPr/>
        </p:nvPicPr>
        <p:blipFill rotWithShape="1">
          <a:blip r:embed="rId4">
            <a:alphaModFix amt="6000"/>
          </a:blip>
          <a:srcRect b="23873"/>
          <a:stretch/>
        </p:blipFill>
        <p:spPr>
          <a:xfrm rot="-5400000">
            <a:off x="6021497" y="1578253"/>
            <a:ext cx="4604456" cy="1583325"/>
          </a:xfrm>
          <a:prstGeom prst="rect">
            <a:avLst/>
          </a:prstGeom>
          <a:noFill/>
          <a:ln>
            <a:noFill/>
          </a:ln>
        </p:spPr>
      </p:pic>
      <p:sp>
        <p:nvSpPr>
          <p:cNvPr id="4554" name="Google Shape;4554;g27b3a2978f5_0_5935"/>
          <p:cNvSpPr txBox="1">
            <a:spLocks noGrp="1"/>
          </p:cNvSpPr>
          <p:nvPr>
            <p:ph type="title" idx="4294967295"/>
          </p:nvPr>
        </p:nvSpPr>
        <p:spPr>
          <a:xfrm>
            <a:off x="332248" y="669113"/>
            <a:ext cx="8479500" cy="2154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400"/>
              <a:buNone/>
            </a:pPr>
            <a:r>
              <a:rPr lang="en" sz="1400">
                <a:solidFill>
                  <a:srgbClr val="6032BA"/>
                </a:solidFill>
                <a:latin typeface="Roboto Light"/>
                <a:ea typeface="Roboto Light"/>
                <a:cs typeface="Roboto Light"/>
                <a:sym typeface="Roboto Light"/>
              </a:rPr>
              <a:t>Focus on </a:t>
            </a:r>
            <a:r>
              <a:rPr lang="en" sz="1400" u="sng">
                <a:solidFill>
                  <a:srgbClr val="6032BA"/>
                </a:solidFill>
                <a:latin typeface="Roboto Light"/>
                <a:ea typeface="Roboto Light"/>
                <a:cs typeface="Roboto Light"/>
                <a:sym typeface="Roboto Light"/>
              </a:rPr>
              <a:t>accuracy,</a:t>
            </a:r>
            <a:r>
              <a:rPr lang="en" sz="1400">
                <a:solidFill>
                  <a:srgbClr val="6032BA"/>
                </a:solidFill>
                <a:latin typeface="Roboto Light"/>
                <a:ea typeface="Roboto Light"/>
                <a:cs typeface="Roboto Light"/>
                <a:sym typeface="Roboto Light"/>
              </a:rPr>
              <a:t> </a:t>
            </a:r>
            <a:r>
              <a:rPr lang="en" sz="1400" u="sng">
                <a:solidFill>
                  <a:srgbClr val="6032BA"/>
                </a:solidFill>
                <a:latin typeface="Roboto Light"/>
                <a:ea typeface="Roboto Light"/>
                <a:cs typeface="Roboto Light"/>
                <a:sym typeface="Roboto Light"/>
              </a:rPr>
              <a:t>speed</a:t>
            </a:r>
            <a:r>
              <a:rPr lang="en" sz="1400">
                <a:solidFill>
                  <a:srgbClr val="6032BA"/>
                </a:solidFill>
                <a:latin typeface="Roboto Light"/>
                <a:ea typeface="Roboto Light"/>
                <a:cs typeface="Roboto Light"/>
                <a:sym typeface="Roboto Light"/>
              </a:rPr>
              <a:t>, and </a:t>
            </a:r>
            <a:r>
              <a:rPr lang="en" sz="1400" u="sng">
                <a:solidFill>
                  <a:srgbClr val="6032BA"/>
                </a:solidFill>
                <a:latin typeface="Roboto Light"/>
                <a:ea typeface="Roboto Light"/>
                <a:cs typeface="Roboto Light"/>
                <a:sym typeface="Roboto Light"/>
              </a:rPr>
              <a:t>experience</a:t>
            </a:r>
            <a:r>
              <a:rPr lang="en" sz="1400">
                <a:solidFill>
                  <a:srgbClr val="6032BA"/>
                </a:solidFill>
                <a:latin typeface="Roboto Light"/>
                <a:ea typeface="Roboto Light"/>
                <a:cs typeface="Roboto Light"/>
                <a:sym typeface="Roboto Light"/>
              </a:rPr>
              <a:t>, combined with readiness and ease-of-use to scale.</a:t>
            </a:r>
            <a:endParaRPr sz="1400">
              <a:solidFill>
                <a:srgbClr val="6032BA"/>
              </a:solidFill>
              <a:latin typeface="Roboto Light"/>
              <a:ea typeface="Roboto Light"/>
              <a:cs typeface="Roboto Light"/>
              <a:sym typeface="Roboto Light"/>
            </a:endParaRPr>
          </a:p>
        </p:txBody>
      </p:sp>
      <p:sp>
        <p:nvSpPr>
          <p:cNvPr id="4555" name="Google Shape;4555;g27b3a2978f5_0_5935"/>
          <p:cNvSpPr txBox="1"/>
          <p:nvPr/>
        </p:nvSpPr>
        <p:spPr>
          <a:xfrm>
            <a:off x="3578610" y="3418338"/>
            <a:ext cx="2134500" cy="775800"/>
          </a:xfrm>
          <a:prstGeom prst="rect">
            <a:avLst/>
          </a:prstGeom>
          <a:noFill/>
          <a:ln>
            <a:noFill/>
          </a:ln>
        </p:spPr>
        <p:txBody>
          <a:bodyPr spcFirstLastPara="1" wrap="square" lIns="18275" tIns="18275" rIns="18275" bIns="18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Roboto"/>
                <a:ea typeface="Roboto"/>
                <a:cs typeface="Roboto"/>
                <a:sym typeface="Roboto"/>
              </a:rPr>
              <a:t>Speaker Post </a:t>
            </a:r>
            <a:r>
              <a:rPr lang="en" sz="1200" b="1">
                <a:solidFill>
                  <a:schemeClr val="dk1"/>
                </a:solidFill>
                <a:latin typeface="Roboto"/>
                <a:ea typeface="Roboto"/>
                <a:cs typeface="Roboto"/>
                <a:sym typeface="Roboto"/>
              </a:rPr>
              <a:t>Tower Integration</a:t>
            </a:r>
            <a:r>
              <a:rPr lang="en" sz="1200" b="0" i="0" u="none" strike="noStrike" cap="none">
                <a:solidFill>
                  <a:schemeClr val="dk1"/>
                </a:solidFill>
                <a:latin typeface="Roboto Light"/>
                <a:ea typeface="Roboto Light"/>
                <a:cs typeface="Roboto Light"/>
                <a:sym typeface="Roboto Light"/>
              </a:rPr>
              <a:t> with Visual Representation of </a:t>
            </a:r>
            <a:r>
              <a:rPr lang="en" sz="1200" b="1" i="0" u="none" strike="noStrike" cap="none">
                <a:solidFill>
                  <a:schemeClr val="dk1"/>
                </a:solidFill>
                <a:latin typeface="Roboto"/>
                <a:ea typeface="Roboto"/>
                <a:cs typeface="Roboto"/>
                <a:sym typeface="Roboto"/>
              </a:rPr>
              <a:t>Order Confirmation Board on </a:t>
            </a:r>
            <a:r>
              <a:rPr lang="en" sz="1200" b="1">
                <a:solidFill>
                  <a:schemeClr val="dk1"/>
                </a:solidFill>
                <a:latin typeface="Roboto"/>
                <a:ea typeface="Roboto"/>
                <a:cs typeface="Roboto"/>
                <a:sym typeface="Roboto"/>
              </a:rPr>
              <a:t>PoS</a:t>
            </a:r>
            <a:endParaRPr sz="1200" b="1" i="0" u="none" strike="noStrike" cap="none">
              <a:solidFill>
                <a:schemeClr val="dk1"/>
              </a:solidFill>
              <a:latin typeface="Roboto"/>
              <a:ea typeface="Roboto"/>
              <a:cs typeface="Roboto"/>
              <a:sym typeface="Roboto"/>
            </a:endParaRPr>
          </a:p>
        </p:txBody>
      </p:sp>
      <p:sp>
        <p:nvSpPr>
          <p:cNvPr id="4556" name="Google Shape;4556;g27b3a2978f5_0_5935"/>
          <p:cNvSpPr/>
          <p:nvPr/>
        </p:nvSpPr>
        <p:spPr>
          <a:xfrm>
            <a:off x="3492510" y="1460213"/>
            <a:ext cx="2306700" cy="1765800"/>
          </a:xfrm>
          <a:prstGeom prst="rect">
            <a:avLst/>
          </a:prstGeom>
          <a:solidFill>
            <a:srgbClr val="DEDEDE"/>
          </a:solidFill>
          <a:ln w="9525" cap="flat" cmpd="sng">
            <a:solidFill>
              <a:srgbClr val="6032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7" name="Google Shape;4557;g27b3a2978f5_0_5935" descr="Circle Checkmark&#10;"/>
          <p:cNvSpPr/>
          <p:nvPr/>
        </p:nvSpPr>
        <p:spPr>
          <a:xfrm>
            <a:off x="3188133" y="1180631"/>
            <a:ext cx="481013" cy="481013"/>
          </a:xfrm>
          <a:custGeom>
            <a:avLst/>
            <a:gdLst/>
            <a:ahLst/>
            <a:cxnLst/>
            <a:rect l="l" t="t" r="r" b="b"/>
            <a:pathLst>
              <a:path w="200" h="200" extrusionOk="0">
                <a:moveTo>
                  <a:pt x="100" y="0"/>
                </a:moveTo>
                <a:cubicBezTo>
                  <a:pt x="44" y="0"/>
                  <a:pt x="0" y="45"/>
                  <a:pt x="0" y="100"/>
                </a:cubicBezTo>
                <a:cubicBezTo>
                  <a:pt x="0" y="155"/>
                  <a:pt x="44" y="200"/>
                  <a:pt x="100" y="200"/>
                </a:cubicBezTo>
                <a:cubicBezTo>
                  <a:pt x="155" y="200"/>
                  <a:pt x="200" y="155"/>
                  <a:pt x="200" y="100"/>
                </a:cubicBezTo>
                <a:cubicBezTo>
                  <a:pt x="200" y="45"/>
                  <a:pt x="155" y="0"/>
                  <a:pt x="100" y="0"/>
                </a:cubicBezTo>
                <a:close/>
                <a:moveTo>
                  <a:pt x="87" y="143"/>
                </a:moveTo>
                <a:cubicBezTo>
                  <a:pt x="50" y="105"/>
                  <a:pt x="50" y="105"/>
                  <a:pt x="50" y="105"/>
                </a:cubicBezTo>
                <a:cubicBezTo>
                  <a:pt x="67" y="87"/>
                  <a:pt x="67" y="87"/>
                  <a:pt x="67" y="87"/>
                </a:cubicBezTo>
                <a:cubicBezTo>
                  <a:pt x="87" y="107"/>
                  <a:pt x="87" y="107"/>
                  <a:pt x="87" y="107"/>
                </a:cubicBezTo>
                <a:cubicBezTo>
                  <a:pt x="137" y="57"/>
                  <a:pt x="137" y="57"/>
                  <a:pt x="137" y="57"/>
                </a:cubicBezTo>
                <a:cubicBezTo>
                  <a:pt x="155" y="75"/>
                  <a:pt x="155" y="75"/>
                  <a:pt x="155" y="75"/>
                </a:cubicBezTo>
                <a:lnTo>
                  <a:pt x="87" y="143"/>
                </a:lnTo>
                <a:close/>
              </a:path>
            </a:pathLst>
          </a:custGeom>
          <a:solidFill>
            <a:srgbClr val="4E29A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58" name="Google Shape;4558;g27b3a2978f5_0_5935"/>
          <p:cNvSpPr txBox="1"/>
          <p:nvPr/>
        </p:nvSpPr>
        <p:spPr>
          <a:xfrm>
            <a:off x="6402725" y="3418338"/>
            <a:ext cx="2248800" cy="1091400"/>
          </a:xfrm>
          <a:prstGeom prst="rect">
            <a:avLst/>
          </a:prstGeom>
          <a:noFill/>
          <a:ln>
            <a:noFill/>
          </a:ln>
        </p:spPr>
        <p:txBody>
          <a:bodyPr spcFirstLastPara="1" wrap="square" lIns="18275" tIns="18275" rIns="18275" bIns="18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Light"/>
                <a:ea typeface="Roboto Light"/>
                <a:cs typeface="Roboto Light"/>
                <a:sym typeface="Roboto Light"/>
              </a:rPr>
              <a:t>Demonstrating </a:t>
            </a:r>
            <a:br>
              <a:rPr lang="en" sz="1200" b="0" i="0" u="none" strike="noStrike" cap="none">
                <a:solidFill>
                  <a:schemeClr val="dk1"/>
                </a:solidFill>
                <a:latin typeface="Roboto Light"/>
                <a:ea typeface="Roboto Light"/>
                <a:cs typeface="Roboto Light"/>
                <a:sym typeface="Roboto Light"/>
              </a:rPr>
            </a:br>
            <a:r>
              <a:rPr lang="en" sz="1200" b="1" i="0" u="none" strike="noStrike" cap="none">
                <a:solidFill>
                  <a:schemeClr val="dk1"/>
                </a:solidFill>
                <a:latin typeface="Roboto"/>
                <a:ea typeface="Roboto"/>
                <a:cs typeface="Roboto"/>
                <a:sym typeface="Roboto"/>
              </a:rPr>
              <a:t>Accuracy of Order Placing</a:t>
            </a:r>
            <a:r>
              <a:rPr lang="en" sz="1200" b="0" i="0" u="none" strike="noStrike" cap="none">
                <a:solidFill>
                  <a:schemeClr val="dk1"/>
                </a:solidFill>
                <a:latin typeface="Roboto Light"/>
                <a:ea typeface="Roboto Light"/>
                <a:cs typeface="Roboto Light"/>
                <a:sym typeface="Roboto Light"/>
              </a:rPr>
              <a:t> and</a:t>
            </a:r>
            <a:br>
              <a:rPr lang="en" sz="1200" b="0" i="0" u="none" strike="noStrike" cap="none">
                <a:solidFill>
                  <a:schemeClr val="dk1"/>
                </a:solidFill>
                <a:latin typeface="Roboto Light"/>
                <a:ea typeface="Roboto Light"/>
                <a:cs typeface="Roboto Light"/>
                <a:sym typeface="Roboto Light"/>
              </a:rPr>
            </a:br>
            <a:r>
              <a:rPr lang="en" sz="1200" b="1" i="0" u="none" strike="noStrike" cap="none">
                <a:solidFill>
                  <a:schemeClr val="dk1"/>
                </a:solidFill>
                <a:latin typeface="Roboto"/>
                <a:ea typeface="Roboto"/>
                <a:cs typeface="Roboto"/>
                <a:sym typeface="Roboto"/>
              </a:rPr>
              <a:t>Speed of Order Handling</a:t>
            </a:r>
            <a:endParaRPr sz="1200" b="1" i="0" u="none" strike="noStrike" cap="none">
              <a:solidFill>
                <a:schemeClr val="dk1"/>
              </a:solidFill>
              <a:latin typeface="Roboto"/>
              <a:ea typeface="Roboto"/>
              <a:cs typeface="Roboto"/>
              <a:sym typeface="Roboto"/>
            </a:endParaRPr>
          </a:p>
          <a:p>
            <a:pPr marL="114300" marR="0" lvl="0" indent="-114300" algn="l" rtl="0">
              <a:lnSpc>
                <a:spcPct val="100000"/>
              </a:lnSpc>
              <a:spcBef>
                <a:spcPts val="300"/>
              </a:spcBef>
              <a:spcAft>
                <a:spcPts val="0"/>
              </a:spcAft>
              <a:buClr>
                <a:srgbClr val="4F359B"/>
              </a:buClr>
              <a:buSzPts val="1000"/>
              <a:buFont typeface="Roboto Light"/>
              <a:buChar char="●"/>
            </a:pPr>
            <a:r>
              <a:rPr lang="en" sz="1000" b="0" i="0" u="none" strike="noStrike" cap="none">
                <a:solidFill>
                  <a:schemeClr val="dk1"/>
                </a:solidFill>
                <a:latin typeface="Roboto Light"/>
                <a:ea typeface="Roboto Light"/>
                <a:cs typeface="Roboto Light"/>
                <a:sym typeface="Roboto Light"/>
              </a:rPr>
              <a:t>Quick AI/NLP Response Time</a:t>
            </a:r>
            <a:endParaRPr sz="1000" b="0" i="0" u="none" strike="noStrike" cap="none">
              <a:solidFill>
                <a:schemeClr val="dk1"/>
              </a:solidFill>
              <a:latin typeface="Roboto Light"/>
              <a:ea typeface="Roboto Light"/>
              <a:cs typeface="Roboto Light"/>
              <a:sym typeface="Roboto Light"/>
            </a:endParaRPr>
          </a:p>
          <a:p>
            <a:pPr marL="114300" marR="0" lvl="0" indent="-114300" algn="l" rtl="0">
              <a:lnSpc>
                <a:spcPct val="100000"/>
              </a:lnSpc>
              <a:spcBef>
                <a:spcPts val="0"/>
              </a:spcBef>
              <a:spcAft>
                <a:spcPts val="0"/>
              </a:spcAft>
              <a:buClr>
                <a:srgbClr val="4F359B"/>
              </a:buClr>
              <a:buSzPts val="1000"/>
              <a:buFont typeface="Roboto Light"/>
              <a:buChar char="●"/>
            </a:pPr>
            <a:r>
              <a:rPr lang="en" sz="1000" b="0" i="0" u="none" strike="noStrike" cap="none">
                <a:solidFill>
                  <a:schemeClr val="dk1"/>
                </a:solidFill>
                <a:latin typeface="Roboto Light"/>
                <a:ea typeface="Roboto Light"/>
                <a:cs typeface="Roboto Light"/>
                <a:sym typeface="Roboto Light"/>
              </a:rPr>
              <a:t>Fast Disambiguation, Confirmation, etc.</a:t>
            </a:r>
            <a:endParaRPr sz="1000" b="0" i="0" u="none" strike="noStrike" cap="none">
              <a:solidFill>
                <a:schemeClr val="dk1"/>
              </a:solidFill>
              <a:latin typeface="Roboto Light"/>
              <a:ea typeface="Roboto Light"/>
              <a:cs typeface="Roboto Light"/>
              <a:sym typeface="Roboto Light"/>
            </a:endParaRPr>
          </a:p>
        </p:txBody>
      </p:sp>
      <p:sp>
        <p:nvSpPr>
          <p:cNvPr id="4559" name="Google Shape;4559;g27b3a2978f5_0_5935"/>
          <p:cNvSpPr/>
          <p:nvPr/>
        </p:nvSpPr>
        <p:spPr>
          <a:xfrm>
            <a:off x="6373775" y="1460213"/>
            <a:ext cx="2306700" cy="1765800"/>
          </a:xfrm>
          <a:prstGeom prst="rect">
            <a:avLst/>
          </a:prstGeom>
          <a:solidFill>
            <a:srgbClr val="DEDEDE"/>
          </a:solidFill>
          <a:ln w="9525" cap="flat" cmpd="sng">
            <a:solidFill>
              <a:srgbClr val="6032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0" name="Google Shape;4560;g27b3a2978f5_0_5935" descr="Circle Checkmark&#10;"/>
          <p:cNvSpPr/>
          <p:nvPr/>
        </p:nvSpPr>
        <p:spPr>
          <a:xfrm>
            <a:off x="6087668" y="1180631"/>
            <a:ext cx="481013" cy="481013"/>
          </a:xfrm>
          <a:custGeom>
            <a:avLst/>
            <a:gdLst/>
            <a:ahLst/>
            <a:cxnLst/>
            <a:rect l="l" t="t" r="r" b="b"/>
            <a:pathLst>
              <a:path w="200" h="200" extrusionOk="0">
                <a:moveTo>
                  <a:pt x="100" y="0"/>
                </a:moveTo>
                <a:cubicBezTo>
                  <a:pt x="44" y="0"/>
                  <a:pt x="0" y="45"/>
                  <a:pt x="0" y="100"/>
                </a:cubicBezTo>
                <a:cubicBezTo>
                  <a:pt x="0" y="155"/>
                  <a:pt x="44" y="200"/>
                  <a:pt x="100" y="200"/>
                </a:cubicBezTo>
                <a:cubicBezTo>
                  <a:pt x="155" y="200"/>
                  <a:pt x="200" y="155"/>
                  <a:pt x="200" y="100"/>
                </a:cubicBezTo>
                <a:cubicBezTo>
                  <a:pt x="200" y="45"/>
                  <a:pt x="155" y="0"/>
                  <a:pt x="100" y="0"/>
                </a:cubicBezTo>
                <a:close/>
                <a:moveTo>
                  <a:pt x="87" y="143"/>
                </a:moveTo>
                <a:cubicBezTo>
                  <a:pt x="50" y="105"/>
                  <a:pt x="50" y="105"/>
                  <a:pt x="50" y="105"/>
                </a:cubicBezTo>
                <a:cubicBezTo>
                  <a:pt x="67" y="87"/>
                  <a:pt x="67" y="87"/>
                  <a:pt x="67" y="87"/>
                </a:cubicBezTo>
                <a:cubicBezTo>
                  <a:pt x="87" y="107"/>
                  <a:pt x="87" y="107"/>
                  <a:pt x="87" y="107"/>
                </a:cubicBezTo>
                <a:cubicBezTo>
                  <a:pt x="137" y="57"/>
                  <a:pt x="137" y="57"/>
                  <a:pt x="137" y="57"/>
                </a:cubicBezTo>
                <a:cubicBezTo>
                  <a:pt x="155" y="75"/>
                  <a:pt x="155" y="75"/>
                  <a:pt x="155" y="75"/>
                </a:cubicBezTo>
                <a:lnTo>
                  <a:pt x="87" y="143"/>
                </a:lnTo>
                <a:close/>
              </a:path>
            </a:pathLst>
          </a:custGeom>
          <a:solidFill>
            <a:srgbClr val="4E29A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61" name="Google Shape;4561;g27b3a2978f5_0_5935"/>
          <p:cNvSpPr/>
          <p:nvPr/>
        </p:nvSpPr>
        <p:spPr>
          <a:xfrm>
            <a:off x="624350" y="1460213"/>
            <a:ext cx="2306700" cy="1765800"/>
          </a:xfrm>
          <a:prstGeom prst="rect">
            <a:avLst/>
          </a:prstGeom>
          <a:solidFill>
            <a:srgbClr val="DEDEDE"/>
          </a:solidFill>
          <a:ln w="9525" cap="flat" cmpd="sng">
            <a:solidFill>
              <a:srgbClr val="6032B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2" name="Google Shape;4562;g27b3a2978f5_0_5935"/>
          <p:cNvSpPr txBox="1"/>
          <p:nvPr/>
        </p:nvSpPr>
        <p:spPr>
          <a:xfrm>
            <a:off x="710450" y="3418338"/>
            <a:ext cx="2134500" cy="775800"/>
          </a:xfrm>
          <a:prstGeom prst="rect">
            <a:avLst/>
          </a:prstGeom>
          <a:noFill/>
          <a:ln>
            <a:noFill/>
          </a:ln>
        </p:spPr>
        <p:txBody>
          <a:bodyPr spcFirstLastPara="1" wrap="square" lIns="18275" tIns="18275" rIns="18275" bIns="18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Roboto"/>
                <a:ea typeface="Roboto"/>
                <a:cs typeface="Roboto"/>
                <a:sym typeface="Roboto"/>
              </a:rPr>
              <a:t>AI-Enabled Voice Ordering</a:t>
            </a:r>
            <a:r>
              <a:rPr lang="en" sz="1200" b="0" i="0" u="none" strike="noStrike" cap="none">
                <a:solidFill>
                  <a:schemeClr val="dk1"/>
                </a:solidFill>
                <a:latin typeface="Roboto Light"/>
                <a:ea typeface="Roboto Light"/>
                <a:cs typeface="Roboto Light"/>
                <a:sym typeface="Roboto Light"/>
              </a:rPr>
              <a:t> from </a:t>
            </a:r>
            <a:r>
              <a:rPr lang="en" sz="1200" b="1">
                <a:solidFill>
                  <a:schemeClr val="dk1"/>
                </a:solidFill>
                <a:latin typeface="Roboto"/>
                <a:ea typeface="Roboto"/>
                <a:cs typeface="Roboto"/>
                <a:sym typeface="Roboto"/>
              </a:rPr>
              <a:t>Dynamic </a:t>
            </a:r>
            <a:r>
              <a:rPr lang="en" sz="1200" b="1" i="0" u="none" strike="noStrike" cap="none">
                <a:solidFill>
                  <a:schemeClr val="dk1"/>
                </a:solidFill>
                <a:latin typeface="Roboto"/>
                <a:ea typeface="Roboto"/>
                <a:cs typeface="Roboto"/>
                <a:sym typeface="Roboto"/>
              </a:rPr>
              <a:t>Menu</a:t>
            </a:r>
            <a:r>
              <a:rPr lang="en" sz="1200" b="0" i="0" u="none" strike="noStrike" cap="none">
                <a:solidFill>
                  <a:schemeClr val="dk1"/>
                </a:solidFill>
                <a:latin typeface="Roboto Light"/>
                <a:ea typeface="Roboto Light"/>
                <a:cs typeface="Roboto Light"/>
                <a:sym typeface="Roboto Light"/>
              </a:rPr>
              <a:t> with </a:t>
            </a:r>
            <a:r>
              <a:rPr lang="en" sz="1200" b="1" i="0" u="none" strike="noStrike" cap="none">
                <a:solidFill>
                  <a:schemeClr val="dk1"/>
                </a:solidFill>
                <a:latin typeface="Roboto"/>
                <a:ea typeface="Roboto"/>
                <a:cs typeface="Roboto"/>
                <a:sym typeface="Roboto"/>
              </a:rPr>
              <a:t>High Degree of Accuracy </a:t>
            </a:r>
            <a:endParaRPr sz="1200">
              <a:solidFill>
                <a:schemeClr val="dk1"/>
              </a:solidFill>
              <a:latin typeface="Roboto Light"/>
              <a:ea typeface="Roboto Light"/>
              <a:cs typeface="Roboto Light"/>
              <a:sym typeface="Roboto Light"/>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Roboto"/>
              <a:ea typeface="Roboto"/>
              <a:cs typeface="Roboto"/>
              <a:sym typeface="Roboto"/>
            </a:endParaRPr>
          </a:p>
        </p:txBody>
      </p:sp>
      <p:sp>
        <p:nvSpPr>
          <p:cNvPr id="4563" name="Google Shape;4563;g27b3a2978f5_0_5935" descr="Circle Checkmark&#10;"/>
          <p:cNvSpPr/>
          <p:nvPr/>
        </p:nvSpPr>
        <p:spPr>
          <a:xfrm>
            <a:off x="331793" y="1180631"/>
            <a:ext cx="481013" cy="481013"/>
          </a:xfrm>
          <a:custGeom>
            <a:avLst/>
            <a:gdLst/>
            <a:ahLst/>
            <a:cxnLst/>
            <a:rect l="l" t="t" r="r" b="b"/>
            <a:pathLst>
              <a:path w="200" h="200" extrusionOk="0">
                <a:moveTo>
                  <a:pt x="100" y="0"/>
                </a:moveTo>
                <a:cubicBezTo>
                  <a:pt x="44" y="0"/>
                  <a:pt x="0" y="45"/>
                  <a:pt x="0" y="100"/>
                </a:cubicBezTo>
                <a:cubicBezTo>
                  <a:pt x="0" y="155"/>
                  <a:pt x="44" y="200"/>
                  <a:pt x="100" y="200"/>
                </a:cubicBezTo>
                <a:cubicBezTo>
                  <a:pt x="155" y="200"/>
                  <a:pt x="200" y="155"/>
                  <a:pt x="200" y="100"/>
                </a:cubicBezTo>
                <a:cubicBezTo>
                  <a:pt x="200" y="45"/>
                  <a:pt x="155" y="0"/>
                  <a:pt x="100" y="0"/>
                </a:cubicBezTo>
                <a:close/>
                <a:moveTo>
                  <a:pt x="87" y="143"/>
                </a:moveTo>
                <a:cubicBezTo>
                  <a:pt x="50" y="105"/>
                  <a:pt x="50" y="105"/>
                  <a:pt x="50" y="105"/>
                </a:cubicBezTo>
                <a:cubicBezTo>
                  <a:pt x="67" y="87"/>
                  <a:pt x="67" y="87"/>
                  <a:pt x="67" y="87"/>
                </a:cubicBezTo>
                <a:cubicBezTo>
                  <a:pt x="87" y="107"/>
                  <a:pt x="87" y="107"/>
                  <a:pt x="87" y="107"/>
                </a:cubicBezTo>
                <a:cubicBezTo>
                  <a:pt x="137" y="57"/>
                  <a:pt x="137" y="57"/>
                  <a:pt x="137" y="57"/>
                </a:cubicBezTo>
                <a:cubicBezTo>
                  <a:pt x="155" y="75"/>
                  <a:pt x="155" y="75"/>
                  <a:pt x="155" y="75"/>
                </a:cubicBezTo>
                <a:lnTo>
                  <a:pt x="87" y="143"/>
                </a:lnTo>
                <a:close/>
              </a:path>
            </a:pathLst>
          </a:custGeom>
          <a:solidFill>
            <a:srgbClr val="4E29A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64" name="Google Shape;4564;g27b3a2978f5_0_5935"/>
          <p:cNvSpPr txBox="1">
            <a:spLocks noGrp="1"/>
          </p:cNvSpPr>
          <p:nvPr>
            <p:ph type="title" idx="4294967295"/>
          </p:nvPr>
        </p:nvSpPr>
        <p:spPr>
          <a:xfrm>
            <a:off x="292773" y="244563"/>
            <a:ext cx="8479500" cy="3078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400"/>
              <a:buNone/>
            </a:pPr>
            <a:r>
              <a:rPr lang="en" sz="2000" b="1">
                <a:solidFill>
                  <a:srgbClr val="6032BA"/>
                </a:solidFill>
              </a:rPr>
              <a:t>AI-enabled Drive-Thru </a:t>
            </a:r>
            <a:endParaRPr sz="2000" b="1">
              <a:solidFill>
                <a:srgbClr val="6032BA"/>
              </a:solidFill>
            </a:endParaRPr>
          </a:p>
        </p:txBody>
      </p:sp>
      <p:sp>
        <p:nvSpPr>
          <p:cNvPr id="4565" name="Google Shape;4565;g27b3a2978f5_0_5935"/>
          <p:cNvSpPr/>
          <p:nvPr/>
        </p:nvSpPr>
        <p:spPr>
          <a:xfrm>
            <a:off x="3655950" y="1639113"/>
            <a:ext cx="1992900" cy="1463100"/>
          </a:xfrm>
          <a:prstGeom prst="rect">
            <a:avLst/>
          </a:pr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66" name="Google Shape;4566;g27b3a2978f5_0_5935"/>
          <p:cNvPicPr preferRelativeResize="0"/>
          <p:nvPr/>
        </p:nvPicPr>
        <p:blipFill rotWithShape="1">
          <a:blip r:embed="rId5">
            <a:alphaModFix/>
          </a:blip>
          <a:srcRect l="32198" r="31183"/>
          <a:stretch/>
        </p:blipFill>
        <p:spPr>
          <a:xfrm>
            <a:off x="3700525" y="1647800"/>
            <a:ext cx="534075" cy="1458475"/>
          </a:xfrm>
          <a:prstGeom prst="rect">
            <a:avLst/>
          </a:prstGeom>
          <a:noFill/>
          <a:ln>
            <a:noFill/>
          </a:ln>
        </p:spPr>
      </p:pic>
      <p:grpSp>
        <p:nvGrpSpPr>
          <p:cNvPr id="4567" name="Google Shape;4567;g27b3a2978f5_0_5935"/>
          <p:cNvGrpSpPr/>
          <p:nvPr/>
        </p:nvGrpSpPr>
        <p:grpSpPr>
          <a:xfrm>
            <a:off x="4234417" y="2031824"/>
            <a:ext cx="1389279" cy="605012"/>
            <a:chOff x="4115123" y="2108095"/>
            <a:chExt cx="1585031" cy="690259"/>
          </a:xfrm>
        </p:grpSpPr>
        <p:grpSp>
          <p:nvGrpSpPr>
            <p:cNvPr id="4568" name="Google Shape;4568;g27b3a2978f5_0_5935"/>
            <p:cNvGrpSpPr/>
            <p:nvPr/>
          </p:nvGrpSpPr>
          <p:grpSpPr>
            <a:xfrm>
              <a:off x="4462773" y="2108095"/>
              <a:ext cx="1237381" cy="690259"/>
              <a:chOff x="4812725" y="833875"/>
              <a:chExt cx="5616799" cy="3554374"/>
            </a:xfrm>
          </p:grpSpPr>
          <p:pic>
            <p:nvPicPr>
              <p:cNvPr id="4569" name="Google Shape;4569;g27b3a2978f5_0_5935"/>
              <p:cNvPicPr preferRelativeResize="0"/>
              <p:nvPr/>
            </p:nvPicPr>
            <p:blipFill rotWithShape="1">
              <a:blip r:embed="rId6">
                <a:alphaModFix/>
              </a:blip>
              <a:srcRect/>
              <a:stretch/>
            </p:blipFill>
            <p:spPr>
              <a:xfrm>
                <a:off x="4812725" y="833875"/>
                <a:ext cx="5616799" cy="3554374"/>
              </a:xfrm>
              <a:prstGeom prst="rect">
                <a:avLst/>
              </a:prstGeom>
              <a:noFill/>
              <a:ln>
                <a:noFill/>
              </a:ln>
            </p:spPr>
          </p:pic>
          <p:pic>
            <p:nvPicPr>
              <p:cNvPr id="4570" name="Google Shape;4570;g27b3a2978f5_0_5935"/>
              <p:cNvPicPr preferRelativeResize="0"/>
              <p:nvPr/>
            </p:nvPicPr>
            <p:blipFill rotWithShape="1">
              <a:blip r:embed="rId7">
                <a:alphaModFix/>
              </a:blip>
              <a:srcRect/>
              <a:stretch/>
            </p:blipFill>
            <p:spPr>
              <a:xfrm>
                <a:off x="5660450" y="989901"/>
                <a:ext cx="3975450" cy="2641725"/>
              </a:xfrm>
              <a:prstGeom prst="rect">
                <a:avLst/>
              </a:prstGeom>
              <a:noFill/>
              <a:ln>
                <a:noFill/>
              </a:ln>
            </p:spPr>
          </p:pic>
        </p:grpSp>
        <p:cxnSp>
          <p:nvCxnSpPr>
            <p:cNvPr id="4571" name="Google Shape;4571;g27b3a2978f5_0_5935"/>
            <p:cNvCxnSpPr/>
            <p:nvPr/>
          </p:nvCxnSpPr>
          <p:spPr>
            <a:xfrm rot="10800000" flipH="1">
              <a:off x="4145240" y="2453375"/>
              <a:ext cx="322800" cy="6000"/>
            </a:xfrm>
            <a:prstGeom prst="straightConnector1">
              <a:avLst/>
            </a:prstGeom>
            <a:noFill/>
            <a:ln w="19050" cap="flat" cmpd="sng">
              <a:solidFill>
                <a:schemeClr val="dk2"/>
              </a:solidFill>
              <a:prstDash val="solid"/>
              <a:round/>
              <a:headEnd type="none" w="sm" len="sm"/>
              <a:tailEnd type="triangle" w="med" len="med"/>
            </a:ln>
          </p:spPr>
        </p:cxnSp>
        <p:cxnSp>
          <p:nvCxnSpPr>
            <p:cNvPr id="4572" name="Google Shape;4572;g27b3a2978f5_0_5935"/>
            <p:cNvCxnSpPr/>
            <p:nvPr/>
          </p:nvCxnSpPr>
          <p:spPr>
            <a:xfrm flipH="1">
              <a:off x="4115123" y="2563600"/>
              <a:ext cx="405300" cy="3300"/>
            </a:xfrm>
            <a:prstGeom prst="straightConnector1">
              <a:avLst/>
            </a:prstGeom>
            <a:noFill/>
            <a:ln w="19050" cap="flat" cmpd="sng">
              <a:solidFill>
                <a:schemeClr val="dk2"/>
              </a:solidFill>
              <a:prstDash val="solid"/>
              <a:round/>
              <a:headEnd type="none" w="sm" len="sm"/>
              <a:tailEnd type="triangle" w="med" len="med"/>
            </a:ln>
          </p:spPr>
        </p:cxnSp>
      </p:grpSp>
      <p:sp>
        <p:nvSpPr>
          <p:cNvPr id="4573" name="Google Shape;4573;g27b3a2978f5_0_5935"/>
          <p:cNvSpPr/>
          <p:nvPr/>
        </p:nvSpPr>
        <p:spPr>
          <a:xfrm>
            <a:off x="6530675" y="1611563"/>
            <a:ext cx="1992900" cy="1463100"/>
          </a:xfrm>
          <a:prstGeom prst="rect">
            <a:avLst/>
          </a:pr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74" name="Google Shape;4574;g27b3a2978f5_0_5935"/>
          <p:cNvPicPr preferRelativeResize="0"/>
          <p:nvPr/>
        </p:nvPicPr>
        <p:blipFill>
          <a:blip r:embed="rId8">
            <a:alphaModFix/>
          </a:blip>
          <a:stretch>
            <a:fillRect/>
          </a:stretch>
        </p:blipFill>
        <p:spPr>
          <a:xfrm>
            <a:off x="6549675" y="1801946"/>
            <a:ext cx="1954900" cy="1002353"/>
          </a:xfrm>
          <a:prstGeom prst="rect">
            <a:avLst/>
          </a:prstGeom>
          <a:noFill/>
          <a:ln>
            <a:noFill/>
          </a:ln>
        </p:spPr>
      </p:pic>
      <p:pic>
        <p:nvPicPr>
          <p:cNvPr id="4575" name="Google Shape;4575;g27b3a2978f5_0_5935"/>
          <p:cNvPicPr preferRelativeResize="0"/>
          <p:nvPr/>
        </p:nvPicPr>
        <p:blipFill rotWithShape="1">
          <a:blip r:embed="rId9">
            <a:alphaModFix/>
          </a:blip>
          <a:srcRect l="18528" t="5984" r="18578" b="6002"/>
          <a:stretch/>
        </p:blipFill>
        <p:spPr>
          <a:xfrm>
            <a:off x="1277975" y="1569736"/>
            <a:ext cx="1105275" cy="1546775"/>
          </a:xfrm>
          <a:prstGeom prst="rect">
            <a:avLst/>
          </a:prstGeom>
          <a:noFill/>
          <a:ln>
            <a:noFill/>
          </a:ln>
        </p:spPr>
      </p:pic>
      <p:grpSp>
        <p:nvGrpSpPr>
          <p:cNvPr id="4576" name="Google Shape;4576;g27b3a2978f5_0_5935"/>
          <p:cNvGrpSpPr/>
          <p:nvPr/>
        </p:nvGrpSpPr>
        <p:grpSpPr>
          <a:xfrm>
            <a:off x="1530074" y="4805577"/>
            <a:ext cx="826103" cy="307807"/>
            <a:chOff x="2543550" y="4647400"/>
            <a:chExt cx="1650225" cy="614876"/>
          </a:xfrm>
        </p:grpSpPr>
        <p:pic>
          <p:nvPicPr>
            <p:cNvPr id="4577" name="Google Shape;4577;g27b3a2978f5_0_5935"/>
            <p:cNvPicPr preferRelativeResize="0"/>
            <p:nvPr/>
          </p:nvPicPr>
          <p:blipFill rotWithShape="1">
            <a:blip r:embed="rId10">
              <a:alphaModFix/>
            </a:blip>
            <a:srcRect l="40027" t="16046" r="10011" b="43977"/>
            <a:stretch/>
          </p:blipFill>
          <p:spPr>
            <a:xfrm>
              <a:off x="3285225" y="4647400"/>
              <a:ext cx="908550" cy="614876"/>
            </a:xfrm>
            <a:prstGeom prst="rect">
              <a:avLst/>
            </a:prstGeom>
            <a:noFill/>
            <a:ln>
              <a:noFill/>
            </a:ln>
          </p:spPr>
        </p:pic>
        <p:pic>
          <p:nvPicPr>
            <p:cNvPr id="4578" name="Google Shape;4578;g27b3a2978f5_0_5935"/>
            <p:cNvPicPr preferRelativeResize="0"/>
            <p:nvPr/>
          </p:nvPicPr>
          <p:blipFill rotWithShape="1">
            <a:blip r:embed="rId10">
              <a:alphaModFix/>
            </a:blip>
            <a:srcRect l="9266" t="52587" r="30831" b="18691"/>
            <a:stretch/>
          </p:blipFill>
          <p:spPr>
            <a:xfrm>
              <a:off x="2543550" y="4754550"/>
              <a:ext cx="1089400" cy="441776"/>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82"/>
        <p:cNvGrpSpPr/>
        <p:nvPr/>
      </p:nvGrpSpPr>
      <p:grpSpPr>
        <a:xfrm>
          <a:off x="0" y="0"/>
          <a:ext cx="0" cy="0"/>
          <a:chOff x="0" y="0"/>
          <a:chExt cx="0" cy="0"/>
        </a:xfrm>
      </p:grpSpPr>
      <p:sp>
        <p:nvSpPr>
          <p:cNvPr id="4583" name="Google Shape;4583;g27b3a2978f5_0_4680"/>
          <p:cNvSpPr txBox="1"/>
          <p:nvPr/>
        </p:nvSpPr>
        <p:spPr>
          <a:xfrm>
            <a:off x="7034650" y="4875000"/>
            <a:ext cx="1779900" cy="1131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600">
                <a:solidFill>
                  <a:srgbClr val="7878B9"/>
                </a:solidFill>
                <a:latin typeface="Roboto Thin"/>
                <a:ea typeface="Roboto Thin"/>
                <a:cs typeface="Roboto Thin"/>
                <a:sym typeface="Roboto Thin"/>
              </a:rPr>
              <a:t>© 2023 Omilia Natural Language Solutions Ltd.</a:t>
            </a:r>
            <a:endParaRPr sz="600">
              <a:solidFill>
                <a:srgbClr val="7878B9"/>
              </a:solidFill>
              <a:latin typeface="Roboto Thin"/>
              <a:ea typeface="Roboto Thin"/>
              <a:cs typeface="Roboto Thin"/>
              <a:sym typeface="Roboto Thin"/>
            </a:endParaRPr>
          </a:p>
        </p:txBody>
      </p:sp>
      <p:sp>
        <p:nvSpPr>
          <p:cNvPr id="4584" name="Google Shape;4584;g27b3a2978f5_0_4680"/>
          <p:cNvSpPr txBox="1"/>
          <p:nvPr/>
        </p:nvSpPr>
        <p:spPr>
          <a:xfrm>
            <a:off x="8866532" y="4834750"/>
            <a:ext cx="191700" cy="151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800">
                <a:solidFill>
                  <a:srgbClr val="6A5AAF"/>
                </a:solidFill>
                <a:latin typeface="Roboto Thin"/>
                <a:ea typeface="Roboto Thin"/>
                <a:cs typeface="Roboto Thin"/>
                <a:sym typeface="Roboto Thin"/>
              </a:rPr>
              <a:t>8</a:t>
            </a:fld>
            <a:endParaRPr sz="800">
              <a:solidFill>
                <a:srgbClr val="6A5AAF"/>
              </a:solidFill>
              <a:latin typeface="Roboto Thin"/>
              <a:ea typeface="Roboto Thin"/>
              <a:cs typeface="Roboto Thin"/>
              <a:sym typeface="Roboto Thin"/>
            </a:endParaRPr>
          </a:p>
        </p:txBody>
      </p:sp>
      <p:pic>
        <p:nvPicPr>
          <p:cNvPr id="4585" name="Google Shape;4585;g27b3a2978f5_0_4680"/>
          <p:cNvPicPr preferRelativeResize="0"/>
          <p:nvPr/>
        </p:nvPicPr>
        <p:blipFill rotWithShape="1">
          <a:blip r:embed="rId3">
            <a:alphaModFix/>
          </a:blip>
          <a:srcRect/>
          <a:stretch/>
        </p:blipFill>
        <p:spPr>
          <a:xfrm>
            <a:off x="133574" y="4860000"/>
            <a:ext cx="1348572" cy="198950"/>
          </a:xfrm>
          <a:prstGeom prst="rect">
            <a:avLst/>
          </a:prstGeom>
          <a:noFill/>
          <a:ln>
            <a:noFill/>
          </a:ln>
        </p:spPr>
      </p:pic>
      <p:pic>
        <p:nvPicPr>
          <p:cNvPr id="4586" name="Google Shape;4586;g27b3a2978f5_0_4680"/>
          <p:cNvPicPr preferRelativeResize="0"/>
          <p:nvPr/>
        </p:nvPicPr>
        <p:blipFill>
          <a:blip r:embed="rId4">
            <a:alphaModFix/>
          </a:blip>
          <a:stretch>
            <a:fillRect/>
          </a:stretch>
        </p:blipFill>
        <p:spPr>
          <a:xfrm>
            <a:off x="7836079" y="206390"/>
            <a:ext cx="1089396" cy="198950"/>
          </a:xfrm>
          <a:prstGeom prst="rect">
            <a:avLst/>
          </a:prstGeom>
          <a:noFill/>
          <a:ln>
            <a:noFill/>
          </a:ln>
        </p:spPr>
      </p:pic>
      <p:sp>
        <p:nvSpPr>
          <p:cNvPr id="4587" name="Google Shape;4587;g27b3a2978f5_0_4680"/>
          <p:cNvSpPr txBox="1">
            <a:spLocks noGrp="1"/>
          </p:cNvSpPr>
          <p:nvPr>
            <p:ph type="title" idx="4294967295"/>
          </p:nvPr>
        </p:nvSpPr>
        <p:spPr>
          <a:xfrm>
            <a:off x="312200" y="198650"/>
            <a:ext cx="7293900" cy="6774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100"/>
              <a:buNone/>
            </a:pPr>
            <a:r>
              <a:rPr lang="en" sz="2200" b="1">
                <a:solidFill>
                  <a:srgbClr val="6032BA"/>
                </a:solidFill>
                <a:latin typeface="Roboto"/>
                <a:ea typeface="Roboto"/>
                <a:cs typeface="Roboto"/>
                <a:sym typeface="Roboto"/>
              </a:rPr>
              <a:t>PwC and Omilia transform and streamline the ordering process, shifting between physical and digital elements</a:t>
            </a:r>
            <a:endParaRPr sz="2200" b="1">
              <a:solidFill>
                <a:srgbClr val="6032BA"/>
              </a:solidFill>
              <a:latin typeface="Roboto"/>
              <a:ea typeface="Roboto"/>
              <a:cs typeface="Roboto"/>
              <a:sym typeface="Roboto"/>
            </a:endParaRPr>
          </a:p>
        </p:txBody>
      </p:sp>
      <p:grpSp>
        <p:nvGrpSpPr>
          <p:cNvPr id="4588" name="Google Shape;4588;g27b3a2978f5_0_4680"/>
          <p:cNvGrpSpPr/>
          <p:nvPr/>
        </p:nvGrpSpPr>
        <p:grpSpPr>
          <a:xfrm>
            <a:off x="4882924" y="1551530"/>
            <a:ext cx="3853875" cy="2196474"/>
            <a:chOff x="3861746" y="1221388"/>
            <a:chExt cx="4937700" cy="2843700"/>
          </a:xfrm>
        </p:grpSpPr>
        <p:pic>
          <p:nvPicPr>
            <p:cNvPr id="4589" name="Google Shape;4589;g27b3a2978f5_0_4680"/>
            <p:cNvPicPr preferRelativeResize="0"/>
            <p:nvPr/>
          </p:nvPicPr>
          <p:blipFill rotWithShape="1">
            <a:blip r:embed="rId5">
              <a:alphaModFix/>
            </a:blip>
            <a:srcRect/>
            <a:stretch/>
          </p:blipFill>
          <p:spPr>
            <a:xfrm>
              <a:off x="3879934" y="1229257"/>
              <a:ext cx="4901385" cy="2828109"/>
            </a:xfrm>
            <a:prstGeom prst="rect">
              <a:avLst/>
            </a:prstGeom>
            <a:noFill/>
            <a:ln>
              <a:noFill/>
            </a:ln>
          </p:spPr>
        </p:pic>
        <p:sp>
          <p:nvSpPr>
            <p:cNvPr id="4590" name="Google Shape;4590;g27b3a2978f5_0_4680">
              <a:hlinkClick r:id="rId6"/>
            </p:cNvPr>
            <p:cNvSpPr/>
            <p:nvPr/>
          </p:nvSpPr>
          <p:spPr>
            <a:xfrm>
              <a:off x="3861746" y="1221388"/>
              <a:ext cx="4937700" cy="2843700"/>
            </a:xfrm>
            <a:prstGeom prst="rect">
              <a:avLst/>
            </a:prstGeom>
            <a:solidFill>
              <a:srgbClr val="E3D4F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591" name="Google Shape;4591;g27b3a2978f5_0_4680" descr="Video camera with solid fill"/>
            <p:cNvPicPr preferRelativeResize="0"/>
            <p:nvPr/>
          </p:nvPicPr>
          <p:blipFill rotWithShape="1">
            <a:blip r:embed="rId7">
              <a:alphaModFix/>
            </a:blip>
            <a:srcRect/>
            <a:stretch/>
          </p:blipFill>
          <p:spPr>
            <a:xfrm>
              <a:off x="5873426" y="1979377"/>
              <a:ext cx="914400" cy="914400"/>
            </a:xfrm>
            <a:prstGeom prst="rect">
              <a:avLst/>
            </a:prstGeom>
            <a:noFill/>
            <a:ln>
              <a:noFill/>
            </a:ln>
          </p:spPr>
        </p:pic>
        <p:cxnSp>
          <p:nvCxnSpPr>
            <p:cNvPr id="4592" name="Google Shape;4592;g27b3a2978f5_0_4680"/>
            <p:cNvCxnSpPr/>
            <p:nvPr/>
          </p:nvCxnSpPr>
          <p:spPr>
            <a:xfrm>
              <a:off x="4100286" y="3339548"/>
              <a:ext cx="4460700" cy="0"/>
            </a:xfrm>
            <a:prstGeom prst="straightConnector1">
              <a:avLst/>
            </a:prstGeom>
            <a:noFill/>
            <a:ln w="28575" cap="flat" cmpd="sng">
              <a:solidFill>
                <a:srgbClr val="7249AF"/>
              </a:solidFill>
              <a:prstDash val="solid"/>
              <a:round/>
              <a:headEnd type="none" w="sm" len="sm"/>
              <a:tailEnd type="none" w="sm" len="sm"/>
            </a:ln>
          </p:spPr>
        </p:cxnSp>
        <p:sp>
          <p:nvSpPr>
            <p:cNvPr id="4593" name="Google Shape;4593;g27b3a2978f5_0_4680"/>
            <p:cNvSpPr txBox="1"/>
            <p:nvPr/>
          </p:nvSpPr>
          <p:spPr>
            <a:xfrm>
              <a:off x="5543630" y="2914484"/>
              <a:ext cx="1574100" cy="398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400" b="1" i="0" u="none" strike="noStrike" cap="none">
                  <a:solidFill>
                    <a:srgbClr val="000000"/>
                  </a:solidFill>
                  <a:latin typeface="Arial"/>
                  <a:ea typeface="Arial"/>
                  <a:cs typeface="Arial"/>
                  <a:sym typeface="Arial"/>
                </a:rPr>
                <a:t>Video Demo</a:t>
              </a:r>
              <a:endParaRPr/>
            </a:p>
          </p:txBody>
        </p:sp>
      </p:grpSp>
      <p:grpSp>
        <p:nvGrpSpPr>
          <p:cNvPr id="4594" name="Google Shape;4594;g27b3a2978f5_0_4680"/>
          <p:cNvGrpSpPr/>
          <p:nvPr/>
        </p:nvGrpSpPr>
        <p:grpSpPr>
          <a:xfrm>
            <a:off x="312193" y="1260003"/>
            <a:ext cx="3788610" cy="738900"/>
            <a:chOff x="365630" y="1114466"/>
            <a:chExt cx="3788610" cy="738900"/>
          </a:xfrm>
        </p:grpSpPr>
        <p:sp>
          <p:nvSpPr>
            <p:cNvPr id="4595" name="Google Shape;4595;g27b3a2978f5_0_4680"/>
            <p:cNvSpPr txBox="1"/>
            <p:nvPr/>
          </p:nvSpPr>
          <p:spPr>
            <a:xfrm>
              <a:off x="1086140" y="1114466"/>
              <a:ext cx="30681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1" i="0" u="none" strike="noStrike" cap="none">
                  <a:solidFill>
                    <a:srgbClr val="7249AF"/>
                  </a:solidFill>
                  <a:latin typeface="Roboto Light"/>
                  <a:ea typeface="Roboto Light"/>
                  <a:cs typeface="Roboto Light"/>
                  <a:sym typeface="Roboto Light"/>
                </a:rPr>
                <a:t>From a physical interaction </a:t>
              </a:r>
              <a:r>
                <a:rPr lang="en" sz="1400" b="0" i="0" u="none" strike="noStrike" cap="none">
                  <a:solidFill>
                    <a:srgbClr val="000000"/>
                  </a:solidFill>
                  <a:latin typeface="Roboto Light"/>
                  <a:ea typeface="Roboto Light"/>
                  <a:cs typeface="Roboto Light"/>
                  <a:sym typeface="Roboto Light"/>
                </a:rPr>
                <a:t>initiated by the customer speaking into the speaker post</a:t>
              </a:r>
              <a:endParaRPr/>
            </a:p>
          </p:txBody>
        </p:sp>
        <p:pic>
          <p:nvPicPr>
            <p:cNvPr id="4596" name="Google Shape;4596;g27b3a2978f5_0_4680"/>
            <p:cNvPicPr preferRelativeResize="0"/>
            <p:nvPr/>
          </p:nvPicPr>
          <p:blipFill rotWithShape="1">
            <a:blip r:embed="rId8">
              <a:alphaModFix/>
            </a:blip>
            <a:srcRect/>
            <a:stretch/>
          </p:blipFill>
          <p:spPr>
            <a:xfrm>
              <a:off x="365630" y="1151101"/>
              <a:ext cx="665395" cy="665395"/>
            </a:xfrm>
            <a:prstGeom prst="rect">
              <a:avLst/>
            </a:prstGeom>
            <a:noFill/>
            <a:ln>
              <a:noFill/>
            </a:ln>
          </p:spPr>
        </p:pic>
      </p:grpSp>
      <p:grpSp>
        <p:nvGrpSpPr>
          <p:cNvPr id="4597" name="Google Shape;4597;g27b3a2978f5_0_4680"/>
          <p:cNvGrpSpPr/>
          <p:nvPr/>
        </p:nvGrpSpPr>
        <p:grpSpPr>
          <a:xfrm>
            <a:off x="340283" y="2262559"/>
            <a:ext cx="3732550" cy="738900"/>
            <a:chOff x="258755" y="2116510"/>
            <a:chExt cx="3732550" cy="738900"/>
          </a:xfrm>
        </p:grpSpPr>
        <p:pic>
          <p:nvPicPr>
            <p:cNvPr id="4598" name="Google Shape;4598;g27b3a2978f5_0_4680"/>
            <p:cNvPicPr preferRelativeResize="0"/>
            <p:nvPr/>
          </p:nvPicPr>
          <p:blipFill rotWithShape="1">
            <a:blip r:embed="rId9">
              <a:alphaModFix/>
            </a:blip>
            <a:srcRect/>
            <a:stretch/>
          </p:blipFill>
          <p:spPr>
            <a:xfrm>
              <a:off x="3426895" y="2203637"/>
              <a:ext cx="564410" cy="564410"/>
            </a:xfrm>
            <a:prstGeom prst="rect">
              <a:avLst/>
            </a:prstGeom>
            <a:noFill/>
            <a:ln>
              <a:noFill/>
            </a:ln>
          </p:spPr>
        </p:pic>
        <p:sp>
          <p:nvSpPr>
            <p:cNvPr id="4599" name="Google Shape;4599;g27b3a2978f5_0_4680"/>
            <p:cNvSpPr txBox="1"/>
            <p:nvPr/>
          </p:nvSpPr>
          <p:spPr>
            <a:xfrm>
              <a:off x="258755" y="2116510"/>
              <a:ext cx="31860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1" i="0" u="none" strike="noStrike" cap="none">
                  <a:solidFill>
                    <a:srgbClr val="7249AF"/>
                  </a:solidFill>
                  <a:latin typeface="Roboto Light"/>
                  <a:ea typeface="Roboto Light"/>
                  <a:cs typeface="Roboto Light"/>
                  <a:sym typeface="Roboto Light"/>
                </a:rPr>
                <a:t>To the digital world </a:t>
              </a:r>
              <a:r>
                <a:rPr lang="en" sz="1400" b="0" i="0" u="none" strike="noStrike" cap="none">
                  <a:solidFill>
                    <a:srgbClr val="000000"/>
                  </a:solidFill>
                  <a:latin typeface="Roboto Light"/>
                  <a:ea typeface="Roboto Light"/>
                  <a:cs typeface="Roboto Light"/>
                  <a:sym typeface="Roboto Light"/>
                </a:rPr>
                <a:t>where conversational AI logs and processes the order on the POS system</a:t>
              </a:r>
              <a:endParaRPr/>
            </a:p>
          </p:txBody>
        </p:sp>
      </p:grpSp>
      <p:grpSp>
        <p:nvGrpSpPr>
          <p:cNvPr id="4600" name="Google Shape;4600;g27b3a2978f5_0_4680"/>
          <p:cNvGrpSpPr/>
          <p:nvPr/>
        </p:nvGrpSpPr>
        <p:grpSpPr>
          <a:xfrm>
            <a:off x="343861" y="3265114"/>
            <a:ext cx="3725325" cy="954300"/>
            <a:chOff x="428967" y="3204180"/>
            <a:chExt cx="3725325" cy="954300"/>
          </a:xfrm>
        </p:grpSpPr>
        <p:pic>
          <p:nvPicPr>
            <p:cNvPr id="4601" name="Google Shape;4601;g27b3a2978f5_0_4680"/>
            <p:cNvPicPr preferRelativeResize="0"/>
            <p:nvPr/>
          </p:nvPicPr>
          <p:blipFill rotWithShape="1">
            <a:blip r:embed="rId10">
              <a:alphaModFix/>
            </a:blip>
            <a:srcRect/>
            <a:stretch/>
          </p:blipFill>
          <p:spPr>
            <a:xfrm>
              <a:off x="1031025" y="3408238"/>
              <a:ext cx="545990" cy="545990"/>
            </a:xfrm>
            <a:prstGeom prst="rect">
              <a:avLst/>
            </a:prstGeom>
            <a:noFill/>
            <a:ln>
              <a:noFill/>
            </a:ln>
          </p:spPr>
        </p:pic>
        <p:pic>
          <p:nvPicPr>
            <p:cNvPr id="4602" name="Google Shape;4602;g27b3a2978f5_0_4680" descr="A black background with a black square&#10;&#10;Description automatically generated with medium confidence"/>
            <p:cNvPicPr preferRelativeResize="0"/>
            <p:nvPr/>
          </p:nvPicPr>
          <p:blipFill rotWithShape="1">
            <a:blip r:embed="rId11">
              <a:alphaModFix/>
            </a:blip>
            <a:srcRect/>
            <a:stretch/>
          </p:blipFill>
          <p:spPr>
            <a:xfrm>
              <a:off x="428967" y="3438718"/>
              <a:ext cx="485030" cy="485030"/>
            </a:xfrm>
            <a:prstGeom prst="rect">
              <a:avLst/>
            </a:prstGeom>
            <a:noFill/>
            <a:ln>
              <a:noFill/>
            </a:ln>
          </p:spPr>
        </p:pic>
        <p:sp>
          <p:nvSpPr>
            <p:cNvPr id="4603" name="Google Shape;4603;g27b3a2978f5_0_4680"/>
            <p:cNvSpPr txBox="1"/>
            <p:nvPr/>
          </p:nvSpPr>
          <p:spPr>
            <a:xfrm>
              <a:off x="1670592" y="3204180"/>
              <a:ext cx="24837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1" i="0" u="none" strike="noStrike" cap="none">
                  <a:solidFill>
                    <a:srgbClr val="7249AF"/>
                  </a:solidFill>
                  <a:latin typeface="Roboto Light"/>
                  <a:ea typeface="Roboto Light"/>
                  <a:cs typeface="Roboto Light"/>
                  <a:sym typeface="Roboto Light"/>
                </a:rPr>
                <a:t>Sent to the kitchen </a:t>
              </a:r>
              <a:r>
                <a:rPr lang="en" sz="1400" b="0" i="0" u="none" strike="noStrike" cap="none">
                  <a:solidFill>
                    <a:srgbClr val="000000"/>
                  </a:solidFill>
                  <a:latin typeface="Roboto Light"/>
                  <a:ea typeface="Roboto Light"/>
                  <a:cs typeface="Roboto Light"/>
                  <a:sym typeface="Roboto Light"/>
                </a:rPr>
                <a:t>to prepare the food which coms </a:t>
              </a:r>
              <a:r>
                <a:rPr lang="en" sz="1400" b="1" i="0" u="none" strike="noStrike" cap="none">
                  <a:solidFill>
                    <a:srgbClr val="7249AF"/>
                  </a:solidFill>
                  <a:latin typeface="Roboto Light"/>
                  <a:ea typeface="Roboto Light"/>
                  <a:cs typeface="Roboto Light"/>
                  <a:sym typeface="Roboto Light"/>
                </a:rPr>
                <a:t>back out to the customer </a:t>
              </a:r>
              <a:r>
                <a:rPr lang="en" sz="1400" b="0" i="0" u="none" strike="noStrike" cap="none">
                  <a:solidFill>
                    <a:srgbClr val="000000"/>
                  </a:solidFill>
                  <a:latin typeface="Roboto Light"/>
                  <a:ea typeface="Roboto Light"/>
                  <a:cs typeface="Roboto Light"/>
                  <a:sym typeface="Roboto Light"/>
                </a:rPr>
                <a:t>as a physical offering</a:t>
              </a:r>
              <a:endParaRPr/>
            </a:p>
          </p:txBody>
        </p:sp>
      </p:grpSp>
      <p:sp>
        <p:nvSpPr>
          <p:cNvPr id="4604" name="Google Shape;4604;g27b3a2978f5_0_4680"/>
          <p:cNvSpPr/>
          <p:nvPr/>
        </p:nvSpPr>
        <p:spPr>
          <a:xfrm>
            <a:off x="4272912" y="1151101"/>
            <a:ext cx="344100" cy="3144000"/>
          </a:xfrm>
          <a:prstGeom prst="chevron">
            <a:avLst>
              <a:gd name="adj" fmla="val 50000"/>
            </a:avLst>
          </a:prstGeom>
          <a:solidFill>
            <a:srgbClr val="6032B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nvGrpSpPr>
          <p:cNvPr id="4605" name="Google Shape;4605;g27b3a2978f5_0_4680"/>
          <p:cNvGrpSpPr/>
          <p:nvPr/>
        </p:nvGrpSpPr>
        <p:grpSpPr>
          <a:xfrm>
            <a:off x="1530074" y="4805577"/>
            <a:ext cx="826103" cy="307807"/>
            <a:chOff x="2543550" y="4647400"/>
            <a:chExt cx="1650225" cy="614876"/>
          </a:xfrm>
        </p:grpSpPr>
        <p:pic>
          <p:nvPicPr>
            <p:cNvPr id="4606" name="Google Shape;4606;g27b3a2978f5_0_4680"/>
            <p:cNvPicPr preferRelativeResize="0"/>
            <p:nvPr/>
          </p:nvPicPr>
          <p:blipFill rotWithShape="1">
            <a:blip r:embed="rId12">
              <a:alphaModFix/>
            </a:blip>
            <a:srcRect l="40027" t="16046" r="10011" b="43977"/>
            <a:stretch/>
          </p:blipFill>
          <p:spPr>
            <a:xfrm>
              <a:off x="3285225" y="4647400"/>
              <a:ext cx="908550" cy="614876"/>
            </a:xfrm>
            <a:prstGeom prst="rect">
              <a:avLst/>
            </a:prstGeom>
            <a:noFill/>
            <a:ln>
              <a:noFill/>
            </a:ln>
          </p:spPr>
        </p:pic>
        <p:pic>
          <p:nvPicPr>
            <p:cNvPr id="4607" name="Google Shape;4607;g27b3a2978f5_0_4680"/>
            <p:cNvPicPr preferRelativeResize="0"/>
            <p:nvPr/>
          </p:nvPicPr>
          <p:blipFill rotWithShape="1">
            <a:blip r:embed="rId12">
              <a:alphaModFix/>
            </a:blip>
            <a:srcRect l="9266" t="52587" r="30831" b="18691"/>
            <a:stretch/>
          </p:blipFill>
          <p:spPr>
            <a:xfrm>
              <a:off x="2543550" y="4754550"/>
              <a:ext cx="1089400" cy="441776"/>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11"/>
        <p:cNvGrpSpPr/>
        <p:nvPr/>
      </p:nvGrpSpPr>
      <p:grpSpPr>
        <a:xfrm>
          <a:off x="0" y="0"/>
          <a:ext cx="0" cy="0"/>
          <a:chOff x="0" y="0"/>
          <a:chExt cx="0" cy="0"/>
        </a:xfrm>
      </p:grpSpPr>
      <p:sp>
        <p:nvSpPr>
          <p:cNvPr id="4612" name="Google Shape;4612;g27b3a2978f5_0_9703"/>
          <p:cNvSpPr/>
          <p:nvPr/>
        </p:nvSpPr>
        <p:spPr>
          <a:xfrm>
            <a:off x="-247650" y="936380"/>
            <a:ext cx="5631300" cy="5631300"/>
          </a:xfrm>
          <a:prstGeom prst="ellipse">
            <a:avLst/>
          </a:prstGeom>
          <a:solidFill>
            <a:srgbClr val="4E349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p:txBody>
      </p:sp>
      <p:sp>
        <p:nvSpPr>
          <p:cNvPr id="4613" name="Google Shape;4613;g27b3a2978f5_0_9703"/>
          <p:cNvSpPr txBox="1"/>
          <p:nvPr/>
        </p:nvSpPr>
        <p:spPr>
          <a:xfrm>
            <a:off x="480900" y="4013850"/>
            <a:ext cx="2410800" cy="661800"/>
          </a:xfrm>
          <a:prstGeom prst="rect">
            <a:avLst/>
          </a:prstGeom>
          <a:noFill/>
          <a:ln>
            <a:noFill/>
          </a:ln>
        </p:spPr>
        <p:txBody>
          <a:bodyPr spcFirstLastPara="1" wrap="square" lIns="91425" tIns="91425" rIns="91425" bIns="91425" anchor="t" anchorCtr="0">
            <a:spAutoFit/>
          </a:bodyPr>
          <a:lstStyle/>
          <a:p>
            <a:pPr marL="101600" marR="101600" lvl="0" indent="0" algn="ctr" rtl="0">
              <a:lnSpc>
                <a:spcPct val="100000"/>
              </a:lnSpc>
              <a:spcBef>
                <a:spcPts val="800"/>
              </a:spcBef>
              <a:spcAft>
                <a:spcPts val="400"/>
              </a:spcAft>
              <a:buClr>
                <a:srgbClr val="000000"/>
              </a:buClr>
              <a:buSzPts val="1550"/>
              <a:buFont typeface="Arial"/>
              <a:buNone/>
            </a:pPr>
            <a:r>
              <a:rPr lang="en" sz="1550" b="0" i="0" u="none" strike="noStrike" cap="none">
                <a:solidFill>
                  <a:srgbClr val="4E3494"/>
                </a:solidFill>
                <a:latin typeface="Roboto Light"/>
                <a:ea typeface="Roboto Light"/>
                <a:cs typeface="Roboto Light"/>
                <a:sym typeface="Roboto Light"/>
              </a:rPr>
              <a:t>Neque porro quisquam est qui dolorem ipsum</a:t>
            </a:r>
            <a:endParaRPr sz="1550" b="0" i="0" u="none" strike="noStrike" cap="none">
              <a:solidFill>
                <a:srgbClr val="4E3494"/>
              </a:solidFill>
              <a:latin typeface="Roboto Light"/>
              <a:ea typeface="Roboto Light"/>
              <a:cs typeface="Roboto Light"/>
              <a:sym typeface="Roboto Light"/>
            </a:endParaRPr>
          </a:p>
        </p:txBody>
      </p:sp>
      <p:sp>
        <p:nvSpPr>
          <p:cNvPr id="4614" name="Google Shape;4614;g27b3a2978f5_0_9703"/>
          <p:cNvSpPr/>
          <p:nvPr/>
        </p:nvSpPr>
        <p:spPr>
          <a:xfrm>
            <a:off x="4312562" y="-1184250"/>
            <a:ext cx="5631300" cy="5631300"/>
          </a:xfrm>
          <a:prstGeom prst="ellipse">
            <a:avLst/>
          </a:prstGeom>
          <a:solidFill>
            <a:srgbClr val="842FA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Arial"/>
              <a:ea typeface="Arial"/>
              <a:cs typeface="Arial"/>
              <a:sym typeface="Arial"/>
            </a:endParaRPr>
          </a:p>
        </p:txBody>
      </p:sp>
      <p:sp>
        <p:nvSpPr>
          <p:cNvPr id="4615" name="Google Shape;4615;g27b3a2978f5_0_9703"/>
          <p:cNvSpPr txBox="1">
            <a:spLocks noGrp="1"/>
          </p:cNvSpPr>
          <p:nvPr>
            <p:ph type="subTitle" idx="4294967295"/>
          </p:nvPr>
        </p:nvSpPr>
        <p:spPr>
          <a:xfrm>
            <a:off x="5224200" y="-956150"/>
            <a:ext cx="3686100" cy="31578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Clr>
                <a:schemeClr val="dk1"/>
              </a:buClr>
              <a:buSzPts val="1100"/>
              <a:buFont typeface="Arial"/>
              <a:buNone/>
            </a:pPr>
            <a:r>
              <a:rPr lang="en" sz="4500">
                <a:solidFill>
                  <a:schemeClr val="lt1"/>
                </a:solidFill>
                <a:latin typeface="Roboto Medium"/>
                <a:ea typeface="Roboto Medium"/>
                <a:cs typeface="Roboto Medium"/>
                <a:sym typeface="Roboto Medium"/>
              </a:rPr>
              <a:t>+15% Upsell</a:t>
            </a:r>
            <a:endParaRPr/>
          </a:p>
        </p:txBody>
      </p:sp>
      <p:sp>
        <p:nvSpPr>
          <p:cNvPr id="4616" name="Google Shape;4616;g27b3a2978f5_0_9703"/>
          <p:cNvSpPr txBox="1">
            <a:spLocks noGrp="1"/>
          </p:cNvSpPr>
          <p:nvPr>
            <p:ph type="subTitle" idx="4294967295"/>
          </p:nvPr>
        </p:nvSpPr>
        <p:spPr>
          <a:xfrm>
            <a:off x="847725" y="1389975"/>
            <a:ext cx="3686100" cy="1749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Clr>
                <a:schemeClr val="dk1"/>
              </a:buClr>
              <a:buSzPts val="1100"/>
              <a:buFont typeface="Arial"/>
              <a:buNone/>
            </a:pPr>
            <a:r>
              <a:rPr lang="en" sz="4500">
                <a:solidFill>
                  <a:schemeClr val="lt1"/>
                </a:solidFill>
                <a:latin typeface="Roboto Medium"/>
                <a:ea typeface="Roboto Medium"/>
                <a:cs typeface="Roboto Medium"/>
                <a:sym typeface="Roboto Medium"/>
              </a:rPr>
              <a:t>95% Order Accuracy</a:t>
            </a:r>
            <a:endParaRPr/>
          </a:p>
        </p:txBody>
      </p:sp>
      <p:sp>
        <p:nvSpPr>
          <p:cNvPr id="4617" name="Google Shape;4617;g27b3a2978f5_0_9703"/>
          <p:cNvSpPr txBox="1">
            <a:spLocks noGrp="1"/>
          </p:cNvSpPr>
          <p:nvPr>
            <p:ph type="body" idx="4294967295"/>
          </p:nvPr>
        </p:nvSpPr>
        <p:spPr>
          <a:xfrm>
            <a:off x="847725" y="3091525"/>
            <a:ext cx="3537900" cy="962100"/>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lnSpc>
                <a:spcPct val="105000"/>
              </a:lnSpc>
              <a:spcBef>
                <a:spcPts val="0"/>
              </a:spcBef>
              <a:spcAft>
                <a:spcPts val="0"/>
              </a:spcAft>
              <a:buClr>
                <a:schemeClr val="dk1"/>
              </a:buClr>
              <a:buSzPct val="73333"/>
              <a:buFont typeface="Arial"/>
              <a:buNone/>
            </a:pPr>
            <a:r>
              <a:rPr lang="en" sz="1500">
                <a:solidFill>
                  <a:schemeClr val="lt1"/>
                </a:solidFill>
                <a:latin typeface="Roboto"/>
                <a:ea typeface="Roboto"/>
                <a:cs typeface="Roboto"/>
                <a:sym typeface="Roboto"/>
              </a:rPr>
              <a:t>Model accuracy – &gt;95.4% containment rate</a:t>
            </a:r>
            <a:endParaRPr sz="1500">
              <a:solidFill>
                <a:schemeClr val="lt1"/>
              </a:solidFill>
              <a:latin typeface="Roboto"/>
              <a:ea typeface="Roboto"/>
              <a:cs typeface="Roboto"/>
              <a:sym typeface="Roboto"/>
            </a:endParaRPr>
          </a:p>
          <a:p>
            <a:pPr marL="0" lvl="0" indent="0" algn="l" rtl="0">
              <a:lnSpc>
                <a:spcPct val="105000"/>
              </a:lnSpc>
              <a:spcBef>
                <a:spcPts val="500"/>
              </a:spcBef>
              <a:spcAft>
                <a:spcPts val="0"/>
              </a:spcAft>
              <a:buClr>
                <a:schemeClr val="dk1"/>
              </a:buClr>
              <a:buSzPct val="73333"/>
              <a:buFont typeface="Arial"/>
              <a:buNone/>
            </a:pPr>
            <a:r>
              <a:rPr lang="en" sz="1500">
                <a:solidFill>
                  <a:schemeClr val="lt1"/>
                </a:solidFill>
                <a:latin typeface="Roboto"/>
                <a:ea typeface="Roboto"/>
                <a:cs typeface="Roboto"/>
                <a:sym typeface="Roboto"/>
              </a:rPr>
              <a:t>Latency – &lt;0.2 secs</a:t>
            </a:r>
            <a:endParaRPr sz="1500">
              <a:solidFill>
                <a:schemeClr val="lt1"/>
              </a:solidFill>
              <a:latin typeface="Roboto"/>
              <a:ea typeface="Roboto"/>
              <a:cs typeface="Roboto"/>
              <a:sym typeface="Roboto"/>
            </a:endParaRPr>
          </a:p>
          <a:p>
            <a:pPr marL="0" lvl="0" indent="0" algn="l" rtl="0">
              <a:lnSpc>
                <a:spcPct val="105000"/>
              </a:lnSpc>
              <a:spcBef>
                <a:spcPts val="500"/>
              </a:spcBef>
              <a:spcAft>
                <a:spcPts val="500"/>
              </a:spcAft>
              <a:buClr>
                <a:schemeClr val="dk1"/>
              </a:buClr>
              <a:buSzPct val="73333"/>
              <a:buFont typeface="Arial"/>
              <a:buNone/>
            </a:pPr>
            <a:r>
              <a:rPr lang="en" sz="1500">
                <a:solidFill>
                  <a:schemeClr val="lt1"/>
                </a:solidFill>
                <a:latin typeface="Roboto"/>
                <a:ea typeface="Roboto"/>
                <a:cs typeface="Roboto"/>
                <a:sym typeface="Roboto"/>
              </a:rPr>
              <a:t>Avg Order Time – &lt;55 secs</a:t>
            </a:r>
            <a:endParaRPr/>
          </a:p>
        </p:txBody>
      </p:sp>
      <p:grpSp>
        <p:nvGrpSpPr>
          <p:cNvPr id="4618" name="Google Shape;4618;g27b3a2978f5_0_9703"/>
          <p:cNvGrpSpPr/>
          <p:nvPr/>
        </p:nvGrpSpPr>
        <p:grpSpPr>
          <a:xfrm>
            <a:off x="389714" y="4764079"/>
            <a:ext cx="1451540" cy="229128"/>
            <a:chOff x="262788" y="4847368"/>
            <a:chExt cx="1443457" cy="217781"/>
          </a:xfrm>
        </p:grpSpPr>
        <p:sp>
          <p:nvSpPr>
            <p:cNvPr id="4619" name="Google Shape;4619;g27b3a2978f5_0_9703"/>
            <p:cNvSpPr/>
            <p:nvPr/>
          </p:nvSpPr>
          <p:spPr>
            <a:xfrm>
              <a:off x="611837" y="4848955"/>
              <a:ext cx="41052" cy="183425"/>
            </a:xfrm>
            <a:custGeom>
              <a:avLst/>
              <a:gdLst/>
              <a:ahLst/>
              <a:cxnLst/>
              <a:rect l="l" t="t" r="r" b="b"/>
              <a:pathLst>
                <a:path w="8089" h="35376" extrusionOk="0">
                  <a:moveTo>
                    <a:pt x="0" y="35375"/>
                  </a:moveTo>
                  <a:lnTo>
                    <a:pt x="8088" y="35375"/>
                  </a:lnTo>
                  <a:lnTo>
                    <a:pt x="8088" y="1"/>
                  </a:lnTo>
                  <a:lnTo>
                    <a:pt x="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20" name="Google Shape;4620;g27b3a2978f5_0_9703"/>
            <p:cNvSpPr/>
            <p:nvPr/>
          </p:nvSpPr>
          <p:spPr>
            <a:xfrm>
              <a:off x="670991" y="4848955"/>
              <a:ext cx="41219" cy="183425"/>
            </a:xfrm>
            <a:custGeom>
              <a:avLst/>
              <a:gdLst/>
              <a:ahLst/>
              <a:cxnLst/>
              <a:rect l="l" t="t" r="r" b="b"/>
              <a:pathLst>
                <a:path w="8122" h="35376" extrusionOk="0">
                  <a:moveTo>
                    <a:pt x="0" y="5098"/>
                  </a:moveTo>
                  <a:lnTo>
                    <a:pt x="8122" y="5098"/>
                  </a:lnTo>
                  <a:lnTo>
                    <a:pt x="8122" y="1"/>
                  </a:lnTo>
                  <a:lnTo>
                    <a:pt x="0" y="1"/>
                  </a:lnTo>
                  <a:close/>
                  <a:moveTo>
                    <a:pt x="0" y="35375"/>
                  </a:moveTo>
                  <a:lnTo>
                    <a:pt x="8122" y="35375"/>
                  </a:lnTo>
                  <a:lnTo>
                    <a:pt x="8122" y="6763"/>
                  </a:lnTo>
                  <a:lnTo>
                    <a:pt x="0" y="6763"/>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21" name="Google Shape;4621;g27b3a2978f5_0_9703"/>
            <p:cNvSpPr/>
            <p:nvPr/>
          </p:nvSpPr>
          <p:spPr>
            <a:xfrm>
              <a:off x="554926" y="4848955"/>
              <a:ext cx="41052" cy="183425"/>
            </a:xfrm>
            <a:custGeom>
              <a:avLst/>
              <a:gdLst/>
              <a:ahLst/>
              <a:cxnLst/>
              <a:rect l="l" t="t" r="r" b="b"/>
              <a:pathLst>
                <a:path w="8089" h="35376" extrusionOk="0">
                  <a:moveTo>
                    <a:pt x="1" y="5098"/>
                  </a:moveTo>
                  <a:lnTo>
                    <a:pt x="8088" y="5098"/>
                  </a:lnTo>
                  <a:lnTo>
                    <a:pt x="8088" y="1"/>
                  </a:lnTo>
                  <a:lnTo>
                    <a:pt x="1" y="1"/>
                  </a:lnTo>
                  <a:close/>
                  <a:moveTo>
                    <a:pt x="1" y="35375"/>
                  </a:moveTo>
                  <a:lnTo>
                    <a:pt x="8088" y="35375"/>
                  </a:lnTo>
                  <a:lnTo>
                    <a:pt x="8088" y="6763"/>
                  </a:lnTo>
                  <a:lnTo>
                    <a:pt x="1" y="6763"/>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22" name="Google Shape;4622;g27b3a2978f5_0_9703"/>
            <p:cNvSpPr/>
            <p:nvPr/>
          </p:nvSpPr>
          <p:spPr>
            <a:xfrm>
              <a:off x="262788" y="4847368"/>
              <a:ext cx="104164" cy="186769"/>
            </a:xfrm>
            <a:custGeom>
              <a:avLst/>
              <a:gdLst/>
              <a:ahLst/>
              <a:cxnLst/>
              <a:rect l="l" t="t" r="r" b="b"/>
              <a:pathLst>
                <a:path w="20525" h="36021" extrusionOk="0">
                  <a:moveTo>
                    <a:pt x="8699" y="30040"/>
                  </a:moveTo>
                  <a:cubicBezTo>
                    <a:pt x="8699" y="30856"/>
                    <a:pt x="9243" y="31297"/>
                    <a:pt x="10262" y="31297"/>
                  </a:cubicBezTo>
                  <a:cubicBezTo>
                    <a:pt x="11282" y="31297"/>
                    <a:pt x="11826" y="30856"/>
                    <a:pt x="11826" y="30040"/>
                  </a:cubicBezTo>
                  <a:lnTo>
                    <a:pt x="11826" y="5981"/>
                  </a:lnTo>
                  <a:cubicBezTo>
                    <a:pt x="11826" y="5166"/>
                    <a:pt x="11282" y="4758"/>
                    <a:pt x="10262" y="4758"/>
                  </a:cubicBezTo>
                  <a:cubicBezTo>
                    <a:pt x="9243" y="4758"/>
                    <a:pt x="8699" y="5166"/>
                    <a:pt x="8699" y="5981"/>
                  </a:cubicBezTo>
                  <a:close/>
                  <a:moveTo>
                    <a:pt x="20525" y="28477"/>
                  </a:moveTo>
                  <a:cubicBezTo>
                    <a:pt x="20525" y="31060"/>
                    <a:pt x="20423" y="36021"/>
                    <a:pt x="10398" y="36021"/>
                  </a:cubicBezTo>
                  <a:lnTo>
                    <a:pt x="10126" y="36021"/>
                  </a:lnTo>
                  <a:cubicBezTo>
                    <a:pt x="102" y="36021"/>
                    <a:pt x="0" y="31060"/>
                    <a:pt x="0" y="28477"/>
                  </a:cubicBezTo>
                  <a:lnTo>
                    <a:pt x="0" y="7579"/>
                  </a:lnTo>
                  <a:cubicBezTo>
                    <a:pt x="0" y="4996"/>
                    <a:pt x="102" y="1"/>
                    <a:pt x="10126" y="1"/>
                  </a:cubicBezTo>
                  <a:lnTo>
                    <a:pt x="10398" y="1"/>
                  </a:lnTo>
                  <a:cubicBezTo>
                    <a:pt x="20423" y="1"/>
                    <a:pt x="20525" y="4996"/>
                    <a:pt x="20525" y="757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23" name="Google Shape;4623;g27b3a2978f5_0_9703"/>
            <p:cNvSpPr/>
            <p:nvPr/>
          </p:nvSpPr>
          <p:spPr>
            <a:xfrm>
              <a:off x="384020" y="4882782"/>
              <a:ext cx="153493" cy="149598"/>
            </a:xfrm>
            <a:custGeom>
              <a:avLst/>
              <a:gdLst/>
              <a:ahLst/>
              <a:cxnLst/>
              <a:rect l="l" t="t" r="r" b="b"/>
              <a:pathLst>
                <a:path w="30245" h="28852" extrusionOk="0">
                  <a:moveTo>
                    <a:pt x="19133" y="5846"/>
                  </a:moveTo>
                  <a:lnTo>
                    <a:pt x="19133" y="28851"/>
                  </a:lnTo>
                  <a:lnTo>
                    <a:pt x="11045" y="28851"/>
                  </a:lnTo>
                  <a:lnTo>
                    <a:pt x="11045" y="5880"/>
                  </a:lnTo>
                  <a:cubicBezTo>
                    <a:pt x="11045" y="5030"/>
                    <a:pt x="10467" y="4588"/>
                    <a:pt x="9652" y="4588"/>
                  </a:cubicBezTo>
                  <a:cubicBezTo>
                    <a:pt x="8734" y="4588"/>
                    <a:pt x="8224" y="5030"/>
                    <a:pt x="8224" y="5880"/>
                  </a:cubicBezTo>
                  <a:lnTo>
                    <a:pt x="8224" y="28851"/>
                  </a:lnTo>
                  <a:lnTo>
                    <a:pt x="1" y="28851"/>
                  </a:lnTo>
                  <a:lnTo>
                    <a:pt x="1" y="239"/>
                  </a:lnTo>
                  <a:lnTo>
                    <a:pt x="8258" y="273"/>
                  </a:lnTo>
                  <a:lnTo>
                    <a:pt x="8258" y="1190"/>
                  </a:lnTo>
                  <a:cubicBezTo>
                    <a:pt x="8258" y="1190"/>
                    <a:pt x="10093" y="1"/>
                    <a:pt x="13865" y="1"/>
                  </a:cubicBezTo>
                  <a:cubicBezTo>
                    <a:pt x="16686" y="1"/>
                    <a:pt x="18487" y="2006"/>
                    <a:pt x="18487" y="2006"/>
                  </a:cubicBezTo>
                  <a:cubicBezTo>
                    <a:pt x="18487" y="2006"/>
                    <a:pt x="19982" y="1"/>
                    <a:pt x="25011" y="1"/>
                  </a:cubicBezTo>
                  <a:cubicBezTo>
                    <a:pt x="27288" y="1"/>
                    <a:pt x="28953" y="1224"/>
                    <a:pt x="29735" y="2550"/>
                  </a:cubicBezTo>
                  <a:cubicBezTo>
                    <a:pt x="30244" y="3399"/>
                    <a:pt x="30176" y="4317"/>
                    <a:pt x="30176" y="4928"/>
                  </a:cubicBezTo>
                  <a:lnTo>
                    <a:pt x="30176" y="28851"/>
                  </a:lnTo>
                  <a:lnTo>
                    <a:pt x="21953" y="28851"/>
                  </a:lnTo>
                  <a:lnTo>
                    <a:pt x="21953" y="5880"/>
                  </a:lnTo>
                  <a:cubicBezTo>
                    <a:pt x="21953" y="5030"/>
                    <a:pt x="21409" y="4588"/>
                    <a:pt x="20560" y="4588"/>
                  </a:cubicBezTo>
                  <a:cubicBezTo>
                    <a:pt x="19642" y="4588"/>
                    <a:pt x="19133" y="4996"/>
                    <a:pt x="19133" y="584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24" name="Google Shape;4624;g27b3a2978f5_0_9703"/>
            <p:cNvSpPr/>
            <p:nvPr/>
          </p:nvSpPr>
          <p:spPr>
            <a:xfrm>
              <a:off x="727384" y="4881906"/>
              <a:ext cx="98475" cy="152408"/>
            </a:xfrm>
            <a:custGeom>
              <a:avLst/>
              <a:gdLst/>
              <a:ahLst/>
              <a:cxnLst/>
              <a:rect l="l" t="t" r="r" b="b"/>
              <a:pathLst>
                <a:path w="19404" h="29394" extrusionOk="0">
                  <a:moveTo>
                    <a:pt x="11180" y="23413"/>
                  </a:moveTo>
                  <a:lnTo>
                    <a:pt x="11214" y="16175"/>
                  </a:lnTo>
                  <a:cubicBezTo>
                    <a:pt x="10942" y="16243"/>
                    <a:pt x="10704" y="16311"/>
                    <a:pt x="10466" y="16345"/>
                  </a:cubicBezTo>
                  <a:cubicBezTo>
                    <a:pt x="10228" y="16413"/>
                    <a:pt x="9957" y="16481"/>
                    <a:pt x="9719" y="16549"/>
                  </a:cubicBezTo>
                  <a:cubicBezTo>
                    <a:pt x="8971" y="16821"/>
                    <a:pt x="8258" y="17636"/>
                    <a:pt x="8258" y="18622"/>
                  </a:cubicBezTo>
                  <a:lnTo>
                    <a:pt x="8258" y="23413"/>
                  </a:lnTo>
                  <a:cubicBezTo>
                    <a:pt x="8258" y="24331"/>
                    <a:pt x="8767" y="24806"/>
                    <a:pt x="9719" y="24806"/>
                  </a:cubicBezTo>
                  <a:cubicBezTo>
                    <a:pt x="10670" y="24806"/>
                    <a:pt x="11180" y="24331"/>
                    <a:pt x="11180" y="23413"/>
                  </a:cubicBezTo>
                  <a:close/>
                  <a:moveTo>
                    <a:pt x="442" y="6117"/>
                  </a:moveTo>
                  <a:cubicBezTo>
                    <a:pt x="442" y="4622"/>
                    <a:pt x="476" y="2787"/>
                    <a:pt x="2820" y="1495"/>
                  </a:cubicBezTo>
                  <a:cubicBezTo>
                    <a:pt x="4622" y="510"/>
                    <a:pt x="7918" y="0"/>
                    <a:pt x="9923" y="0"/>
                  </a:cubicBezTo>
                  <a:cubicBezTo>
                    <a:pt x="11961" y="0"/>
                    <a:pt x="15258" y="510"/>
                    <a:pt x="17059" y="1495"/>
                  </a:cubicBezTo>
                  <a:cubicBezTo>
                    <a:pt x="19369" y="2787"/>
                    <a:pt x="19403" y="4757"/>
                    <a:pt x="19403" y="6219"/>
                  </a:cubicBezTo>
                  <a:cubicBezTo>
                    <a:pt x="19403" y="7918"/>
                    <a:pt x="19403" y="29020"/>
                    <a:pt x="19403" y="29020"/>
                  </a:cubicBezTo>
                  <a:lnTo>
                    <a:pt x="12097" y="29020"/>
                  </a:lnTo>
                  <a:lnTo>
                    <a:pt x="12097" y="27933"/>
                  </a:lnTo>
                  <a:cubicBezTo>
                    <a:pt x="12097" y="27933"/>
                    <a:pt x="11282" y="28952"/>
                    <a:pt x="9787" y="29224"/>
                  </a:cubicBezTo>
                  <a:cubicBezTo>
                    <a:pt x="8699" y="29394"/>
                    <a:pt x="6423" y="29360"/>
                    <a:pt x="6423" y="29360"/>
                  </a:cubicBezTo>
                  <a:cubicBezTo>
                    <a:pt x="2277" y="29326"/>
                    <a:pt x="238" y="27933"/>
                    <a:pt x="238" y="25146"/>
                  </a:cubicBezTo>
                  <a:lnTo>
                    <a:pt x="238" y="18860"/>
                  </a:lnTo>
                  <a:cubicBezTo>
                    <a:pt x="238" y="18860"/>
                    <a:pt x="0" y="16039"/>
                    <a:pt x="3806" y="14204"/>
                  </a:cubicBezTo>
                  <a:cubicBezTo>
                    <a:pt x="3806" y="14204"/>
                    <a:pt x="8869" y="11826"/>
                    <a:pt x="10093" y="11180"/>
                  </a:cubicBezTo>
                  <a:cubicBezTo>
                    <a:pt x="11350" y="10500"/>
                    <a:pt x="11214" y="9515"/>
                    <a:pt x="11214" y="9515"/>
                  </a:cubicBezTo>
                  <a:lnTo>
                    <a:pt x="11248" y="5981"/>
                  </a:lnTo>
                  <a:cubicBezTo>
                    <a:pt x="11248" y="5199"/>
                    <a:pt x="10602" y="4452"/>
                    <a:pt x="9753" y="4452"/>
                  </a:cubicBezTo>
                  <a:cubicBezTo>
                    <a:pt x="8937" y="4452"/>
                    <a:pt x="8359" y="5199"/>
                    <a:pt x="8325" y="5947"/>
                  </a:cubicBezTo>
                  <a:lnTo>
                    <a:pt x="8325" y="11520"/>
                  </a:lnTo>
                  <a:lnTo>
                    <a:pt x="442" y="115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25" name="Google Shape;4625;g27b3a2978f5_0_9703"/>
            <p:cNvSpPr/>
            <p:nvPr/>
          </p:nvSpPr>
          <p:spPr>
            <a:xfrm>
              <a:off x="870865" y="4848074"/>
              <a:ext cx="5694" cy="217075"/>
            </a:xfrm>
            <a:custGeom>
              <a:avLst/>
              <a:gdLst/>
              <a:ahLst/>
              <a:cxnLst/>
              <a:rect l="l" t="t" r="r" b="b"/>
              <a:pathLst>
                <a:path w="1122" h="41866" extrusionOk="0">
                  <a:moveTo>
                    <a:pt x="1" y="41866"/>
                  </a:moveTo>
                  <a:lnTo>
                    <a:pt x="1122" y="41866"/>
                  </a:lnTo>
                  <a:lnTo>
                    <a:pt x="1122" y="1"/>
                  </a:lnTo>
                  <a:lnTo>
                    <a:pt x="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26" name="Google Shape;4626;g27b3a2978f5_0_9703"/>
            <p:cNvSpPr/>
            <p:nvPr/>
          </p:nvSpPr>
          <p:spPr>
            <a:xfrm>
              <a:off x="909668" y="4884897"/>
              <a:ext cx="41392" cy="55153"/>
            </a:xfrm>
            <a:custGeom>
              <a:avLst/>
              <a:gdLst/>
              <a:ahLst/>
              <a:cxnLst/>
              <a:rect l="l" t="t" r="r" b="b"/>
              <a:pathLst>
                <a:path w="8156" h="10637" extrusionOk="0">
                  <a:moveTo>
                    <a:pt x="8156" y="782"/>
                  </a:moveTo>
                  <a:lnTo>
                    <a:pt x="4520" y="782"/>
                  </a:lnTo>
                  <a:lnTo>
                    <a:pt x="4520" y="10637"/>
                  </a:lnTo>
                  <a:lnTo>
                    <a:pt x="3636" y="10637"/>
                  </a:lnTo>
                  <a:lnTo>
                    <a:pt x="3636" y="782"/>
                  </a:lnTo>
                  <a:lnTo>
                    <a:pt x="0" y="782"/>
                  </a:lnTo>
                  <a:lnTo>
                    <a:pt x="0" y="1"/>
                  </a:lnTo>
                  <a:lnTo>
                    <a:pt x="8156"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27" name="Google Shape;4627;g27b3a2978f5_0_9703"/>
            <p:cNvSpPr/>
            <p:nvPr/>
          </p:nvSpPr>
          <p:spPr>
            <a:xfrm>
              <a:off x="952608" y="4898290"/>
              <a:ext cx="32947" cy="42465"/>
            </a:xfrm>
            <a:custGeom>
              <a:avLst/>
              <a:gdLst/>
              <a:ahLst/>
              <a:cxnLst/>
              <a:rect l="l" t="t" r="r" b="b"/>
              <a:pathLst>
                <a:path w="6492" h="8190" extrusionOk="0">
                  <a:moveTo>
                    <a:pt x="3365" y="748"/>
                  </a:moveTo>
                  <a:cubicBezTo>
                    <a:pt x="2719" y="748"/>
                    <a:pt x="2176" y="986"/>
                    <a:pt x="1734" y="1462"/>
                  </a:cubicBezTo>
                  <a:cubicBezTo>
                    <a:pt x="1258" y="1971"/>
                    <a:pt x="986" y="2617"/>
                    <a:pt x="918" y="3432"/>
                  </a:cubicBezTo>
                  <a:lnTo>
                    <a:pt x="5642" y="3432"/>
                  </a:lnTo>
                  <a:lnTo>
                    <a:pt x="5642" y="3330"/>
                  </a:lnTo>
                  <a:cubicBezTo>
                    <a:pt x="5608" y="2583"/>
                    <a:pt x="5404" y="1937"/>
                    <a:pt x="4996" y="1462"/>
                  </a:cubicBezTo>
                  <a:cubicBezTo>
                    <a:pt x="4588" y="986"/>
                    <a:pt x="4045" y="748"/>
                    <a:pt x="3365" y="748"/>
                  </a:cubicBezTo>
                  <a:close/>
                  <a:moveTo>
                    <a:pt x="3535" y="8190"/>
                  </a:moveTo>
                  <a:cubicBezTo>
                    <a:pt x="2855" y="8190"/>
                    <a:pt x="2278" y="8054"/>
                    <a:pt x="1734" y="7714"/>
                  </a:cubicBezTo>
                  <a:cubicBezTo>
                    <a:pt x="1190" y="7374"/>
                    <a:pt x="748" y="6932"/>
                    <a:pt x="443" y="6321"/>
                  </a:cubicBezTo>
                  <a:cubicBezTo>
                    <a:pt x="171" y="5743"/>
                    <a:pt x="1" y="5064"/>
                    <a:pt x="1" y="4350"/>
                  </a:cubicBezTo>
                  <a:lnTo>
                    <a:pt x="1" y="4010"/>
                  </a:lnTo>
                  <a:cubicBezTo>
                    <a:pt x="1" y="3263"/>
                    <a:pt x="171" y="2583"/>
                    <a:pt x="443" y="1971"/>
                  </a:cubicBezTo>
                  <a:cubicBezTo>
                    <a:pt x="748" y="1360"/>
                    <a:pt x="1156" y="884"/>
                    <a:pt x="1666" y="544"/>
                  </a:cubicBezTo>
                  <a:cubicBezTo>
                    <a:pt x="2210" y="170"/>
                    <a:pt x="2753" y="0"/>
                    <a:pt x="3365" y="0"/>
                  </a:cubicBezTo>
                  <a:cubicBezTo>
                    <a:pt x="4350" y="0"/>
                    <a:pt x="5098" y="340"/>
                    <a:pt x="5642" y="986"/>
                  </a:cubicBezTo>
                  <a:cubicBezTo>
                    <a:pt x="6219" y="1631"/>
                    <a:pt x="6491" y="2549"/>
                    <a:pt x="6491" y="3670"/>
                  </a:cubicBezTo>
                  <a:lnTo>
                    <a:pt x="6491" y="4180"/>
                  </a:lnTo>
                  <a:lnTo>
                    <a:pt x="884" y="4180"/>
                  </a:lnTo>
                  <a:lnTo>
                    <a:pt x="884" y="4350"/>
                  </a:lnTo>
                  <a:cubicBezTo>
                    <a:pt x="884" y="5233"/>
                    <a:pt x="1122" y="5981"/>
                    <a:pt x="1632" y="6559"/>
                  </a:cubicBezTo>
                  <a:cubicBezTo>
                    <a:pt x="2142" y="7170"/>
                    <a:pt x="2787" y="7476"/>
                    <a:pt x="3569" y="7476"/>
                  </a:cubicBezTo>
                  <a:cubicBezTo>
                    <a:pt x="4045" y="7476"/>
                    <a:pt x="4452" y="7374"/>
                    <a:pt x="4826" y="7204"/>
                  </a:cubicBezTo>
                  <a:cubicBezTo>
                    <a:pt x="5166" y="7034"/>
                    <a:pt x="5506" y="6763"/>
                    <a:pt x="5778" y="6389"/>
                  </a:cubicBezTo>
                  <a:lnTo>
                    <a:pt x="6321" y="6797"/>
                  </a:lnTo>
                  <a:cubicBezTo>
                    <a:pt x="5676" y="7748"/>
                    <a:pt x="4758" y="8190"/>
                    <a:pt x="3535"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28" name="Google Shape;4628;g27b3a2978f5_0_9703"/>
            <p:cNvSpPr/>
            <p:nvPr/>
          </p:nvSpPr>
          <p:spPr>
            <a:xfrm>
              <a:off x="991929" y="4898290"/>
              <a:ext cx="32429" cy="42465"/>
            </a:xfrm>
            <a:custGeom>
              <a:avLst/>
              <a:gdLst/>
              <a:ahLst/>
              <a:cxnLst/>
              <a:rect l="l" t="t" r="r" b="b"/>
              <a:pathLst>
                <a:path w="6390" h="8190" extrusionOk="0">
                  <a:moveTo>
                    <a:pt x="3365" y="7476"/>
                  </a:moveTo>
                  <a:cubicBezTo>
                    <a:pt x="3976" y="7476"/>
                    <a:pt x="4486" y="7306"/>
                    <a:pt x="4894" y="6966"/>
                  </a:cubicBezTo>
                  <a:cubicBezTo>
                    <a:pt x="5302" y="6593"/>
                    <a:pt x="5506" y="6151"/>
                    <a:pt x="5540" y="5607"/>
                  </a:cubicBezTo>
                  <a:lnTo>
                    <a:pt x="6389" y="5607"/>
                  </a:lnTo>
                  <a:cubicBezTo>
                    <a:pt x="6355" y="6117"/>
                    <a:pt x="6219" y="6525"/>
                    <a:pt x="5947" y="6932"/>
                  </a:cubicBezTo>
                  <a:cubicBezTo>
                    <a:pt x="5675" y="7340"/>
                    <a:pt x="5302" y="7646"/>
                    <a:pt x="4826" y="7884"/>
                  </a:cubicBezTo>
                  <a:cubicBezTo>
                    <a:pt x="4384" y="8088"/>
                    <a:pt x="3874" y="8190"/>
                    <a:pt x="3365" y="8190"/>
                  </a:cubicBezTo>
                  <a:cubicBezTo>
                    <a:pt x="2311" y="8190"/>
                    <a:pt x="1496" y="7850"/>
                    <a:pt x="884" y="7136"/>
                  </a:cubicBezTo>
                  <a:cubicBezTo>
                    <a:pt x="306" y="6389"/>
                    <a:pt x="1" y="5437"/>
                    <a:pt x="1" y="4214"/>
                  </a:cubicBezTo>
                  <a:lnTo>
                    <a:pt x="1" y="3942"/>
                  </a:lnTo>
                  <a:cubicBezTo>
                    <a:pt x="1" y="3161"/>
                    <a:pt x="136" y="2481"/>
                    <a:pt x="408" y="1903"/>
                  </a:cubicBezTo>
                  <a:cubicBezTo>
                    <a:pt x="680" y="1292"/>
                    <a:pt x="1054" y="816"/>
                    <a:pt x="1564" y="510"/>
                  </a:cubicBezTo>
                  <a:cubicBezTo>
                    <a:pt x="2073" y="170"/>
                    <a:pt x="2685" y="0"/>
                    <a:pt x="3365" y="0"/>
                  </a:cubicBezTo>
                  <a:cubicBezTo>
                    <a:pt x="4214" y="0"/>
                    <a:pt x="4928" y="272"/>
                    <a:pt x="5472" y="782"/>
                  </a:cubicBezTo>
                  <a:cubicBezTo>
                    <a:pt x="6049" y="1292"/>
                    <a:pt x="6355" y="1971"/>
                    <a:pt x="6389" y="2821"/>
                  </a:cubicBezTo>
                  <a:lnTo>
                    <a:pt x="5540" y="2821"/>
                  </a:lnTo>
                  <a:cubicBezTo>
                    <a:pt x="5506" y="2209"/>
                    <a:pt x="5302" y="1699"/>
                    <a:pt x="4894" y="1326"/>
                  </a:cubicBezTo>
                  <a:cubicBezTo>
                    <a:pt x="4486" y="952"/>
                    <a:pt x="3976" y="748"/>
                    <a:pt x="3365" y="748"/>
                  </a:cubicBezTo>
                  <a:cubicBezTo>
                    <a:pt x="2549" y="748"/>
                    <a:pt x="1938" y="1054"/>
                    <a:pt x="1530" y="1597"/>
                  </a:cubicBezTo>
                  <a:cubicBezTo>
                    <a:pt x="1088" y="2175"/>
                    <a:pt x="884" y="2991"/>
                    <a:pt x="884" y="4010"/>
                  </a:cubicBezTo>
                  <a:lnTo>
                    <a:pt x="884" y="4248"/>
                  </a:lnTo>
                  <a:cubicBezTo>
                    <a:pt x="884" y="5267"/>
                    <a:pt x="1088" y="6049"/>
                    <a:pt x="1530" y="6627"/>
                  </a:cubicBezTo>
                  <a:cubicBezTo>
                    <a:pt x="1938" y="7170"/>
                    <a:pt x="2583" y="7476"/>
                    <a:pt x="3365" y="747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29" name="Google Shape;4629;g27b3a2978f5_0_9703"/>
            <p:cNvSpPr/>
            <p:nvPr/>
          </p:nvSpPr>
          <p:spPr>
            <a:xfrm>
              <a:off x="1033148" y="4881906"/>
              <a:ext cx="30181" cy="58145"/>
            </a:xfrm>
            <a:custGeom>
              <a:avLst/>
              <a:gdLst/>
              <a:ahLst/>
              <a:cxnLst/>
              <a:rect l="l" t="t" r="r" b="b"/>
              <a:pathLst>
                <a:path w="5947" h="11214" extrusionOk="0">
                  <a:moveTo>
                    <a:pt x="884" y="4656"/>
                  </a:moveTo>
                  <a:cubicBezTo>
                    <a:pt x="1156" y="4180"/>
                    <a:pt x="1529" y="3806"/>
                    <a:pt x="1971" y="3568"/>
                  </a:cubicBezTo>
                  <a:cubicBezTo>
                    <a:pt x="2413" y="3296"/>
                    <a:pt x="2923" y="3160"/>
                    <a:pt x="3432" y="3160"/>
                  </a:cubicBezTo>
                  <a:cubicBezTo>
                    <a:pt x="4282" y="3160"/>
                    <a:pt x="4893" y="3398"/>
                    <a:pt x="5335" y="3874"/>
                  </a:cubicBezTo>
                  <a:cubicBezTo>
                    <a:pt x="5743" y="4350"/>
                    <a:pt x="5947" y="5063"/>
                    <a:pt x="5947" y="6049"/>
                  </a:cubicBezTo>
                  <a:lnTo>
                    <a:pt x="5947" y="11214"/>
                  </a:lnTo>
                  <a:lnTo>
                    <a:pt x="5097" y="11214"/>
                  </a:lnTo>
                  <a:lnTo>
                    <a:pt x="5097" y="6015"/>
                  </a:lnTo>
                  <a:cubicBezTo>
                    <a:pt x="5063" y="5335"/>
                    <a:pt x="4927" y="4791"/>
                    <a:pt x="4622" y="4452"/>
                  </a:cubicBezTo>
                  <a:cubicBezTo>
                    <a:pt x="4350" y="4112"/>
                    <a:pt x="3874" y="3942"/>
                    <a:pt x="3228" y="3942"/>
                  </a:cubicBezTo>
                  <a:cubicBezTo>
                    <a:pt x="2685" y="3942"/>
                    <a:pt x="2209" y="4112"/>
                    <a:pt x="1801" y="4452"/>
                  </a:cubicBezTo>
                  <a:cubicBezTo>
                    <a:pt x="1393" y="4791"/>
                    <a:pt x="1088" y="5233"/>
                    <a:pt x="884" y="5811"/>
                  </a:cubicBezTo>
                  <a:lnTo>
                    <a:pt x="884" y="11214"/>
                  </a:lnTo>
                  <a:lnTo>
                    <a:pt x="0" y="11214"/>
                  </a:lnTo>
                  <a:lnTo>
                    <a:pt x="0" y="0"/>
                  </a:lnTo>
                  <a:lnTo>
                    <a:pt x="88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30" name="Google Shape;4630;g27b3a2978f5_0_9703"/>
            <p:cNvSpPr/>
            <p:nvPr/>
          </p:nvSpPr>
          <p:spPr>
            <a:xfrm>
              <a:off x="1074707"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02" y="714"/>
                  </a:cubicBezTo>
                  <a:cubicBezTo>
                    <a:pt x="5744" y="1190"/>
                    <a:pt x="5947" y="1903"/>
                    <a:pt x="5947" y="2889"/>
                  </a:cubicBezTo>
                  <a:lnTo>
                    <a:pt x="5947" y="8054"/>
                  </a:lnTo>
                  <a:lnTo>
                    <a:pt x="5064" y="8054"/>
                  </a:lnTo>
                  <a:lnTo>
                    <a:pt x="5064" y="2855"/>
                  </a:lnTo>
                  <a:cubicBezTo>
                    <a:pt x="5064" y="2175"/>
                    <a:pt x="4928" y="1631"/>
                    <a:pt x="4622" y="1292"/>
                  </a:cubicBezTo>
                  <a:cubicBezTo>
                    <a:pt x="4350" y="952"/>
                    <a:pt x="3875" y="782"/>
                    <a:pt x="3229" y="782"/>
                  </a:cubicBezTo>
                  <a:cubicBezTo>
                    <a:pt x="2685" y="782"/>
                    <a:pt x="2209" y="952"/>
                    <a:pt x="1802" y="1292"/>
                  </a:cubicBezTo>
                  <a:cubicBezTo>
                    <a:pt x="1360" y="1631"/>
                    <a:pt x="1054" y="2073"/>
                    <a:pt x="884" y="2651"/>
                  </a:cubicBezTo>
                  <a:lnTo>
                    <a:pt x="884" y="8054"/>
                  </a:lnTo>
                  <a:lnTo>
                    <a:pt x="1" y="8054"/>
                  </a:lnTo>
                  <a:lnTo>
                    <a:pt x="1" y="17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31" name="Google Shape;4631;g27b3a2978f5_0_9703"/>
            <p:cNvSpPr/>
            <p:nvPr/>
          </p:nvSpPr>
          <p:spPr>
            <a:xfrm>
              <a:off x="1113856" y="4898290"/>
              <a:ext cx="35703" cy="42465"/>
            </a:xfrm>
            <a:custGeom>
              <a:avLst/>
              <a:gdLst/>
              <a:ahLst/>
              <a:cxnLst/>
              <a:rect l="l" t="t" r="r" b="b"/>
              <a:pathLst>
                <a:path w="7035" h="8190" extrusionOk="0">
                  <a:moveTo>
                    <a:pt x="884" y="4248"/>
                  </a:moveTo>
                  <a:cubicBezTo>
                    <a:pt x="884" y="5165"/>
                    <a:pt x="1122" y="5947"/>
                    <a:pt x="1598" y="6559"/>
                  </a:cubicBezTo>
                  <a:cubicBezTo>
                    <a:pt x="2107" y="7170"/>
                    <a:pt x="2719" y="7476"/>
                    <a:pt x="3535" y="7476"/>
                  </a:cubicBezTo>
                  <a:cubicBezTo>
                    <a:pt x="4316" y="7476"/>
                    <a:pt x="4962" y="7170"/>
                    <a:pt x="5437" y="6559"/>
                  </a:cubicBezTo>
                  <a:cubicBezTo>
                    <a:pt x="5913" y="5947"/>
                    <a:pt x="6151" y="5165"/>
                    <a:pt x="6151" y="4146"/>
                  </a:cubicBezTo>
                  <a:lnTo>
                    <a:pt x="6151" y="3976"/>
                  </a:lnTo>
                  <a:cubicBezTo>
                    <a:pt x="6151" y="3398"/>
                    <a:pt x="6049" y="2821"/>
                    <a:pt x="5845" y="2345"/>
                  </a:cubicBezTo>
                  <a:cubicBezTo>
                    <a:pt x="5607" y="1835"/>
                    <a:pt x="5302" y="1428"/>
                    <a:pt x="4894" y="1156"/>
                  </a:cubicBezTo>
                  <a:cubicBezTo>
                    <a:pt x="4486" y="884"/>
                    <a:pt x="4044" y="748"/>
                    <a:pt x="3501" y="748"/>
                  </a:cubicBezTo>
                  <a:cubicBezTo>
                    <a:pt x="2719" y="748"/>
                    <a:pt x="2107" y="1054"/>
                    <a:pt x="1598" y="1665"/>
                  </a:cubicBezTo>
                  <a:cubicBezTo>
                    <a:pt x="1122" y="2277"/>
                    <a:pt x="884" y="3093"/>
                    <a:pt x="884" y="4078"/>
                  </a:cubicBezTo>
                  <a:close/>
                  <a:moveTo>
                    <a:pt x="0" y="3976"/>
                  </a:moveTo>
                  <a:cubicBezTo>
                    <a:pt x="0" y="3229"/>
                    <a:pt x="136" y="2549"/>
                    <a:pt x="442" y="1937"/>
                  </a:cubicBezTo>
                  <a:cubicBezTo>
                    <a:pt x="748" y="1326"/>
                    <a:pt x="1156" y="850"/>
                    <a:pt x="1700" y="510"/>
                  </a:cubicBezTo>
                  <a:cubicBezTo>
                    <a:pt x="2209" y="170"/>
                    <a:pt x="2821" y="0"/>
                    <a:pt x="3501" y="0"/>
                  </a:cubicBezTo>
                  <a:cubicBezTo>
                    <a:pt x="4554" y="0"/>
                    <a:pt x="5404" y="374"/>
                    <a:pt x="6049" y="1122"/>
                  </a:cubicBezTo>
                  <a:cubicBezTo>
                    <a:pt x="6695" y="1869"/>
                    <a:pt x="7035" y="2821"/>
                    <a:pt x="7035" y="4044"/>
                  </a:cubicBezTo>
                  <a:lnTo>
                    <a:pt x="7035" y="4248"/>
                  </a:lnTo>
                  <a:cubicBezTo>
                    <a:pt x="7035" y="4996"/>
                    <a:pt x="6899" y="5675"/>
                    <a:pt x="6593" y="6287"/>
                  </a:cubicBezTo>
                  <a:cubicBezTo>
                    <a:pt x="6287" y="6899"/>
                    <a:pt x="5879" y="7374"/>
                    <a:pt x="5336" y="7714"/>
                  </a:cubicBezTo>
                  <a:cubicBezTo>
                    <a:pt x="4826" y="8054"/>
                    <a:pt x="4214" y="8190"/>
                    <a:pt x="3535" y="8190"/>
                  </a:cubicBezTo>
                  <a:cubicBezTo>
                    <a:pt x="2481" y="8190"/>
                    <a:pt x="1632" y="7850"/>
                    <a:pt x="986" y="7102"/>
                  </a:cubicBezTo>
                  <a:cubicBezTo>
                    <a:pt x="340" y="6355"/>
                    <a:pt x="0" y="5369"/>
                    <a:pt x="0" y="418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32" name="Google Shape;4632;g27b3a2978f5_0_9703"/>
            <p:cNvSpPr/>
            <p:nvPr/>
          </p:nvSpPr>
          <p:spPr>
            <a:xfrm>
              <a:off x="1159211" y="4881906"/>
              <a:ext cx="4491" cy="58145"/>
            </a:xfrm>
            <a:custGeom>
              <a:avLst/>
              <a:gdLst/>
              <a:ahLst/>
              <a:cxnLst/>
              <a:rect l="l" t="t" r="r" b="b"/>
              <a:pathLst>
                <a:path w="885" h="11214" extrusionOk="0">
                  <a:moveTo>
                    <a:pt x="1" y="11214"/>
                  </a:moveTo>
                  <a:lnTo>
                    <a:pt x="884" y="11214"/>
                  </a:lnTo>
                  <a:lnTo>
                    <a:pt x="884" y="0"/>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33" name="Google Shape;4633;g27b3a2978f5_0_9703"/>
            <p:cNvSpPr/>
            <p:nvPr/>
          </p:nvSpPr>
          <p:spPr>
            <a:xfrm>
              <a:off x="1173182" y="4898290"/>
              <a:ext cx="35703" cy="42465"/>
            </a:xfrm>
            <a:custGeom>
              <a:avLst/>
              <a:gdLst/>
              <a:ahLst/>
              <a:cxnLst/>
              <a:rect l="l" t="t" r="r" b="b"/>
              <a:pathLst>
                <a:path w="7035" h="8190" extrusionOk="0">
                  <a:moveTo>
                    <a:pt x="884" y="4248"/>
                  </a:moveTo>
                  <a:cubicBezTo>
                    <a:pt x="884" y="5165"/>
                    <a:pt x="1121" y="5947"/>
                    <a:pt x="1597" y="6559"/>
                  </a:cubicBezTo>
                  <a:cubicBezTo>
                    <a:pt x="2107" y="7170"/>
                    <a:pt x="2753" y="7476"/>
                    <a:pt x="3534" y="7476"/>
                  </a:cubicBezTo>
                  <a:cubicBezTo>
                    <a:pt x="4316" y="7476"/>
                    <a:pt x="4961" y="7170"/>
                    <a:pt x="5437" y="6559"/>
                  </a:cubicBezTo>
                  <a:cubicBezTo>
                    <a:pt x="5913" y="5947"/>
                    <a:pt x="6185" y="5165"/>
                    <a:pt x="6185" y="4146"/>
                  </a:cubicBezTo>
                  <a:lnTo>
                    <a:pt x="6185" y="3976"/>
                  </a:lnTo>
                  <a:cubicBezTo>
                    <a:pt x="6185" y="3398"/>
                    <a:pt x="6049" y="2821"/>
                    <a:pt x="5845" y="2345"/>
                  </a:cubicBezTo>
                  <a:cubicBezTo>
                    <a:pt x="5607" y="1835"/>
                    <a:pt x="5301" y="1428"/>
                    <a:pt x="4893" y="1156"/>
                  </a:cubicBezTo>
                  <a:cubicBezTo>
                    <a:pt x="4486" y="884"/>
                    <a:pt x="4044" y="748"/>
                    <a:pt x="3500" y="748"/>
                  </a:cubicBezTo>
                  <a:cubicBezTo>
                    <a:pt x="2753" y="748"/>
                    <a:pt x="2107" y="1054"/>
                    <a:pt x="1631" y="1665"/>
                  </a:cubicBezTo>
                  <a:cubicBezTo>
                    <a:pt x="1121" y="2277"/>
                    <a:pt x="884" y="3093"/>
                    <a:pt x="884" y="4078"/>
                  </a:cubicBezTo>
                  <a:close/>
                  <a:moveTo>
                    <a:pt x="0" y="3976"/>
                  </a:moveTo>
                  <a:cubicBezTo>
                    <a:pt x="0" y="3229"/>
                    <a:pt x="136" y="2549"/>
                    <a:pt x="442" y="1937"/>
                  </a:cubicBezTo>
                  <a:cubicBezTo>
                    <a:pt x="748" y="1326"/>
                    <a:pt x="1155" y="850"/>
                    <a:pt x="1699" y="510"/>
                  </a:cubicBezTo>
                  <a:cubicBezTo>
                    <a:pt x="2243" y="170"/>
                    <a:pt x="2821" y="0"/>
                    <a:pt x="3500" y="0"/>
                  </a:cubicBezTo>
                  <a:cubicBezTo>
                    <a:pt x="4554" y="0"/>
                    <a:pt x="5403" y="374"/>
                    <a:pt x="6049" y="1122"/>
                  </a:cubicBezTo>
                  <a:cubicBezTo>
                    <a:pt x="6728" y="1869"/>
                    <a:pt x="7034" y="2821"/>
                    <a:pt x="7034" y="4044"/>
                  </a:cubicBezTo>
                  <a:lnTo>
                    <a:pt x="7034" y="4248"/>
                  </a:lnTo>
                  <a:cubicBezTo>
                    <a:pt x="7034" y="4996"/>
                    <a:pt x="6898" y="5675"/>
                    <a:pt x="6592" y="6287"/>
                  </a:cubicBezTo>
                  <a:cubicBezTo>
                    <a:pt x="6321" y="6899"/>
                    <a:pt x="5879" y="7374"/>
                    <a:pt x="5369" y="7714"/>
                  </a:cubicBezTo>
                  <a:cubicBezTo>
                    <a:pt x="4825" y="8054"/>
                    <a:pt x="4214" y="8190"/>
                    <a:pt x="3534" y="8190"/>
                  </a:cubicBezTo>
                  <a:cubicBezTo>
                    <a:pt x="2481" y="8190"/>
                    <a:pt x="1631" y="7850"/>
                    <a:pt x="986" y="7102"/>
                  </a:cubicBezTo>
                  <a:cubicBezTo>
                    <a:pt x="340" y="6355"/>
                    <a:pt x="0" y="5369"/>
                    <a:pt x="0" y="418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34" name="Google Shape;4634;g27b3a2978f5_0_9703"/>
            <p:cNvSpPr/>
            <p:nvPr/>
          </p:nvSpPr>
          <p:spPr>
            <a:xfrm>
              <a:off x="1216295" y="4898290"/>
              <a:ext cx="32252" cy="58150"/>
            </a:xfrm>
            <a:custGeom>
              <a:avLst/>
              <a:gdLst/>
              <a:ahLst/>
              <a:cxnLst/>
              <a:rect l="l" t="t" r="r" b="b"/>
              <a:pathLst>
                <a:path w="6355" h="11215" extrusionOk="0">
                  <a:moveTo>
                    <a:pt x="884" y="4180"/>
                  </a:moveTo>
                  <a:cubicBezTo>
                    <a:pt x="884" y="5199"/>
                    <a:pt x="1088" y="5981"/>
                    <a:pt x="1496" y="6559"/>
                  </a:cubicBezTo>
                  <a:cubicBezTo>
                    <a:pt x="1869" y="7170"/>
                    <a:pt x="2447" y="7442"/>
                    <a:pt x="3195" y="7442"/>
                  </a:cubicBezTo>
                  <a:cubicBezTo>
                    <a:pt x="4248" y="7442"/>
                    <a:pt x="5030" y="6966"/>
                    <a:pt x="5471" y="6015"/>
                  </a:cubicBezTo>
                  <a:lnTo>
                    <a:pt x="5471" y="2311"/>
                  </a:lnTo>
                  <a:cubicBezTo>
                    <a:pt x="5268" y="1835"/>
                    <a:pt x="4962" y="1428"/>
                    <a:pt x="4588" y="1156"/>
                  </a:cubicBezTo>
                  <a:cubicBezTo>
                    <a:pt x="4214" y="918"/>
                    <a:pt x="3738" y="782"/>
                    <a:pt x="3195" y="782"/>
                  </a:cubicBezTo>
                  <a:cubicBezTo>
                    <a:pt x="2481" y="782"/>
                    <a:pt x="1903" y="1054"/>
                    <a:pt x="1496" y="1631"/>
                  </a:cubicBezTo>
                  <a:cubicBezTo>
                    <a:pt x="1088" y="2209"/>
                    <a:pt x="884" y="3059"/>
                    <a:pt x="884" y="4180"/>
                  </a:cubicBezTo>
                  <a:close/>
                  <a:moveTo>
                    <a:pt x="0" y="4044"/>
                  </a:moveTo>
                  <a:cubicBezTo>
                    <a:pt x="0" y="2787"/>
                    <a:pt x="272" y="1801"/>
                    <a:pt x="816" y="1088"/>
                  </a:cubicBezTo>
                  <a:cubicBezTo>
                    <a:pt x="1360" y="374"/>
                    <a:pt x="2107" y="0"/>
                    <a:pt x="3025" y="0"/>
                  </a:cubicBezTo>
                  <a:cubicBezTo>
                    <a:pt x="4112" y="0"/>
                    <a:pt x="4928" y="442"/>
                    <a:pt x="5471" y="1292"/>
                  </a:cubicBezTo>
                  <a:lnTo>
                    <a:pt x="5539" y="170"/>
                  </a:lnTo>
                  <a:lnTo>
                    <a:pt x="6355" y="170"/>
                  </a:lnTo>
                  <a:lnTo>
                    <a:pt x="6355" y="7884"/>
                  </a:lnTo>
                  <a:cubicBezTo>
                    <a:pt x="6355" y="8903"/>
                    <a:pt x="6049" y="9719"/>
                    <a:pt x="5505" y="10331"/>
                  </a:cubicBezTo>
                  <a:cubicBezTo>
                    <a:pt x="4928" y="10908"/>
                    <a:pt x="4146" y="11214"/>
                    <a:pt x="3195" y="11214"/>
                  </a:cubicBezTo>
                  <a:cubicBezTo>
                    <a:pt x="2651" y="11214"/>
                    <a:pt x="2107" y="11078"/>
                    <a:pt x="1632" y="10840"/>
                  </a:cubicBezTo>
                  <a:cubicBezTo>
                    <a:pt x="1122" y="10602"/>
                    <a:pt x="714" y="10263"/>
                    <a:pt x="442" y="9855"/>
                  </a:cubicBezTo>
                  <a:lnTo>
                    <a:pt x="918" y="9345"/>
                  </a:lnTo>
                  <a:cubicBezTo>
                    <a:pt x="1530" y="10093"/>
                    <a:pt x="2277" y="10467"/>
                    <a:pt x="3127" y="10467"/>
                  </a:cubicBezTo>
                  <a:cubicBezTo>
                    <a:pt x="3840" y="10467"/>
                    <a:pt x="4418" y="10263"/>
                    <a:pt x="4826" y="9821"/>
                  </a:cubicBezTo>
                  <a:cubicBezTo>
                    <a:pt x="5234" y="9379"/>
                    <a:pt x="5437" y="8801"/>
                    <a:pt x="5471" y="8020"/>
                  </a:cubicBezTo>
                  <a:lnTo>
                    <a:pt x="5471" y="7034"/>
                  </a:lnTo>
                  <a:cubicBezTo>
                    <a:pt x="4894" y="7816"/>
                    <a:pt x="4078" y="8190"/>
                    <a:pt x="3025" y="8190"/>
                  </a:cubicBezTo>
                  <a:cubicBezTo>
                    <a:pt x="2107" y="8190"/>
                    <a:pt x="1394" y="7850"/>
                    <a:pt x="816" y="7102"/>
                  </a:cubicBezTo>
                  <a:cubicBezTo>
                    <a:pt x="272" y="6389"/>
                    <a:pt x="0" y="5403"/>
                    <a:pt x="0" y="414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35" name="Google Shape;4635;g27b3a2978f5_0_9703"/>
            <p:cNvSpPr/>
            <p:nvPr/>
          </p:nvSpPr>
          <p:spPr>
            <a:xfrm>
              <a:off x="1255443" y="4899172"/>
              <a:ext cx="33632" cy="57445"/>
            </a:xfrm>
            <a:custGeom>
              <a:avLst/>
              <a:gdLst/>
              <a:ahLst/>
              <a:cxnLst/>
              <a:rect l="l" t="t" r="r" b="b"/>
              <a:pathLst>
                <a:path w="6627" h="11079" extrusionOk="0">
                  <a:moveTo>
                    <a:pt x="3398" y="6627"/>
                  </a:moveTo>
                  <a:lnTo>
                    <a:pt x="5709" y="0"/>
                  </a:lnTo>
                  <a:lnTo>
                    <a:pt x="6627" y="0"/>
                  </a:lnTo>
                  <a:lnTo>
                    <a:pt x="3262" y="9243"/>
                  </a:lnTo>
                  <a:lnTo>
                    <a:pt x="3093" y="9651"/>
                  </a:lnTo>
                  <a:cubicBezTo>
                    <a:pt x="2685" y="10602"/>
                    <a:pt x="2005" y="11078"/>
                    <a:pt x="1088" y="11078"/>
                  </a:cubicBezTo>
                  <a:cubicBezTo>
                    <a:pt x="884" y="11078"/>
                    <a:pt x="680" y="11044"/>
                    <a:pt x="442" y="10976"/>
                  </a:cubicBezTo>
                  <a:lnTo>
                    <a:pt x="408" y="10263"/>
                  </a:lnTo>
                  <a:lnTo>
                    <a:pt x="884" y="10297"/>
                  </a:lnTo>
                  <a:cubicBezTo>
                    <a:pt x="1292" y="10297"/>
                    <a:pt x="1631" y="10195"/>
                    <a:pt x="1903" y="9991"/>
                  </a:cubicBezTo>
                  <a:cubicBezTo>
                    <a:pt x="2175" y="9753"/>
                    <a:pt x="2413" y="9413"/>
                    <a:pt x="2583" y="8903"/>
                  </a:cubicBezTo>
                  <a:lnTo>
                    <a:pt x="2957" y="7816"/>
                  </a:lnTo>
                  <a:lnTo>
                    <a:pt x="0" y="0"/>
                  </a:lnTo>
                  <a:lnTo>
                    <a:pt x="95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36" name="Google Shape;4636;g27b3a2978f5_0_9703"/>
            <p:cNvSpPr/>
            <p:nvPr/>
          </p:nvSpPr>
          <p:spPr>
            <a:xfrm>
              <a:off x="1309421" y="4888599"/>
              <a:ext cx="20873" cy="52156"/>
            </a:xfrm>
            <a:custGeom>
              <a:avLst/>
              <a:gdLst/>
              <a:ahLst/>
              <a:cxnLst/>
              <a:rect l="l" t="t" r="r" b="b"/>
              <a:pathLst>
                <a:path w="4113" h="10059" extrusionOk="0">
                  <a:moveTo>
                    <a:pt x="2345" y="0"/>
                  </a:moveTo>
                  <a:lnTo>
                    <a:pt x="2345" y="2039"/>
                  </a:lnTo>
                  <a:lnTo>
                    <a:pt x="3976" y="2039"/>
                  </a:lnTo>
                  <a:lnTo>
                    <a:pt x="3976" y="2753"/>
                  </a:lnTo>
                  <a:lnTo>
                    <a:pt x="2345" y="2753"/>
                  </a:lnTo>
                  <a:lnTo>
                    <a:pt x="2345" y="8020"/>
                  </a:lnTo>
                  <a:cubicBezTo>
                    <a:pt x="2345" y="8462"/>
                    <a:pt x="2413" y="8768"/>
                    <a:pt x="2583" y="9005"/>
                  </a:cubicBezTo>
                  <a:cubicBezTo>
                    <a:pt x="2719" y="9209"/>
                    <a:pt x="2991" y="9311"/>
                    <a:pt x="3365" y="9311"/>
                  </a:cubicBezTo>
                  <a:cubicBezTo>
                    <a:pt x="3501" y="9311"/>
                    <a:pt x="3738" y="9277"/>
                    <a:pt x="4078" y="9243"/>
                  </a:cubicBezTo>
                  <a:lnTo>
                    <a:pt x="4112" y="9957"/>
                  </a:lnTo>
                  <a:cubicBezTo>
                    <a:pt x="3874" y="10025"/>
                    <a:pt x="3568" y="10059"/>
                    <a:pt x="3161" y="10059"/>
                  </a:cubicBezTo>
                  <a:cubicBezTo>
                    <a:pt x="2583" y="10059"/>
                    <a:pt x="2141" y="9889"/>
                    <a:pt x="1869" y="9549"/>
                  </a:cubicBezTo>
                  <a:cubicBezTo>
                    <a:pt x="1598" y="9209"/>
                    <a:pt x="1462" y="8700"/>
                    <a:pt x="1462" y="8020"/>
                  </a:cubicBezTo>
                  <a:lnTo>
                    <a:pt x="1462" y="2753"/>
                  </a:lnTo>
                  <a:lnTo>
                    <a:pt x="0" y="2753"/>
                  </a:lnTo>
                  <a:lnTo>
                    <a:pt x="0" y="2039"/>
                  </a:lnTo>
                  <a:lnTo>
                    <a:pt x="1462" y="2039"/>
                  </a:lnTo>
                  <a:lnTo>
                    <a:pt x="1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37" name="Google Shape;4637;g27b3a2978f5_0_9703"/>
            <p:cNvSpPr/>
            <p:nvPr/>
          </p:nvSpPr>
          <p:spPr>
            <a:xfrm>
              <a:off x="1338739" y="4881906"/>
              <a:ext cx="30186" cy="58145"/>
            </a:xfrm>
            <a:custGeom>
              <a:avLst/>
              <a:gdLst/>
              <a:ahLst/>
              <a:cxnLst/>
              <a:rect l="l" t="t" r="r" b="b"/>
              <a:pathLst>
                <a:path w="5948" h="11214" extrusionOk="0">
                  <a:moveTo>
                    <a:pt x="850" y="4656"/>
                  </a:moveTo>
                  <a:cubicBezTo>
                    <a:pt x="1156" y="4180"/>
                    <a:pt x="1529" y="3806"/>
                    <a:pt x="1971" y="3568"/>
                  </a:cubicBezTo>
                  <a:cubicBezTo>
                    <a:pt x="2413" y="3296"/>
                    <a:pt x="2889" y="3160"/>
                    <a:pt x="3432" y="3160"/>
                  </a:cubicBezTo>
                  <a:cubicBezTo>
                    <a:pt x="4282" y="3160"/>
                    <a:pt x="4894" y="3398"/>
                    <a:pt x="5301" y="3874"/>
                  </a:cubicBezTo>
                  <a:cubicBezTo>
                    <a:pt x="5709" y="4350"/>
                    <a:pt x="5947" y="5063"/>
                    <a:pt x="5947" y="6049"/>
                  </a:cubicBezTo>
                  <a:lnTo>
                    <a:pt x="5947" y="11214"/>
                  </a:lnTo>
                  <a:lnTo>
                    <a:pt x="5064" y="11214"/>
                  </a:lnTo>
                  <a:lnTo>
                    <a:pt x="5064" y="6015"/>
                  </a:lnTo>
                  <a:cubicBezTo>
                    <a:pt x="5064" y="5335"/>
                    <a:pt x="4928" y="4791"/>
                    <a:pt x="4622" y="4452"/>
                  </a:cubicBezTo>
                  <a:cubicBezTo>
                    <a:pt x="4316" y="4112"/>
                    <a:pt x="3874" y="3942"/>
                    <a:pt x="3229" y="3942"/>
                  </a:cubicBezTo>
                  <a:cubicBezTo>
                    <a:pt x="2685" y="3942"/>
                    <a:pt x="2209" y="4112"/>
                    <a:pt x="1767" y="4452"/>
                  </a:cubicBezTo>
                  <a:cubicBezTo>
                    <a:pt x="1360" y="4791"/>
                    <a:pt x="1054" y="5233"/>
                    <a:pt x="850" y="5811"/>
                  </a:cubicBezTo>
                  <a:lnTo>
                    <a:pt x="850" y="11214"/>
                  </a:lnTo>
                  <a:lnTo>
                    <a:pt x="0" y="11214"/>
                  </a:lnTo>
                  <a:lnTo>
                    <a:pt x="0" y="0"/>
                  </a:lnTo>
                  <a:lnTo>
                    <a:pt x="8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38" name="Google Shape;4638;g27b3a2978f5_0_9703"/>
            <p:cNvSpPr/>
            <p:nvPr/>
          </p:nvSpPr>
          <p:spPr>
            <a:xfrm>
              <a:off x="1378233" y="4898290"/>
              <a:ext cx="31907" cy="42465"/>
            </a:xfrm>
            <a:custGeom>
              <a:avLst/>
              <a:gdLst/>
              <a:ahLst/>
              <a:cxnLst/>
              <a:rect l="l" t="t" r="r" b="b"/>
              <a:pathLst>
                <a:path w="6287" h="8190" extrusionOk="0">
                  <a:moveTo>
                    <a:pt x="2617" y="7442"/>
                  </a:moveTo>
                  <a:cubicBezTo>
                    <a:pt x="3228" y="7442"/>
                    <a:pt x="3738" y="7306"/>
                    <a:pt x="4180" y="7000"/>
                  </a:cubicBezTo>
                  <a:cubicBezTo>
                    <a:pt x="4655" y="6729"/>
                    <a:pt x="4995" y="6355"/>
                    <a:pt x="5199" y="5879"/>
                  </a:cubicBezTo>
                  <a:lnTo>
                    <a:pt x="5199" y="4146"/>
                  </a:lnTo>
                  <a:lnTo>
                    <a:pt x="3636" y="4146"/>
                  </a:lnTo>
                  <a:cubicBezTo>
                    <a:pt x="2753" y="4146"/>
                    <a:pt x="2073" y="4316"/>
                    <a:pt x="1597" y="4622"/>
                  </a:cubicBezTo>
                  <a:cubicBezTo>
                    <a:pt x="1121" y="4928"/>
                    <a:pt x="850" y="5335"/>
                    <a:pt x="850" y="5879"/>
                  </a:cubicBezTo>
                  <a:cubicBezTo>
                    <a:pt x="850" y="6321"/>
                    <a:pt x="1019" y="6695"/>
                    <a:pt x="1359" y="7000"/>
                  </a:cubicBezTo>
                  <a:cubicBezTo>
                    <a:pt x="1665" y="7272"/>
                    <a:pt x="2107" y="7442"/>
                    <a:pt x="2617" y="7442"/>
                  </a:cubicBezTo>
                  <a:close/>
                  <a:moveTo>
                    <a:pt x="5369" y="8054"/>
                  </a:moveTo>
                  <a:cubicBezTo>
                    <a:pt x="5267" y="7816"/>
                    <a:pt x="5233" y="7442"/>
                    <a:pt x="5199" y="6966"/>
                  </a:cubicBezTo>
                  <a:cubicBezTo>
                    <a:pt x="4893" y="7340"/>
                    <a:pt x="4520" y="7680"/>
                    <a:pt x="4044" y="7884"/>
                  </a:cubicBezTo>
                  <a:cubicBezTo>
                    <a:pt x="3568" y="8088"/>
                    <a:pt x="3058" y="8190"/>
                    <a:pt x="2515" y="8190"/>
                  </a:cubicBezTo>
                  <a:cubicBezTo>
                    <a:pt x="1767" y="8190"/>
                    <a:pt x="1155" y="7986"/>
                    <a:pt x="680" y="7578"/>
                  </a:cubicBezTo>
                  <a:cubicBezTo>
                    <a:pt x="238" y="7136"/>
                    <a:pt x="0" y="6627"/>
                    <a:pt x="0" y="5947"/>
                  </a:cubicBezTo>
                  <a:cubicBezTo>
                    <a:pt x="0" y="5199"/>
                    <a:pt x="306" y="4588"/>
                    <a:pt x="951" y="4146"/>
                  </a:cubicBezTo>
                  <a:cubicBezTo>
                    <a:pt x="1597" y="3704"/>
                    <a:pt x="2481" y="3466"/>
                    <a:pt x="3602" y="3466"/>
                  </a:cubicBezTo>
                  <a:lnTo>
                    <a:pt x="5199" y="3466"/>
                  </a:lnTo>
                  <a:lnTo>
                    <a:pt x="5199" y="2583"/>
                  </a:lnTo>
                  <a:cubicBezTo>
                    <a:pt x="5199" y="2005"/>
                    <a:pt x="5029" y="1563"/>
                    <a:pt x="4689" y="1224"/>
                  </a:cubicBezTo>
                  <a:cubicBezTo>
                    <a:pt x="4316" y="918"/>
                    <a:pt x="3806" y="748"/>
                    <a:pt x="3160" y="748"/>
                  </a:cubicBezTo>
                  <a:cubicBezTo>
                    <a:pt x="2549" y="748"/>
                    <a:pt x="2039" y="918"/>
                    <a:pt x="1665" y="1224"/>
                  </a:cubicBezTo>
                  <a:cubicBezTo>
                    <a:pt x="1257" y="1529"/>
                    <a:pt x="1053" y="1903"/>
                    <a:pt x="1053" y="2345"/>
                  </a:cubicBezTo>
                  <a:lnTo>
                    <a:pt x="170" y="2345"/>
                  </a:lnTo>
                  <a:cubicBezTo>
                    <a:pt x="170" y="1699"/>
                    <a:pt x="476" y="1156"/>
                    <a:pt x="1053" y="714"/>
                  </a:cubicBezTo>
                  <a:cubicBezTo>
                    <a:pt x="1631" y="238"/>
                    <a:pt x="2345" y="0"/>
                    <a:pt x="3194" y="0"/>
                  </a:cubicBezTo>
                  <a:cubicBezTo>
                    <a:pt x="4078" y="0"/>
                    <a:pt x="4757" y="238"/>
                    <a:pt x="5267" y="680"/>
                  </a:cubicBezTo>
                  <a:cubicBezTo>
                    <a:pt x="5777" y="1122"/>
                    <a:pt x="6049" y="1733"/>
                    <a:pt x="6049" y="2515"/>
                  </a:cubicBezTo>
                  <a:lnTo>
                    <a:pt x="6049" y="6253"/>
                  </a:lnTo>
                  <a:cubicBezTo>
                    <a:pt x="6049" y="7034"/>
                    <a:pt x="6151" y="7578"/>
                    <a:pt x="6287" y="7986"/>
                  </a:cubicBezTo>
                  <a:lnTo>
                    <a:pt x="6287" y="8054"/>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39" name="Google Shape;4639;g27b3a2978f5_0_9703"/>
            <p:cNvSpPr/>
            <p:nvPr/>
          </p:nvSpPr>
          <p:spPr>
            <a:xfrm>
              <a:off x="1415823" y="4888599"/>
              <a:ext cx="20873" cy="52156"/>
            </a:xfrm>
            <a:custGeom>
              <a:avLst/>
              <a:gdLst/>
              <a:ahLst/>
              <a:cxnLst/>
              <a:rect l="l" t="t" r="r" b="b"/>
              <a:pathLst>
                <a:path w="4113" h="10059" extrusionOk="0">
                  <a:moveTo>
                    <a:pt x="2346" y="0"/>
                  </a:moveTo>
                  <a:lnTo>
                    <a:pt x="2346" y="2039"/>
                  </a:lnTo>
                  <a:lnTo>
                    <a:pt x="3977" y="2039"/>
                  </a:lnTo>
                  <a:lnTo>
                    <a:pt x="3977" y="2753"/>
                  </a:lnTo>
                  <a:lnTo>
                    <a:pt x="2346" y="2753"/>
                  </a:lnTo>
                  <a:lnTo>
                    <a:pt x="2346" y="8020"/>
                  </a:lnTo>
                  <a:cubicBezTo>
                    <a:pt x="2346" y="8462"/>
                    <a:pt x="2414" y="8768"/>
                    <a:pt x="2584" y="9005"/>
                  </a:cubicBezTo>
                  <a:cubicBezTo>
                    <a:pt x="2719" y="9209"/>
                    <a:pt x="2991" y="9311"/>
                    <a:pt x="3365" y="9311"/>
                  </a:cubicBezTo>
                  <a:cubicBezTo>
                    <a:pt x="3501" y="9311"/>
                    <a:pt x="3739" y="9277"/>
                    <a:pt x="4079" y="9243"/>
                  </a:cubicBezTo>
                  <a:lnTo>
                    <a:pt x="4113" y="9957"/>
                  </a:lnTo>
                  <a:cubicBezTo>
                    <a:pt x="3875" y="10025"/>
                    <a:pt x="3569" y="10059"/>
                    <a:pt x="3161" y="10059"/>
                  </a:cubicBezTo>
                  <a:cubicBezTo>
                    <a:pt x="2584" y="10059"/>
                    <a:pt x="2142" y="9889"/>
                    <a:pt x="1870" y="9549"/>
                  </a:cubicBezTo>
                  <a:cubicBezTo>
                    <a:pt x="1598" y="9209"/>
                    <a:pt x="1462" y="8700"/>
                    <a:pt x="1462" y="8020"/>
                  </a:cubicBezTo>
                  <a:lnTo>
                    <a:pt x="1462" y="2753"/>
                  </a:lnTo>
                  <a:lnTo>
                    <a:pt x="1" y="2753"/>
                  </a:lnTo>
                  <a:lnTo>
                    <a:pt x="1" y="2039"/>
                  </a:lnTo>
                  <a:lnTo>
                    <a:pt x="1462" y="2039"/>
                  </a:lnTo>
                  <a:lnTo>
                    <a:pt x="1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40" name="Google Shape;4640;g27b3a2978f5_0_9703"/>
            <p:cNvSpPr/>
            <p:nvPr/>
          </p:nvSpPr>
          <p:spPr>
            <a:xfrm>
              <a:off x="1464457" y="4884897"/>
              <a:ext cx="31221" cy="55153"/>
            </a:xfrm>
            <a:custGeom>
              <a:avLst/>
              <a:gdLst/>
              <a:ahLst/>
              <a:cxnLst/>
              <a:rect l="l" t="t" r="r" b="b"/>
              <a:pathLst>
                <a:path w="6152" h="10637" extrusionOk="0">
                  <a:moveTo>
                    <a:pt x="918" y="9889"/>
                  </a:moveTo>
                  <a:lnTo>
                    <a:pt x="6151" y="9889"/>
                  </a:lnTo>
                  <a:lnTo>
                    <a:pt x="6151" y="10637"/>
                  </a:lnTo>
                  <a:lnTo>
                    <a:pt x="1" y="10637"/>
                  </a:lnTo>
                  <a:lnTo>
                    <a:pt x="1" y="1"/>
                  </a:lnTo>
                  <a:lnTo>
                    <a:pt x="918"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41" name="Google Shape;4641;g27b3a2978f5_0_9703"/>
            <p:cNvSpPr/>
            <p:nvPr/>
          </p:nvSpPr>
          <p:spPr>
            <a:xfrm>
              <a:off x="1503088" y="4884192"/>
              <a:ext cx="6212" cy="55858"/>
            </a:xfrm>
            <a:custGeom>
              <a:avLst/>
              <a:gdLst/>
              <a:ahLst/>
              <a:cxnLst/>
              <a:rect l="l" t="t" r="r" b="b"/>
              <a:pathLst>
                <a:path w="1224" h="10773" extrusionOk="0">
                  <a:moveTo>
                    <a:pt x="170" y="10773"/>
                  </a:moveTo>
                  <a:lnTo>
                    <a:pt x="1020" y="10773"/>
                  </a:lnTo>
                  <a:lnTo>
                    <a:pt x="1020" y="2889"/>
                  </a:lnTo>
                  <a:lnTo>
                    <a:pt x="170" y="2889"/>
                  </a:lnTo>
                  <a:close/>
                  <a:moveTo>
                    <a:pt x="1" y="579"/>
                  </a:moveTo>
                  <a:cubicBezTo>
                    <a:pt x="1" y="443"/>
                    <a:pt x="69" y="273"/>
                    <a:pt x="170" y="171"/>
                  </a:cubicBezTo>
                  <a:cubicBezTo>
                    <a:pt x="272" y="69"/>
                    <a:pt x="408" y="1"/>
                    <a:pt x="612" y="1"/>
                  </a:cubicBezTo>
                  <a:cubicBezTo>
                    <a:pt x="782" y="1"/>
                    <a:pt x="952" y="69"/>
                    <a:pt x="1054" y="171"/>
                  </a:cubicBezTo>
                  <a:cubicBezTo>
                    <a:pt x="1156" y="273"/>
                    <a:pt x="1224" y="443"/>
                    <a:pt x="1224" y="579"/>
                  </a:cubicBezTo>
                  <a:cubicBezTo>
                    <a:pt x="1224" y="748"/>
                    <a:pt x="1156" y="884"/>
                    <a:pt x="1054" y="1020"/>
                  </a:cubicBezTo>
                  <a:cubicBezTo>
                    <a:pt x="952" y="1122"/>
                    <a:pt x="782" y="1156"/>
                    <a:pt x="612" y="1156"/>
                  </a:cubicBezTo>
                  <a:cubicBezTo>
                    <a:pt x="408" y="1156"/>
                    <a:pt x="272" y="1122"/>
                    <a:pt x="170" y="1020"/>
                  </a:cubicBezTo>
                  <a:cubicBezTo>
                    <a:pt x="69" y="884"/>
                    <a:pt x="1" y="748"/>
                    <a:pt x="1" y="57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42" name="Google Shape;4642;g27b3a2978f5_0_9703"/>
            <p:cNvSpPr/>
            <p:nvPr/>
          </p:nvSpPr>
          <p:spPr>
            <a:xfrm>
              <a:off x="1518262" y="4898290"/>
              <a:ext cx="30531" cy="42465"/>
            </a:xfrm>
            <a:custGeom>
              <a:avLst/>
              <a:gdLst/>
              <a:ahLst/>
              <a:cxnLst/>
              <a:rect l="l" t="t" r="r" b="b"/>
              <a:pathLst>
                <a:path w="6016" h="8190" extrusionOk="0">
                  <a:moveTo>
                    <a:pt x="5132" y="6049"/>
                  </a:moveTo>
                  <a:cubicBezTo>
                    <a:pt x="5132" y="5607"/>
                    <a:pt x="4962" y="5267"/>
                    <a:pt x="4622" y="4996"/>
                  </a:cubicBezTo>
                  <a:cubicBezTo>
                    <a:pt x="4249" y="4758"/>
                    <a:pt x="3739" y="4520"/>
                    <a:pt x="3025" y="4384"/>
                  </a:cubicBezTo>
                  <a:cubicBezTo>
                    <a:pt x="2346" y="4248"/>
                    <a:pt x="1802" y="4078"/>
                    <a:pt x="1428" y="3874"/>
                  </a:cubicBezTo>
                  <a:cubicBezTo>
                    <a:pt x="1020" y="3670"/>
                    <a:pt x="749" y="3466"/>
                    <a:pt x="545" y="3161"/>
                  </a:cubicBezTo>
                  <a:cubicBezTo>
                    <a:pt x="375" y="2889"/>
                    <a:pt x="273" y="2549"/>
                    <a:pt x="273" y="2175"/>
                  </a:cubicBezTo>
                  <a:cubicBezTo>
                    <a:pt x="273" y="1529"/>
                    <a:pt x="545" y="1020"/>
                    <a:pt x="1054" y="612"/>
                  </a:cubicBezTo>
                  <a:cubicBezTo>
                    <a:pt x="1564" y="204"/>
                    <a:pt x="2244" y="0"/>
                    <a:pt x="3059" y="0"/>
                  </a:cubicBezTo>
                  <a:cubicBezTo>
                    <a:pt x="3943" y="0"/>
                    <a:pt x="4622" y="238"/>
                    <a:pt x="5166" y="680"/>
                  </a:cubicBezTo>
                  <a:cubicBezTo>
                    <a:pt x="5710" y="1088"/>
                    <a:pt x="5948" y="1665"/>
                    <a:pt x="5948" y="2379"/>
                  </a:cubicBezTo>
                  <a:lnTo>
                    <a:pt x="5098" y="2379"/>
                  </a:lnTo>
                  <a:cubicBezTo>
                    <a:pt x="5098" y="1903"/>
                    <a:pt x="4894" y="1529"/>
                    <a:pt x="4520" y="1224"/>
                  </a:cubicBezTo>
                  <a:cubicBezTo>
                    <a:pt x="4113" y="918"/>
                    <a:pt x="3637" y="748"/>
                    <a:pt x="3059" y="748"/>
                  </a:cubicBezTo>
                  <a:cubicBezTo>
                    <a:pt x="2482" y="748"/>
                    <a:pt x="2006" y="884"/>
                    <a:pt x="1666" y="1122"/>
                  </a:cubicBezTo>
                  <a:cubicBezTo>
                    <a:pt x="1326" y="1394"/>
                    <a:pt x="1156" y="1733"/>
                    <a:pt x="1156" y="2141"/>
                  </a:cubicBezTo>
                  <a:cubicBezTo>
                    <a:pt x="1156" y="2515"/>
                    <a:pt x="1292" y="2821"/>
                    <a:pt x="1564" y="3059"/>
                  </a:cubicBezTo>
                  <a:cubicBezTo>
                    <a:pt x="1870" y="3263"/>
                    <a:pt x="2380" y="3466"/>
                    <a:pt x="3161" y="3636"/>
                  </a:cubicBezTo>
                  <a:cubicBezTo>
                    <a:pt x="3909" y="3840"/>
                    <a:pt x="4487" y="4010"/>
                    <a:pt x="4894" y="4214"/>
                  </a:cubicBezTo>
                  <a:cubicBezTo>
                    <a:pt x="5268" y="4418"/>
                    <a:pt x="5540" y="4690"/>
                    <a:pt x="5744" y="4962"/>
                  </a:cubicBezTo>
                  <a:cubicBezTo>
                    <a:pt x="5914" y="5233"/>
                    <a:pt x="6016" y="5607"/>
                    <a:pt x="6016" y="6015"/>
                  </a:cubicBezTo>
                  <a:cubicBezTo>
                    <a:pt x="6016" y="6661"/>
                    <a:pt x="5744" y="7204"/>
                    <a:pt x="5200" y="7612"/>
                  </a:cubicBezTo>
                  <a:cubicBezTo>
                    <a:pt x="4656" y="8020"/>
                    <a:pt x="3977" y="8190"/>
                    <a:pt x="3093" y="8190"/>
                  </a:cubicBezTo>
                  <a:cubicBezTo>
                    <a:pt x="2176" y="8190"/>
                    <a:pt x="1428" y="7986"/>
                    <a:pt x="850" y="7544"/>
                  </a:cubicBezTo>
                  <a:cubicBezTo>
                    <a:pt x="307" y="7102"/>
                    <a:pt x="1" y="6525"/>
                    <a:pt x="1" y="5845"/>
                  </a:cubicBezTo>
                  <a:lnTo>
                    <a:pt x="884" y="5845"/>
                  </a:lnTo>
                  <a:cubicBezTo>
                    <a:pt x="918" y="6355"/>
                    <a:pt x="1122" y="6763"/>
                    <a:pt x="1530" y="7034"/>
                  </a:cubicBezTo>
                  <a:cubicBezTo>
                    <a:pt x="1938" y="7340"/>
                    <a:pt x="2448" y="7476"/>
                    <a:pt x="3093" y="7476"/>
                  </a:cubicBezTo>
                  <a:cubicBezTo>
                    <a:pt x="3705" y="7476"/>
                    <a:pt x="4181" y="7340"/>
                    <a:pt x="4554" y="7068"/>
                  </a:cubicBezTo>
                  <a:cubicBezTo>
                    <a:pt x="4928" y="6797"/>
                    <a:pt x="5132" y="6457"/>
                    <a:pt x="5132" y="604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43" name="Google Shape;4643;g27b3a2978f5_0_9703"/>
            <p:cNvSpPr/>
            <p:nvPr/>
          </p:nvSpPr>
          <p:spPr>
            <a:xfrm>
              <a:off x="1553792" y="4888599"/>
              <a:ext cx="20696" cy="52156"/>
            </a:xfrm>
            <a:custGeom>
              <a:avLst/>
              <a:gdLst/>
              <a:ahLst/>
              <a:cxnLst/>
              <a:rect l="l" t="t" r="r" b="b"/>
              <a:pathLst>
                <a:path w="4078" h="10059" extrusionOk="0">
                  <a:moveTo>
                    <a:pt x="2311" y="0"/>
                  </a:moveTo>
                  <a:lnTo>
                    <a:pt x="2311" y="2039"/>
                  </a:lnTo>
                  <a:lnTo>
                    <a:pt x="3942" y="2039"/>
                  </a:lnTo>
                  <a:lnTo>
                    <a:pt x="3942" y="2753"/>
                  </a:lnTo>
                  <a:lnTo>
                    <a:pt x="2311" y="2753"/>
                  </a:lnTo>
                  <a:lnTo>
                    <a:pt x="2311" y="8020"/>
                  </a:lnTo>
                  <a:cubicBezTo>
                    <a:pt x="2311" y="8462"/>
                    <a:pt x="2379" y="8768"/>
                    <a:pt x="2549" y="9005"/>
                  </a:cubicBezTo>
                  <a:cubicBezTo>
                    <a:pt x="2719" y="9209"/>
                    <a:pt x="2991" y="9311"/>
                    <a:pt x="3330" y="9311"/>
                  </a:cubicBezTo>
                  <a:cubicBezTo>
                    <a:pt x="3500" y="9311"/>
                    <a:pt x="3738" y="9277"/>
                    <a:pt x="4044" y="9243"/>
                  </a:cubicBezTo>
                  <a:lnTo>
                    <a:pt x="4078" y="9957"/>
                  </a:lnTo>
                  <a:cubicBezTo>
                    <a:pt x="3874" y="10025"/>
                    <a:pt x="3534" y="10059"/>
                    <a:pt x="3160" y="10059"/>
                  </a:cubicBezTo>
                  <a:cubicBezTo>
                    <a:pt x="2549" y="10059"/>
                    <a:pt x="2107" y="9889"/>
                    <a:pt x="1835" y="9549"/>
                  </a:cubicBezTo>
                  <a:cubicBezTo>
                    <a:pt x="1563" y="9209"/>
                    <a:pt x="1427" y="8700"/>
                    <a:pt x="1427" y="8020"/>
                  </a:cubicBezTo>
                  <a:lnTo>
                    <a:pt x="1427" y="2753"/>
                  </a:lnTo>
                  <a:lnTo>
                    <a:pt x="0" y="2753"/>
                  </a:lnTo>
                  <a:lnTo>
                    <a:pt x="0" y="2039"/>
                  </a:lnTo>
                  <a:lnTo>
                    <a:pt x="1427" y="2039"/>
                  </a:lnTo>
                  <a:lnTo>
                    <a:pt x="1427"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44" name="Google Shape;4644;g27b3a2978f5_0_9703"/>
            <p:cNvSpPr/>
            <p:nvPr/>
          </p:nvSpPr>
          <p:spPr>
            <a:xfrm>
              <a:off x="1580522" y="4898290"/>
              <a:ext cx="32942" cy="42465"/>
            </a:xfrm>
            <a:custGeom>
              <a:avLst/>
              <a:gdLst/>
              <a:ahLst/>
              <a:cxnLst/>
              <a:rect l="l" t="t" r="r" b="b"/>
              <a:pathLst>
                <a:path w="6491" h="8190" extrusionOk="0">
                  <a:moveTo>
                    <a:pt x="3364" y="748"/>
                  </a:moveTo>
                  <a:cubicBezTo>
                    <a:pt x="2719" y="748"/>
                    <a:pt x="2175" y="986"/>
                    <a:pt x="1733" y="1462"/>
                  </a:cubicBezTo>
                  <a:cubicBezTo>
                    <a:pt x="1258" y="1971"/>
                    <a:pt x="986" y="2617"/>
                    <a:pt x="918" y="3432"/>
                  </a:cubicBezTo>
                  <a:lnTo>
                    <a:pt x="5641" y="3432"/>
                  </a:lnTo>
                  <a:lnTo>
                    <a:pt x="5641" y="3330"/>
                  </a:lnTo>
                  <a:cubicBezTo>
                    <a:pt x="5607" y="2583"/>
                    <a:pt x="5403" y="1937"/>
                    <a:pt x="4996" y="1462"/>
                  </a:cubicBezTo>
                  <a:cubicBezTo>
                    <a:pt x="4588" y="986"/>
                    <a:pt x="4044" y="748"/>
                    <a:pt x="3364" y="748"/>
                  </a:cubicBezTo>
                  <a:close/>
                  <a:moveTo>
                    <a:pt x="3534" y="8190"/>
                  </a:moveTo>
                  <a:cubicBezTo>
                    <a:pt x="2855" y="8190"/>
                    <a:pt x="2277" y="8054"/>
                    <a:pt x="1733" y="7714"/>
                  </a:cubicBezTo>
                  <a:cubicBezTo>
                    <a:pt x="1190" y="7374"/>
                    <a:pt x="748" y="6932"/>
                    <a:pt x="442" y="6321"/>
                  </a:cubicBezTo>
                  <a:cubicBezTo>
                    <a:pt x="170" y="5743"/>
                    <a:pt x="0" y="5064"/>
                    <a:pt x="0" y="4350"/>
                  </a:cubicBezTo>
                  <a:lnTo>
                    <a:pt x="0" y="4010"/>
                  </a:lnTo>
                  <a:cubicBezTo>
                    <a:pt x="0" y="3263"/>
                    <a:pt x="170" y="2583"/>
                    <a:pt x="442" y="1971"/>
                  </a:cubicBezTo>
                  <a:cubicBezTo>
                    <a:pt x="748" y="1360"/>
                    <a:pt x="1156" y="884"/>
                    <a:pt x="1665" y="544"/>
                  </a:cubicBezTo>
                  <a:cubicBezTo>
                    <a:pt x="2209" y="170"/>
                    <a:pt x="2753" y="0"/>
                    <a:pt x="3364" y="0"/>
                  </a:cubicBezTo>
                  <a:cubicBezTo>
                    <a:pt x="4350" y="0"/>
                    <a:pt x="5097" y="340"/>
                    <a:pt x="5641" y="986"/>
                  </a:cubicBezTo>
                  <a:cubicBezTo>
                    <a:pt x="6219" y="1631"/>
                    <a:pt x="6491" y="2549"/>
                    <a:pt x="6491" y="3670"/>
                  </a:cubicBezTo>
                  <a:lnTo>
                    <a:pt x="6491" y="4180"/>
                  </a:lnTo>
                  <a:lnTo>
                    <a:pt x="884" y="4180"/>
                  </a:lnTo>
                  <a:lnTo>
                    <a:pt x="884" y="4350"/>
                  </a:lnTo>
                  <a:cubicBezTo>
                    <a:pt x="884" y="5233"/>
                    <a:pt x="1122" y="5981"/>
                    <a:pt x="1631" y="6559"/>
                  </a:cubicBezTo>
                  <a:cubicBezTo>
                    <a:pt x="2141" y="7170"/>
                    <a:pt x="2787" y="7476"/>
                    <a:pt x="3568" y="7476"/>
                  </a:cubicBezTo>
                  <a:cubicBezTo>
                    <a:pt x="4044" y="7476"/>
                    <a:pt x="4452" y="7374"/>
                    <a:pt x="4826" y="7204"/>
                  </a:cubicBezTo>
                  <a:cubicBezTo>
                    <a:pt x="5165" y="7034"/>
                    <a:pt x="5505" y="6763"/>
                    <a:pt x="5777" y="6389"/>
                  </a:cubicBezTo>
                  <a:lnTo>
                    <a:pt x="6321" y="6797"/>
                  </a:lnTo>
                  <a:cubicBezTo>
                    <a:pt x="5675" y="7748"/>
                    <a:pt x="4758" y="8190"/>
                    <a:pt x="3534"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45" name="Google Shape;4645;g27b3a2978f5_0_9703"/>
            <p:cNvSpPr/>
            <p:nvPr/>
          </p:nvSpPr>
          <p:spPr>
            <a:xfrm>
              <a:off x="1622081" y="4898290"/>
              <a:ext cx="30186" cy="41760"/>
            </a:xfrm>
            <a:custGeom>
              <a:avLst/>
              <a:gdLst/>
              <a:ahLst/>
              <a:cxnLst/>
              <a:rect l="l" t="t" r="r" b="b"/>
              <a:pathLst>
                <a:path w="5948" h="8054" extrusionOk="0">
                  <a:moveTo>
                    <a:pt x="816" y="170"/>
                  </a:moveTo>
                  <a:lnTo>
                    <a:pt x="850" y="1496"/>
                  </a:lnTo>
                  <a:cubicBezTo>
                    <a:pt x="1156" y="1020"/>
                    <a:pt x="1530" y="646"/>
                    <a:pt x="1972" y="408"/>
                  </a:cubicBezTo>
                  <a:cubicBezTo>
                    <a:pt x="2413" y="136"/>
                    <a:pt x="2889" y="0"/>
                    <a:pt x="3433" y="0"/>
                  </a:cubicBezTo>
                  <a:cubicBezTo>
                    <a:pt x="4282" y="0"/>
                    <a:pt x="4894" y="238"/>
                    <a:pt x="5336" y="714"/>
                  </a:cubicBezTo>
                  <a:cubicBezTo>
                    <a:pt x="5744" y="1190"/>
                    <a:pt x="5948" y="1903"/>
                    <a:pt x="5948" y="2889"/>
                  </a:cubicBezTo>
                  <a:lnTo>
                    <a:pt x="5948" y="8054"/>
                  </a:lnTo>
                  <a:lnTo>
                    <a:pt x="5064" y="8054"/>
                  </a:lnTo>
                  <a:lnTo>
                    <a:pt x="5064" y="2855"/>
                  </a:lnTo>
                  <a:cubicBezTo>
                    <a:pt x="5064" y="2175"/>
                    <a:pt x="4928" y="1631"/>
                    <a:pt x="4622" y="1292"/>
                  </a:cubicBezTo>
                  <a:cubicBezTo>
                    <a:pt x="4350" y="952"/>
                    <a:pt x="3875" y="782"/>
                    <a:pt x="3229" y="782"/>
                  </a:cubicBezTo>
                  <a:cubicBezTo>
                    <a:pt x="2685" y="782"/>
                    <a:pt x="2210" y="952"/>
                    <a:pt x="1802" y="1292"/>
                  </a:cubicBezTo>
                  <a:cubicBezTo>
                    <a:pt x="1360" y="1631"/>
                    <a:pt x="1054" y="2073"/>
                    <a:pt x="884" y="2651"/>
                  </a:cubicBezTo>
                  <a:lnTo>
                    <a:pt x="884" y="8054"/>
                  </a:lnTo>
                  <a:lnTo>
                    <a:pt x="1" y="8054"/>
                  </a:lnTo>
                  <a:lnTo>
                    <a:pt x="1" y="17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46" name="Google Shape;4646;g27b3a2978f5_0_9703"/>
            <p:cNvSpPr/>
            <p:nvPr/>
          </p:nvSpPr>
          <p:spPr>
            <a:xfrm>
              <a:off x="1661575" y="4898290"/>
              <a:ext cx="30531" cy="42465"/>
            </a:xfrm>
            <a:custGeom>
              <a:avLst/>
              <a:gdLst/>
              <a:ahLst/>
              <a:cxnLst/>
              <a:rect l="l" t="t" r="r" b="b"/>
              <a:pathLst>
                <a:path w="6016" h="8190" extrusionOk="0">
                  <a:moveTo>
                    <a:pt x="5132" y="6049"/>
                  </a:moveTo>
                  <a:cubicBezTo>
                    <a:pt x="5132" y="5607"/>
                    <a:pt x="4962" y="5267"/>
                    <a:pt x="4622" y="4996"/>
                  </a:cubicBezTo>
                  <a:cubicBezTo>
                    <a:pt x="4248" y="4758"/>
                    <a:pt x="3739" y="4520"/>
                    <a:pt x="3025" y="4384"/>
                  </a:cubicBezTo>
                  <a:cubicBezTo>
                    <a:pt x="2345" y="4248"/>
                    <a:pt x="1802" y="4078"/>
                    <a:pt x="1428" y="3874"/>
                  </a:cubicBezTo>
                  <a:cubicBezTo>
                    <a:pt x="1020" y="3670"/>
                    <a:pt x="748" y="3466"/>
                    <a:pt x="544" y="3161"/>
                  </a:cubicBezTo>
                  <a:cubicBezTo>
                    <a:pt x="374" y="2889"/>
                    <a:pt x="272" y="2549"/>
                    <a:pt x="272" y="2175"/>
                  </a:cubicBezTo>
                  <a:cubicBezTo>
                    <a:pt x="272" y="1529"/>
                    <a:pt x="544" y="1020"/>
                    <a:pt x="1054" y="612"/>
                  </a:cubicBezTo>
                  <a:cubicBezTo>
                    <a:pt x="1564" y="204"/>
                    <a:pt x="2243" y="0"/>
                    <a:pt x="3059" y="0"/>
                  </a:cubicBezTo>
                  <a:cubicBezTo>
                    <a:pt x="3942" y="0"/>
                    <a:pt x="4622" y="238"/>
                    <a:pt x="5166" y="680"/>
                  </a:cubicBezTo>
                  <a:cubicBezTo>
                    <a:pt x="5709" y="1088"/>
                    <a:pt x="5947" y="1665"/>
                    <a:pt x="5947" y="2379"/>
                  </a:cubicBezTo>
                  <a:lnTo>
                    <a:pt x="5098" y="2379"/>
                  </a:lnTo>
                  <a:cubicBezTo>
                    <a:pt x="5098" y="1903"/>
                    <a:pt x="4894" y="1529"/>
                    <a:pt x="4520" y="1224"/>
                  </a:cubicBezTo>
                  <a:cubicBezTo>
                    <a:pt x="4112" y="918"/>
                    <a:pt x="3637" y="748"/>
                    <a:pt x="3059" y="748"/>
                  </a:cubicBezTo>
                  <a:cubicBezTo>
                    <a:pt x="2481" y="748"/>
                    <a:pt x="2005" y="884"/>
                    <a:pt x="1666" y="1122"/>
                  </a:cubicBezTo>
                  <a:cubicBezTo>
                    <a:pt x="1326" y="1394"/>
                    <a:pt x="1156" y="1733"/>
                    <a:pt x="1156" y="2141"/>
                  </a:cubicBezTo>
                  <a:cubicBezTo>
                    <a:pt x="1156" y="2515"/>
                    <a:pt x="1292" y="2821"/>
                    <a:pt x="1598" y="3059"/>
                  </a:cubicBezTo>
                  <a:cubicBezTo>
                    <a:pt x="1870" y="3263"/>
                    <a:pt x="2413" y="3466"/>
                    <a:pt x="3161" y="3636"/>
                  </a:cubicBezTo>
                  <a:cubicBezTo>
                    <a:pt x="3942" y="3840"/>
                    <a:pt x="4486" y="4010"/>
                    <a:pt x="4894" y="4214"/>
                  </a:cubicBezTo>
                  <a:cubicBezTo>
                    <a:pt x="5268" y="4418"/>
                    <a:pt x="5540" y="4690"/>
                    <a:pt x="5743" y="4962"/>
                  </a:cubicBezTo>
                  <a:cubicBezTo>
                    <a:pt x="5913" y="5233"/>
                    <a:pt x="6015" y="5607"/>
                    <a:pt x="6015" y="6015"/>
                  </a:cubicBezTo>
                  <a:cubicBezTo>
                    <a:pt x="6015" y="6661"/>
                    <a:pt x="5743" y="7204"/>
                    <a:pt x="5200" y="7612"/>
                  </a:cubicBezTo>
                  <a:cubicBezTo>
                    <a:pt x="4656" y="8020"/>
                    <a:pt x="3976" y="8190"/>
                    <a:pt x="3093" y="8190"/>
                  </a:cubicBezTo>
                  <a:cubicBezTo>
                    <a:pt x="2175" y="8190"/>
                    <a:pt x="1428" y="7986"/>
                    <a:pt x="884" y="7544"/>
                  </a:cubicBezTo>
                  <a:cubicBezTo>
                    <a:pt x="306" y="7102"/>
                    <a:pt x="1" y="6525"/>
                    <a:pt x="1" y="5845"/>
                  </a:cubicBezTo>
                  <a:lnTo>
                    <a:pt x="884" y="5845"/>
                  </a:lnTo>
                  <a:cubicBezTo>
                    <a:pt x="918" y="6355"/>
                    <a:pt x="1122" y="6763"/>
                    <a:pt x="1530" y="7034"/>
                  </a:cubicBezTo>
                  <a:cubicBezTo>
                    <a:pt x="1937" y="7340"/>
                    <a:pt x="2447" y="7476"/>
                    <a:pt x="3093" y="7476"/>
                  </a:cubicBezTo>
                  <a:cubicBezTo>
                    <a:pt x="3705" y="7476"/>
                    <a:pt x="4214" y="7340"/>
                    <a:pt x="4588" y="7068"/>
                  </a:cubicBezTo>
                  <a:cubicBezTo>
                    <a:pt x="4962" y="6797"/>
                    <a:pt x="5132" y="6457"/>
                    <a:pt x="5132" y="6049"/>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47" name="Google Shape;4647;g27b3a2978f5_0_9703"/>
            <p:cNvSpPr/>
            <p:nvPr/>
          </p:nvSpPr>
          <p:spPr>
            <a:xfrm>
              <a:off x="1698480" y="4932999"/>
              <a:ext cx="7765" cy="17448"/>
            </a:xfrm>
            <a:custGeom>
              <a:avLst/>
              <a:gdLst/>
              <a:ahLst/>
              <a:cxnLst/>
              <a:rect l="l" t="t" r="r" b="b"/>
              <a:pathLst>
                <a:path w="1530" h="3365" extrusionOk="0">
                  <a:moveTo>
                    <a:pt x="510" y="3365"/>
                  </a:moveTo>
                  <a:lnTo>
                    <a:pt x="1" y="2957"/>
                  </a:lnTo>
                  <a:cubicBezTo>
                    <a:pt x="442" y="2379"/>
                    <a:pt x="680" y="1768"/>
                    <a:pt x="680" y="1122"/>
                  </a:cubicBezTo>
                  <a:lnTo>
                    <a:pt x="680" y="1"/>
                  </a:lnTo>
                  <a:lnTo>
                    <a:pt x="1530" y="1"/>
                  </a:lnTo>
                  <a:lnTo>
                    <a:pt x="1530" y="918"/>
                  </a:lnTo>
                  <a:cubicBezTo>
                    <a:pt x="1530" y="1904"/>
                    <a:pt x="1190" y="2719"/>
                    <a:pt x="510" y="336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48" name="Google Shape;4648;g27b3a2978f5_0_9703"/>
            <p:cNvSpPr/>
            <p:nvPr/>
          </p:nvSpPr>
          <p:spPr>
            <a:xfrm>
              <a:off x="913804" y="4977927"/>
              <a:ext cx="37773" cy="56034"/>
            </a:xfrm>
            <a:custGeom>
              <a:avLst/>
              <a:gdLst/>
              <a:ahLst/>
              <a:cxnLst/>
              <a:rect l="l" t="t" r="r" b="b"/>
              <a:pathLst>
                <a:path w="7443" h="10807" extrusionOk="0">
                  <a:moveTo>
                    <a:pt x="7443" y="1"/>
                  </a:moveTo>
                  <a:lnTo>
                    <a:pt x="7443" y="7273"/>
                  </a:lnTo>
                  <a:cubicBezTo>
                    <a:pt x="7443" y="7986"/>
                    <a:pt x="7307" y="8598"/>
                    <a:pt x="6967" y="9142"/>
                  </a:cubicBezTo>
                  <a:cubicBezTo>
                    <a:pt x="6661" y="9685"/>
                    <a:pt x="6220" y="10093"/>
                    <a:pt x="5676" y="10365"/>
                  </a:cubicBezTo>
                  <a:cubicBezTo>
                    <a:pt x="5098" y="10637"/>
                    <a:pt x="4453" y="10807"/>
                    <a:pt x="3705" y="10807"/>
                  </a:cubicBezTo>
                  <a:cubicBezTo>
                    <a:pt x="2618" y="10807"/>
                    <a:pt x="1700" y="10501"/>
                    <a:pt x="1054" y="9889"/>
                  </a:cubicBezTo>
                  <a:cubicBezTo>
                    <a:pt x="375" y="9278"/>
                    <a:pt x="1" y="8428"/>
                    <a:pt x="1" y="7341"/>
                  </a:cubicBezTo>
                  <a:lnTo>
                    <a:pt x="1" y="1"/>
                  </a:lnTo>
                  <a:lnTo>
                    <a:pt x="884" y="1"/>
                  </a:lnTo>
                  <a:lnTo>
                    <a:pt x="884" y="7205"/>
                  </a:lnTo>
                  <a:cubicBezTo>
                    <a:pt x="884" y="8122"/>
                    <a:pt x="1122" y="8802"/>
                    <a:pt x="1632" y="9312"/>
                  </a:cubicBezTo>
                  <a:cubicBezTo>
                    <a:pt x="2142" y="9787"/>
                    <a:pt x="2855" y="10025"/>
                    <a:pt x="3705" y="10025"/>
                  </a:cubicBezTo>
                  <a:cubicBezTo>
                    <a:pt x="4588" y="10025"/>
                    <a:pt x="5302" y="9787"/>
                    <a:pt x="5778" y="9278"/>
                  </a:cubicBezTo>
                  <a:cubicBezTo>
                    <a:pt x="6288" y="8802"/>
                    <a:pt x="6559" y="8088"/>
                    <a:pt x="6559" y="7205"/>
                  </a:cubicBezTo>
                  <a:lnTo>
                    <a:pt x="6559"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49" name="Google Shape;4649;g27b3a2978f5_0_9703"/>
            <p:cNvSpPr/>
            <p:nvPr/>
          </p:nvSpPr>
          <p:spPr>
            <a:xfrm>
              <a:off x="963991" y="4991496"/>
              <a:ext cx="30186" cy="41584"/>
            </a:xfrm>
            <a:custGeom>
              <a:avLst/>
              <a:gdLst/>
              <a:ahLst/>
              <a:cxnLst/>
              <a:rect l="l" t="t" r="r" b="b"/>
              <a:pathLst>
                <a:path w="5948" h="8020" extrusionOk="0">
                  <a:moveTo>
                    <a:pt x="850" y="136"/>
                  </a:moveTo>
                  <a:lnTo>
                    <a:pt x="884" y="1496"/>
                  </a:lnTo>
                  <a:cubicBezTo>
                    <a:pt x="1156" y="986"/>
                    <a:pt x="1530" y="612"/>
                    <a:pt x="1972" y="374"/>
                  </a:cubicBezTo>
                  <a:cubicBezTo>
                    <a:pt x="2413" y="102"/>
                    <a:pt x="2923" y="0"/>
                    <a:pt x="3433" y="0"/>
                  </a:cubicBezTo>
                  <a:cubicBezTo>
                    <a:pt x="4282" y="0"/>
                    <a:pt x="4928" y="238"/>
                    <a:pt x="5336" y="714"/>
                  </a:cubicBezTo>
                  <a:cubicBezTo>
                    <a:pt x="5743" y="1190"/>
                    <a:pt x="5947" y="1903"/>
                    <a:pt x="5947" y="2855"/>
                  </a:cubicBezTo>
                  <a:lnTo>
                    <a:pt x="5947" y="8020"/>
                  </a:lnTo>
                  <a:lnTo>
                    <a:pt x="5098" y="8020"/>
                  </a:lnTo>
                  <a:lnTo>
                    <a:pt x="5098" y="2855"/>
                  </a:lnTo>
                  <a:cubicBezTo>
                    <a:pt x="5098" y="2141"/>
                    <a:pt x="4928" y="1597"/>
                    <a:pt x="4656" y="1258"/>
                  </a:cubicBezTo>
                  <a:cubicBezTo>
                    <a:pt x="4350" y="918"/>
                    <a:pt x="3874" y="748"/>
                    <a:pt x="3229" y="748"/>
                  </a:cubicBezTo>
                  <a:cubicBezTo>
                    <a:pt x="2685" y="748"/>
                    <a:pt x="2209" y="918"/>
                    <a:pt x="1802" y="1258"/>
                  </a:cubicBezTo>
                  <a:cubicBezTo>
                    <a:pt x="1394" y="1597"/>
                    <a:pt x="1088" y="2039"/>
                    <a:pt x="884" y="2617"/>
                  </a:cubicBezTo>
                  <a:lnTo>
                    <a:pt x="884" y="8020"/>
                  </a:lnTo>
                  <a:lnTo>
                    <a:pt x="1" y="8020"/>
                  </a:lnTo>
                  <a:lnTo>
                    <a:pt x="1" y="136"/>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50" name="Google Shape;4650;g27b3a2978f5_0_9703"/>
            <p:cNvSpPr/>
            <p:nvPr/>
          </p:nvSpPr>
          <p:spPr>
            <a:xfrm>
              <a:off x="1004692" y="4974935"/>
              <a:ext cx="32079" cy="59026"/>
            </a:xfrm>
            <a:custGeom>
              <a:avLst/>
              <a:gdLst/>
              <a:ahLst/>
              <a:cxnLst/>
              <a:rect l="l" t="t" r="r" b="b"/>
              <a:pathLst>
                <a:path w="6321" h="11384" extrusionOk="0">
                  <a:moveTo>
                    <a:pt x="850" y="7340"/>
                  </a:moveTo>
                  <a:cubicBezTo>
                    <a:pt x="850" y="8360"/>
                    <a:pt x="1054" y="9175"/>
                    <a:pt x="1461" y="9753"/>
                  </a:cubicBezTo>
                  <a:cubicBezTo>
                    <a:pt x="1869" y="10330"/>
                    <a:pt x="2447" y="10602"/>
                    <a:pt x="3160" y="10602"/>
                  </a:cubicBezTo>
                  <a:cubicBezTo>
                    <a:pt x="4248" y="10602"/>
                    <a:pt x="4995" y="10127"/>
                    <a:pt x="5471" y="9175"/>
                  </a:cubicBezTo>
                  <a:lnTo>
                    <a:pt x="5471" y="5471"/>
                  </a:lnTo>
                  <a:cubicBezTo>
                    <a:pt x="4995" y="4452"/>
                    <a:pt x="4248" y="3942"/>
                    <a:pt x="3194" y="3942"/>
                  </a:cubicBezTo>
                  <a:cubicBezTo>
                    <a:pt x="2447" y="3942"/>
                    <a:pt x="1869" y="4214"/>
                    <a:pt x="1461" y="4791"/>
                  </a:cubicBezTo>
                  <a:cubicBezTo>
                    <a:pt x="1054" y="5369"/>
                    <a:pt x="850" y="6219"/>
                    <a:pt x="850" y="7340"/>
                  </a:cubicBezTo>
                  <a:close/>
                  <a:moveTo>
                    <a:pt x="0" y="7204"/>
                  </a:moveTo>
                  <a:cubicBezTo>
                    <a:pt x="0" y="5981"/>
                    <a:pt x="272" y="4995"/>
                    <a:pt x="816" y="4282"/>
                  </a:cubicBezTo>
                  <a:cubicBezTo>
                    <a:pt x="1359" y="3534"/>
                    <a:pt x="2107" y="3194"/>
                    <a:pt x="3025" y="3194"/>
                  </a:cubicBezTo>
                  <a:cubicBezTo>
                    <a:pt x="4078" y="3194"/>
                    <a:pt x="4894" y="3602"/>
                    <a:pt x="5471" y="4452"/>
                  </a:cubicBezTo>
                  <a:lnTo>
                    <a:pt x="5471" y="0"/>
                  </a:lnTo>
                  <a:lnTo>
                    <a:pt x="6321" y="0"/>
                  </a:lnTo>
                  <a:lnTo>
                    <a:pt x="6321" y="11214"/>
                  </a:lnTo>
                  <a:lnTo>
                    <a:pt x="5505" y="11214"/>
                  </a:lnTo>
                  <a:lnTo>
                    <a:pt x="5471" y="10161"/>
                  </a:lnTo>
                  <a:cubicBezTo>
                    <a:pt x="4928" y="10976"/>
                    <a:pt x="4112" y="11384"/>
                    <a:pt x="3025" y="11384"/>
                  </a:cubicBezTo>
                  <a:cubicBezTo>
                    <a:pt x="2107" y="11384"/>
                    <a:pt x="1359" y="11010"/>
                    <a:pt x="816" y="10262"/>
                  </a:cubicBezTo>
                  <a:cubicBezTo>
                    <a:pt x="272" y="9549"/>
                    <a:pt x="0" y="8563"/>
                    <a:pt x="0" y="730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51" name="Google Shape;4651;g27b3a2978f5_0_9703"/>
            <p:cNvSpPr/>
            <p:nvPr/>
          </p:nvSpPr>
          <p:spPr>
            <a:xfrm>
              <a:off x="1046769" y="4991496"/>
              <a:ext cx="32947" cy="42465"/>
            </a:xfrm>
            <a:custGeom>
              <a:avLst/>
              <a:gdLst/>
              <a:ahLst/>
              <a:cxnLst/>
              <a:rect l="l" t="t" r="r" b="b"/>
              <a:pathLst>
                <a:path w="6492" h="8190" extrusionOk="0">
                  <a:moveTo>
                    <a:pt x="3365" y="714"/>
                  </a:moveTo>
                  <a:cubicBezTo>
                    <a:pt x="2719" y="714"/>
                    <a:pt x="2175" y="986"/>
                    <a:pt x="1700" y="1462"/>
                  </a:cubicBezTo>
                  <a:cubicBezTo>
                    <a:pt x="1258" y="1937"/>
                    <a:pt x="986" y="2583"/>
                    <a:pt x="884" y="3398"/>
                  </a:cubicBezTo>
                  <a:lnTo>
                    <a:pt x="5608" y="3398"/>
                  </a:lnTo>
                  <a:lnTo>
                    <a:pt x="5608" y="3297"/>
                  </a:lnTo>
                  <a:cubicBezTo>
                    <a:pt x="5608" y="2549"/>
                    <a:pt x="5370" y="1937"/>
                    <a:pt x="4962" y="1462"/>
                  </a:cubicBezTo>
                  <a:cubicBezTo>
                    <a:pt x="4554" y="952"/>
                    <a:pt x="4044" y="714"/>
                    <a:pt x="3365" y="714"/>
                  </a:cubicBezTo>
                  <a:close/>
                  <a:moveTo>
                    <a:pt x="3535" y="8190"/>
                  </a:moveTo>
                  <a:cubicBezTo>
                    <a:pt x="2855" y="8190"/>
                    <a:pt x="2243" y="8020"/>
                    <a:pt x="1700" y="7680"/>
                  </a:cubicBezTo>
                  <a:cubicBezTo>
                    <a:pt x="1156" y="7340"/>
                    <a:pt x="748" y="6899"/>
                    <a:pt x="442" y="6287"/>
                  </a:cubicBezTo>
                  <a:cubicBezTo>
                    <a:pt x="137" y="5709"/>
                    <a:pt x="1" y="5030"/>
                    <a:pt x="1" y="4316"/>
                  </a:cubicBezTo>
                  <a:lnTo>
                    <a:pt x="1" y="4010"/>
                  </a:lnTo>
                  <a:cubicBezTo>
                    <a:pt x="1" y="3229"/>
                    <a:pt x="137" y="2549"/>
                    <a:pt x="442" y="1937"/>
                  </a:cubicBezTo>
                  <a:cubicBezTo>
                    <a:pt x="748" y="1326"/>
                    <a:pt x="1156" y="850"/>
                    <a:pt x="1666" y="510"/>
                  </a:cubicBezTo>
                  <a:cubicBezTo>
                    <a:pt x="2175" y="170"/>
                    <a:pt x="2753" y="0"/>
                    <a:pt x="3365" y="0"/>
                  </a:cubicBezTo>
                  <a:cubicBezTo>
                    <a:pt x="4316" y="0"/>
                    <a:pt x="5098" y="306"/>
                    <a:pt x="5642" y="952"/>
                  </a:cubicBezTo>
                  <a:cubicBezTo>
                    <a:pt x="6219" y="1631"/>
                    <a:pt x="6491" y="2515"/>
                    <a:pt x="6491" y="3636"/>
                  </a:cubicBezTo>
                  <a:lnTo>
                    <a:pt x="6491" y="4146"/>
                  </a:lnTo>
                  <a:lnTo>
                    <a:pt x="850" y="4146"/>
                  </a:lnTo>
                  <a:lnTo>
                    <a:pt x="850" y="4316"/>
                  </a:lnTo>
                  <a:cubicBezTo>
                    <a:pt x="850" y="5200"/>
                    <a:pt x="1122" y="5947"/>
                    <a:pt x="1632" y="6559"/>
                  </a:cubicBezTo>
                  <a:cubicBezTo>
                    <a:pt x="2142" y="7136"/>
                    <a:pt x="2787" y="7442"/>
                    <a:pt x="3569" y="7442"/>
                  </a:cubicBezTo>
                  <a:cubicBezTo>
                    <a:pt x="4044" y="7442"/>
                    <a:pt x="4452" y="7340"/>
                    <a:pt x="4792" y="7170"/>
                  </a:cubicBezTo>
                  <a:cubicBezTo>
                    <a:pt x="5166" y="7001"/>
                    <a:pt x="5472" y="6729"/>
                    <a:pt x="5778" y="6355"/>
                  </a:cubicBezTo>
                  <a:lnTo>
                    <a:pt x="6321" y="6797"/>
                  </a:lnTo>
                  <a:cubicBezTo>
                    <a:pt x="5676" y="7714"/>
                    <a:pt x="4758" y="8190"/>
                    <a:pt x="3535"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52" name="Google Shape;4652;g27b3a2978f5_0_9703"/>
            <p:cNvSpPr/>
            <p:nvPr/>
          </p:nvSpPr>
          <p:spPr>
            <a:xfrm>
              <a:off x="1113166" y="4991496"/>
              <a:ext cx="30531" cy="42465"/>
            </a:xfrm>
            <a:custGeom>
              <a:avLst/>
              <a:gdLst/>
              <a:ahLst/>
              <a:cxnLst/>
              <a:rect l="l" t="t" r="r" b="b"/>
              <a:pathLst>
                <a:path w="6016" h="8190" extrusionOk="0">
                  <a:moveTo>
                    <a:pt x="5132" y="6015"/>
                  </a:moveTo>
                  <a:cubicBezTo>
                    <a:pt x="5132" y="5607"/>
                    <a:pt x="4962" y="5233"/>
                    <a:pt x="4622" y="4996"/>
                  </a:cubicBezTo>
                  <a:cubicBezTo>
                    <a:pt x="4282" y="4724"/>
                    <a:pt x="3738" y="4520"/>
                    <a:pt x="3059" y="4350"/>
                  </a:cubicBezTo>
                  <a:cubicBezTo>
                    <a:pt x="2345" y="4214"/>
                    <a:pt x="1802" y="4044"/>
                    <a:pt x="1428" y="3840"/>
                  </a:cubicBezTo>
                  <a:cubicBezTo>
                    <a:pt x="1020" y="3670"/>
                    <a:pt x="748" y="3432"/>
                    <a:pt x="544" y="3161"/>
                  </a:cubicBezTo>
                  <a:cubicBezTo>
                    <a:pt x="374" y="2855"/>
                    <a:pt x="272" y="2549"/>
                    <a:pt x="272" y="2141"/>
                  </a:cubicBezTo>
                  <a:cubicBezTo>
                    <a:pt x="272" y="1530"/>
                    <a:pt x="544" y="986"/>
                    <a:pt x="1054" y="578"/>
                  </a:cubicBezTo>
                  <a:cubicBezTo>
                    <a:pt x="1564" y="170"/>
                    <a:pt x="2243" y="0"/>
                    <a:pt x="3059" y="0"/>
                  </a:cubicBezTo>
                  <a:cubicBezTo>
                    <a:pt x="3942" y="0"/>
                    <a:pt x="4622" y="204"/>
                    <a:pt x="5166" y="646"/>
                  </a:cubicBezTo>
                  <a:cubicBezTo>
                    <a:pt x="5709" y="1088"/>
                    <a:pt x="5981" y="1631"/>
                    <a:pt x="5981" y="2345"/>
                  </a:cubicBezTo>
                  <a:lnTo>
                    <a:pt x="5098" y="2345"/>
                  </a:lnTo>
                  <a:cubicBezTo>
                    <a:pt x="5098" y="1869"/>
                    <a:pt x="4894" y="1496"/>
                    <a:pt x="4520" y="1190"/>
                  </a:cubicBezTo>
                  <a:cubicBezTo>
                    <a:pt x="4112" y="884"/>
                    <a:pt x="3637" y="714"/>
                    <a:pt x="3059" y="714"/>
                  </a:cubicBezTo>
                  <a:cubicBezTo>
                    <a:pt x="2481" y="714"/>
                    <a:pt x="2005" y="850"/>
                    <a:pt x="1666" y="1122"/>
                  </a:cubicBezTo>
                  <a:cubicBezTo>
                    <a:pt x="1326" y="1360"/>
                    <a:pt x="1156" y="1699"/>
                    <a:pt x="1156" y="2107"/>
                  </a:cubicBezTo>
                  <a:cubicBezTo>
                    <a:pt x="1156" y="2515"/>
                    <a:pt x="1292" y="2821"/>
                    <a:pt x="1598" y="3025"/>
                  </a:cubicBezTo>
                  <a:cubicBezTo>
                    <a:pt x="1870" y="3229"/>
                    <a:pt x="2413" y="3432"/>
                    <a:pt x="3161" y="3636"/>
                  </a:cubicBezTo>
                  <a:cubicBezTo>
                    <a:pt x="3942" y="3806"/>
                    <a:pt x="4486" y="4010"/>
                    <a:pt x="4894" y="4214"/>
                  </a:cubicBezTo>
                  <a:cubicBezTo>
                    <a:pt x="5268" y="4418"/>
                    <a:pt x="5540" y="4656"/>
                    <a:pt x="5743" y="4928"/>
                  </a:cubicBezTo>
                  <a:cubicBezTo>
                    <a:pt x="5913" y="5233"/>
                    <a:pt x="6015" y="5573"/>
                    <a:pt x="6015" y="5981"/>
                  </a:cubicBezTo>
                  <a:cubicBezTo>
                    <a:pt x="6015" y="6661"/>
                    <a:pt x="5743" y="7170"/>
                    <a:pt x="5200" y="7578"/>
                  </a:cubicBezTo>
                  <a:cubicBezTo>
                    <a:pt x="4656" y="7986"/>
                    <a:pt x="3976" y="8190"/>
                    <a:pt x="3093" y="8190"/>
                  </a:cubicBezTo>
                  <a:cubicBezTo>
                    <a:pt x="2175" y="8190"/>
                    <a:pt x="1428" y="7952"/>
                    <a:pt x="884" y="7510"/>
                  </a:cubicBezTo>
                  <a:cubicBezTo>
                    <a:pt x="306" y="7068"/>
                    <a:pt x="1" y="6491"/>
                    <a:pt x="1" y="5811"/>
                  </a:cubicBezTo>
                  <a:lnTo>
                    <a:pt x="884" y="5811"/>
                  </a:lnTo>
                  <a:cubicBezTo>
                    <a:pt x="918" y="6321"/>
                    <a:pt x="1122" y="6729"/>
                    <a:pt x="1530" y="7001"/>
                  </a:cubicBezTo>
                  <a:cubicBezTo>
                    <a:pt x="1937" y="7306"/>
                    <a:pt x="2447" y="7442"/>
                    <a:pt x="3093" y="7442"/>
                  </a:cubicBezTo>
                  <a:cubicBezTo>
                    <a:pt x="3705" y="7442"/>
                    <a:pt x="4214" y="7306"/>
                    <a:pt x="4588" y="7034"/>
                  </a:cubicBezTo>
                  <a:cubicBezTo>
                    <a:pt x="4962" y="6763"/>
                    <a:pt x="5132" y="6423"/>
                    <a:pt x="5132" y="601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53" name="Google Shape;4653;g27b3a2978f5_0_9703"/>
            <p:cNvSpPr/>
            <p:nvPr/>
          </p:nvSpPr>
          <p:spPr>
            <a:xfrm>
              <a:off x="1149381" y="4981629"/>
              <a:ext cx="20873" cy="52332"/>
            </a:xfrm>
            <a:custGeom>
              <a:avLst/>
              <a:gdLst/>
              <a:ahLst/>
              <a:cxnLst/>
              <a:rect l="l" t="t" r="r" b="b"/>
              <a:pathLst>
                <a:path w="4113" h="10093" extrusionOk="0">
                  <a:moveTo>
                    <a:pt x="2345" y="0"/>
                  </a:moveTo>
                  <a:lnTo>
                    <a:pt x="2345" y="2039"/>
                  </a:lnTo>
                  <a:lnTo>
                    <a:pt x="3976" y="2039"/>
                  </a:lnTo>
                  <a:lnTo>
                    <a:pt x="3976" y="2753"/>
                  </a:lnTo>
                  <a:lnTo>
                    <a:pt x="2345" y="2753"/>
                  </a:lnTo>
                  <a:lnTo>
                    <a:pt x="2345" y="8020"/>
                  </a:lnTo>
                  <a:cubicBezTo>
                    <a:pt x="2345" y="8462"/>
                    <a:pt x="2413" y="8802"/>
                    <a:pt x="2583" y="9005"/>
                  </a:cubicBezTo>
                  <a:cubicBezTo>
                    <a:pt x="2719" y="9209"/>
                    <a:pt x="2991" y="9311"/>
                    <a:pt x="3365" y="9311"/>
                  </a:cubicBezTo>
                  <a:cubicBezTo>
                    <a:pt x="3501" y="9311"/>
                    <a:pt x="3739" y="9311"/>
                    <a:pt x="4078" y="9243"/>
                  </a:cubicBezTo>
                  <a:lnTo>
                    <a:pt x="4112" y="9957"/>
                  </a:lnTo>
                  <a:cubicBezTo>
                    <a:pt x="3875" y="10025"/>
                    <a:pt x="3569" y="10093"/>
                    <a:pt x="3161" y="10093"/>
                  </a:cubicBezTo>
                  <a:cubicBezTo>
                    <a:pt x="2583" y="10093"/>
                    <a:pt x="2141" y="9923"/>
                    <a:pt x="1870" y="9549"/>
                  </a:cubicBezTo>
                  <a:cubicBezTo>
                    <a:pt x="1598" y="9209"/>
                    <a:pt x="1462" y="8700"/>
                    <a:pt x="1462" y="8020"/>
                  </a:cubicBezTo>
                  <a:lnTo>
                    <a:pt x="1462" y="2753"/>
                  </a:lnTo>
                  <a:lnTo>
                    <a:pt x="1" y="2753"/>
                  </a:lnTo>
                  <a:lnTo>
                    <a:pt x="1" y="2039"/>
                  </a:lnTo>
                  <a:lnTo>
                    <a:pt x="1462" y="2039"/>
                  </a:lnTo>
                  <a:lnTo>
                    <a:pt x="1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54" name="Google Shape;4654;g27b3a2978f5_0_9703"/>
            <p:cNvSpPr/>
            <p:nvPr/>
          </p:nvSpPr>
          <p:spPr>
            <a:xfrm>
              <a:off x="1177319"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7" y="4282"/>
                    <a:pt x="1632" y="4588"/>
                  </a:cubicBezTo>
                  <a:cubicBezTo>
                    <a:pt x="1122" y="4894"/>
                    <a:pt x="884" y="5335"/>
                    <a:pt x="884" y="5879"/>
                  </a:cubicBezTo>
                  <a:cubicBezTo>
                    <a:pt x="884" y="6321"/>
                    <a:pt x="1054" y="6661"/>
                    <a:pt x="1360" y="6967"/>
                  </a:cubicBezTo>
                  <a:cubicBezTo>
                    <a:pt x="1700" y="7272"/>
                    <a:pt x="2141" y="7408"/>
                    <a:pt x="2651" y="7408"/>
                  </a:cubicBezTo>
                  <a:close/>
                  <a:moveTo>
                    <a:pt x="5404" y="8020"/>
                  </a:moveTo>
                  <a:cubicBezTo>
                    <a:pt x="5302" y="7782"/>
                    <a:pt x="5234" y="7408"/>
                    <a:pt x="5234" y="6933"/>
                  </a:cubicBezTo>
                  <a:cubicBezTo>
                    <a:pt x="4928" y="7340"/>
                    <a:pt x="4520" y="7646"/>
                    <a:pt x="4044" y="7850"/>
                  </a:cubicBezTo>
                  <a:cubicBezTo>
                    <a:pt x="3569" y="8054"/>
                    <a:pt x="3093" y="8190"/>
                    <a:pt x="2549" y="8190"/>
                  </a:cubicBezTo>
                  <a:cubicBezTo>
                    <a:pt x="1802" y="8190"/>
                    <a:pt x="1190" y="7952"/>
                    <a:pt x="714" y="7544"/>
                  </a:cubicBezTo>
                  <a:cubicBezTo>
                    <a:pt x="238" y="7136"/>
                    <a:pt x="1" y="6593"/>
                    <a:pt x="1" y="5947"/>
                  </a:cubicBezTo>
                  <a:cubicBezTo>
                    <a:pt x="1" y="5166"/>
                    <a:pt x="340"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3" y="884"/>
                    <a:pt x="1666" y="1190"/>
                  </a:cubicBezTo>
                  <a:cubicBezTo>
                    <a:pt x="1258" y="1496"/>
                    <a:pt x="1088" y="1869"/>
                    <a:pt x="1088" y="2311"/>
                  </a:cubicBezTo>
                  <a:lnTo>
                    <a:pt x="205" y="2311"/>
                  </a:lnTo>
                  <a:cubicBezTo>
                    <a:pt x="205" y="1665"/>
                    <a:pt x="476" y="1122"/>
                    <a:pt x="1088" y="680"/>
                  </a:cubicBezTo>
                  <a:cubicBezTo>
                    <a:pt x="1666" y="204"/>
                    <a:pt x="2379" y="0"/>
                    <a:pt x="3229" y="0"/>
                  </a:cubicBezTo>
                  <a:cubicBezTo>
                    <a:pt x="4112" y="0"/>
                    <a:pt x="4792" y="204"/>
                    <a:pt x="5302" y="646"/>
                  </a:cubicBezTo>
                  <a:cubicBezTo>
                    <a:pt x="5811" y="1088"/>
                    <a:pt x="6083" y="1699"/>
                    <a:pt x="6083" y="2481"/>
                  </a:cubicBezTo>
                  <a:lnTo>
                    <a:pt x="6083" y="6219"/>
                  </a:lnTo>
                  <a:cubicBezTo>
                    <a:pt x="6083" y="7001"/>
                    <a:pt x="6151" y="7578"/>
                    <a:pt x="6321" y="7952"/>
                  </a:cubicBezTo>
                  <a:lnTo>
                    <a:pt x="6321" y="80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55" name="Google Shape;4655;g27b3a2978f5_0_9703"/>
            <p:cNvSpPr/>
            <p:nvPr/>
          </p:nvSpPr>
          <p:spPr>
            <a:xfrm>
              <a:off x="1220776" y="4991496"/>
              <a:ext cx="30186" cy="41584"/>
            </a:xfrm>
            <a:custGeom>
              <a:avLst/>
              <a:gdLst/>
              <a:ahLst/>
              <a:cxnLst/>
              <a:rect l="l" t="t" r="r" b="b"/>
              <a:pathLst>
                <a:path w="5948" h="8020" extrusionOk="0">
                  <a:moveTo>
                    <a:pt x="817" y="136"/>
                  </a:moveTo>
                  <a:lnTo>
                    <a:pt x="850" y="1496"/>
                  </a:lnTo>
                  <a:cubicBezTo>
                    <a:pt x="1156" y="986"/>
                    <a:pt x="1530" y="612"/>
                    <a:pt x="1972" y="374"/>
                  </a:cubicBezTo>
                  <a:cubicBezTo>
                    <a:pt x="2414" y="102"/>
                    <a:pt x="2889" y="0"/>
                    <a:pt x="3433" y="0"/>
                  </a:cubicBezTo>
                  <a:cubicBezTo>
                    <a:pt x="4283" y="0"/>
                    <a:pt x="4894" y="238"/>
                    <a:pt x="5302" y="714"/>
                  </a:cubicBezTo>
                  <a:cubicBezTo>
                    <a:pt x="5710" y="1190"/>
                    <a:pt x="5914" y="1903"/>
                    <a:pt x="5948" y="2855"/>
                  </a:cubicBezTo>
                  <a:lnTo>
                    <a:pt x="5948" y="8020"/>
                  </a:lnTo>
                  <a:lnTo>
                    <a:pt x="5064" y="8020"/>
                  </a:lnTo>
                  <a:lnTo>
                    <a:pt x="5064" y="2855"/>
                  </a:lnTo>
                  <a:cubicBezTo>
                    <a:pt x="5064" y="2141"/>
                    <a:pt x="4928" y="1597"/>
                    <a:pt x="4622" y="1258"/>
                  </a:cubicBezTo>
                  <a:cubicBezTo>
                    <a:pt x="4317" y="918"/>
                    <a:pt x="3841" y="748"/>
                    <a:pt x="3195" y="748"/>
                  </a:cubicBezTo>
                  <a:cubicBezTo>
                    <a:pt x="2685" y="748"/>
                    <a:pt x="2210" y="918"/>
                    <a:pt x="1768" y="1258"/>
                  </a:cubicBezTo>
                  <a:cubicBezTo>
                    <a:pt x="1360" y="1597"/>
                    <a:pt x="1054" y="2039"/>
                    <a:pt x="850" y="2617"/>
                  </a:cubicBezTo>
                  <a:lnTo>
                    <a:pt x="850" y="8020"/>
                  </a:lnTo>
                  <a:lnTo>
                    <a:pt x="1" y="8020"/>
                  </a:lnTo>
                  <a:lnTo>
                    <a:pt x="1" y="136"/>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56" name="Google Shape;4656;g27b3a2978f5_0_9703"/>
            <p:cNvSpPr/>
            <p:nvPr/>
          </p:nvSpPr>
          <p:spPr>
            <a:xfrm>
              <a:off x="1261305" y="4974935"/>
              <a:ext cx="32257" cy="59026"/>
            </a:xfrm>
            <a:custGeom>
              <a:avLst/>
              <a:gdLst/>
              <a:ahLst/>
              <a:cxnLst/>
              <a:rect l="l" t="t" r="r" b="b"/>
              <a:pathLst>
                <a:path w="6356"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2" y="4995"/>
                    <a:pt x="816" y="4282"/>
                  </a:cubicBezTo>
                  <a:cubicBezTo>
                    <a:pt x="1360" y="3534"/>
                    <a:pt x="2107" y="3194"/>
                    <a:pt x="3025" y="3194"/>
                  </a:cubicBezTo>
                  <a:cubicBezTo>
                    <a:pt x="4112" y="3194"/>
                    <a:pt x="4928" y="3602"/>
                    <a:pt x="5472" y="4452"/>
                  </a:cubicBezTo>
                  <a:lnTo>
                    <a:pt x="5472" y="0"/>
                  </a:lnTo>
                  <a:lnTo>
                    <a:pt x="6355" y="0"/>
                  </a:lnTo>
                  <a:lnTo>
                    <a:pt x="6355" y="11214"/>
                  </a:lnTo>
                  <a:lnTo>
                    <a:pt x="5540" y="11214"/>
                  </a:lnTo>
                  <a:lnTo>
                    <a:pt x="5472" y="10161"/>
                  </a:lnTo>
                  <a:cubicBezTo>
                    <a:pt x="4928" y="10976"/>
                    <a:pt x="4112" y="11384"/>
                    <a:pt x="3025" y="11384"/>
                  </a:cubicBezTo>
                  <a:cubicBezTo>
                    <a:pt x="2107" y="11384"/>
                    <a:pt x="1394" y="11010"/>
                    <a:pt x="816" y="10262"/>
                  </a:cubicBezTo>
                  <a:cubicBezTo>
                    <a:pt x="272" y="9549"/>
                    <a:pt x="1" y="8563"/>
                    <a:pt x="1" y="730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57" name="Google Shape;4657;g27b3a2978f5_0_9703"/>
            <p:cNvSpPr/>
            <p:nvPr/>
          </p:nvSpPr>
          <p:spPr>
            <a:xfrm>
              <a:off x="1303904" y="4991496"/>
              <a:ext cx="30354" cy="42465"/>
            </a:xfrm>
            <a:custGeom>
              <a:avLst/>
              <a:gdLst/>
              <a:ahLst/>
              <a:cxnLst/>
              <a:rect l="l" t="t" r="r" b="b"/>
              <a:pathLst>
                <a:path w="5981" h="8190" extrusionOk="0">
                  <a:moveTo>
                    <a:pt x="5097" y="6015"/>
                  </a:moveTo>
                  <a:cubicBezTo>
                    <a:pt x="5097" y="5607"/>
                    <a:pt x="4927" y="5233"/>
                    <a:pt x="4588" y="4996"/>
                  </a:cubicBezTo>
                  <a:cubicBezTo>
                    <a:pt x="4248" y="4724"/>
                    <a:pt x="3704" y="4520"/>
                    <a:pt x="3024" y="4350"/>
                  </a:cubicBezTo>
                  <a:cubicBezTo>
                    <a:pt x="2311" y="4214"/>
                    <a:pt x="1767" y="4044"/>
                    <a:pt x="1393" y="3840"/>
                  </a:cubicBezTo>
                  <a:cubicBezTo>
                    <a:pt x="1019" y="3670"/>
                    <a:pt x="714" y="3432"/>
                    <a:pt x="544" y="3161"/>
                  </a:cubicBezTo>
                  <a:cubicBezTo>
                    <a:pt x="340" y="2855"/>
                    <a:pt x="238" y="2549"/>
                    <a:pt x="238" y="2141"/>
                  </a:cubicBezTo>
                  <a:cubicBezTo>
                    <a:pt x="238" y="1530"/>
                    <a:pt x="510" y="986"/>
                    <a:pt x="1019" y="578"/>
                  </a:cubicBezTo>
                  <a:cubicBezTo>
                    <a:pt x="1563" y="170"/>
                    <a:pt x="2209" y="0"/>
                    <a:pt x="3024" y="0"/>
                  </a:cubicBezTo>
                  <a:cubicBezTo>
                    <a:pt x="3908" y="0"/>
                    <a:pt x="4621" y="204"/>
                    <a:pt x="5131" y="646"/>
                  </a:cubicBezTo>
                  <a:cubicBezTo>
                    <a:pt x="5675" y="1088"/>
                    <a:pt x="5947" y="1631"/>
                    <a:pt x="5947" y="2345"/>
                  </a:cubicBezTo>
                  <a:lnTo>
                    <a:pt x="5063" y="2345"/>
                  </a:lnTo>
                  <a:cubicBezTo>
                    <a:pt x="5063" y="1869"/>
                    <a:pt x="4859" y="1496"/>
                    <a:pt x="4486" y="1190"/>
                  </a:cubicBezTo>
                  <a:cubicBezTo>
                    <a:pt x="4112" y="884"/>
                    <a:pt x="3602" y="714"/>
                    <a:pt x="3024" y="714"/>
                  </a:cubicBezTo>
                  <a:cubicBezTo>
                    <a:pt x="2447" y="714"/>
                    <a:pt x="2005" y="850"/>
                    <a:pt x="1631" y="1122"/>
                  </a:cubicBezTo>
                  <a:cubicBezTo>
                    <a:pt x="1291" y="1360"/>
                    <a:pt x="1121" y="1699"/>
                    <a:pt x="1121" y="2107"/>
                  </a:cubicBezTo>
                  <a:cubicBezTo>
                    <a:pt x="1121" y="2515"/>
                    <a:pt x="1257" y="2821"/>
                    <a:pt x="1563" y="3025"/>
                  </a:cubicBezTo>
                  <a:cubicBezTo>
                    <a:pt x="1835" y="3229"/>
                    <a:pt x="2379" y="3432"/>
                    <a:pt x="3126" y="3636"/>
                  </a:cubicBezTo>
                  <a:cubicBezTo>
                    <a:pt x="3908" y="3806"/>
                    <a:pt x="4486" y="4010"/>
                    <a:pt x="4859" y="4214"/>
                  </a:cubicBezTo>
                  <a:cubicBezTo>
                    <a:pt x="5233" y="4418"/>
                    <a:pt x="5505" y="4656"/>
                    <a:pt x="5709" y="4928"/>
                  </a:cubicBezTo>
                  <a:cubicBezTo>
                    <a:pt x="5879" y="5233"/>
                    <a:pt x="5981" y="5573"/>
                    <a:pt x="5981" y="5981"/>
                  </a:cubicBezTo>
                  <a:cubicBezTo>
                    <a:pt x="5981" y="6661"/>
                    <a:pt x="5709" y="7170"/>
                    <a:pt x="5165" y="7578"/>
                  </a:cubicBezTo>
                  <a:cubicBezTo>
                    <a:pt x="4655" y="7986"/>
                    <a:pt x="3942" y="8190"/>
                    <a:pt x="3092" y="8190"/>
                  </a:cubicBezTo>
                  <a:cubicBezTo>
                    <a:pt x="2175" y="8190"/>
                    <a:pt x="1427" y="7952"/>
                    <a:pt x="850" y="7510"/>
                  </a:cubicBezTo>
                  <a:cubicBezTo>
                    <a:pt x="272" y="7068"/>
                    <a:pt x="0" y="6491"/>
                    <a:pt x="0" y="5811"/>
                  </a:cubicBezTo>
                  <a:lnTo>
                    <a:pt x="850" y="5811"/>
                  </a:lnTo>
                  <a:cubicBezTo>
                    <a:pt x="884" y="6321"/>
                    <a:pt x="1121" y="6729"/>
                    <a:pt x="1495" y="7001"/>
                  </a:cubicBezTo>
                  <a:cubicBezTo>
                    <a:pt x="1903" y="7306"/>
                    <a:pt x="2413" y="7442"/>
                    <a:pt x="3092" y="7442"/>
                  </a:cubicBezTo>
                  <a:cubicBezTo>
                    <a:pt x="3670" y="7442"/>
                    <a:pt x="4180" y="7306"/>
                    <a:pt x="4554" y="7034"/>
                  </a:cubicBezTo>
                  <a:cubicBezTo>
                    <a:pt x="4927" y="6763"/>
                    <a:pt x="5097" y="6423"/>
                    <a:pt x="5097" y="601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58" name="Google Shape;4658;g27b3a2978f5_0_9703"/>
            <p:cNvSpPr/>
            <p:nvPr/>
          </p:nvSpPr>
          <p:spPr>
            <a:xfrm>
              <a:off x="1362018"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71" y="4112"/>
                  </a:lnTo>
                  <a:cubicBezTo>
                    <a:pt x="2787" y="4112"/>
                    <a:pt x="2108" y="4282"/>
                    <a:pt x="1632" y="4588"/>
                  </a:cubicBezTo>
                  <a:cubicBezTo>
                    <a:pt x="1122" y="4894"/>
                    <a:pt x="884" y="5335"/>
                    <a:pt x="884" y="5879"/>
                  </a:cubicBezTo>
                  <a:cubicBezTo>
                    <a:pt x="884" y="6321"/>
                    <a:pt x="1054" y="6661"/>
                    <a:pt x="1360" y="6967"/>
                  </a:cubicBezTo>
                  <a:cubicBezTo>
                    <a:pt x="1700" y="7272"/>
                    <a:pt x="2142" y="7408"/>
                    <a:pt x="2651" y="7408"/>
                  </a:cubicBezTo>
                  <a:close/>
                  <a:moveTo>
                    <a:pt x="5404" y="8020"/>
                  </a:moveTo>
                  <a:cubicBezTo>
                    <a:pt x="5302" y="7782"/>
                    <a:pt x="5234" y="7408"/>
                    <a:pt x="5234" y="6933"/>
                  </a:cubicBezTo>
                  <a:cubicBezTo>
                    <a:pt x="4928" y="7340"/>
                    <a:pt x="4520" y="7646"/>
                    <a:pt x="4045" y="7850"/>
                  </a:cubicBezTo>
                  <a:cubicBezTo>
                    <a:pt x="3569" y="8054"/>
                    <a:pt x="3093" y="8190"/>
                    <a:pt x="2549" y="8190"/>
                  </a:cubicBezTo>
                  <a:cubicBezTo>
                    <a:pt x="1802" y="8190"/>
                    <a:pt x="1190" y="7952"/>
                    <a:pt x="714" y="7544"/>
                  </a:cubicBezTo>
                  <a:cubicBezTo>
                    <a:pt x="239" y="7136"/>
                    <a:pt x="1" y="6593"/>
                    <a:pt x="1" y="5947"/>
                  </a:cubicBezTo>
                  <a:cubicBezTo>
                    <a:pt x="1" y="5166"/>
                    <a:pt x="341"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83" y="714"/>
                    <a:pt x="2074" y="884"/>
                    <a:pt x="1666" y="1190"/>
                  </a:cubicBezTo>
                  <a:cubicBezTo>
                    <a:pt x="1258" y="1496"/>
                    <a:pt x="1054" y="1869"/>
                    <a:pt x="1054" y="2311"/>
                  </a:cubicBezTo>
                  <a:lnTo>
                    <a:pt x="205" y="2311"/>
                  </a:lnTo>
                  <a:cubicBezTo>
                    <a:pt x="205" y="1665"/>
                    <a:pt x="477" y="1122"/>
                    <a:pt x="1054" y="680"/>
                  </a:cubicBezTo>
                  <a:cubicBezTo>
                    <a:pt x="1666" y="204"/>
                    <a:pt x="2379" y="0"/>
                    <a:pt x="3229" y="0"/>
                  </a:cubicBezTo>
                  <a:cubicBezTo>
                    <a:pt x="4113"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59" name="Google Shape;4659;g27b3a2978f5_0_9703"/>
            <p:cNvSpPr/>
            <p:nvPr/>
          </p:nvSpPr>
          <p:spPr>
            <a:xfrm>
              <a:off x="1405480" y="4991496"/>
              <a:ext cx="30181" cy="41584"/>
            </a:xfrm>
            <a:custGeom>
              <a:avLst/>
              <a:gdLst/>
              <a:ahLst/>
              <a:cxnLst/>
              <a:rect l="l" t="t" r="r" b="b"/>
              <a:pathLst>
                <a:path w="5947" h="8020" extrusionOk="0">
                  <a:moveTo>
                    <a:pt x="816" y="136"/>
                  </a:moveTo>
                  <a:lnTo>
                    <a:pt x="850" y="1496"/>
                  </a:lnTo>
                  <a:cubicBezTo>
                    <a:pt x="1155" y="986"/>
                    <a:pt x="1529" y="612"/>
                    <a:pt x="1971" y="374"/>
                  </a:cubicBezTo>
                  <a:cubicBezTo>
                    <a:pt x="2413" y="102"/>
                    <a:pt x="2889" y="0"/>
                    <a:pt x="3432" y="0"/>
                  </a:cubicBezTo>
                  <a:cubicBezTo>
                    <a:pt x="4248" y="0"/>
                    <a:pt x="4893" y="238"/>
                    <a:pt x="5301" y="714"/>
                  </a:cubicBezTo>
                  <a:cubicBezTo>
                    <a:pt x="5709" y="1190"/>
                    <a:pt x="5913" y="1903"/>
                    <a:pt x="5947" y="2855"/>
                  </a:cubicBezTo>
                  <a:lnTo>
                    <a:pt x="5947" y="8020"/>
                  </a:lnTo>
                  <a:lnTo>
                    <a:pt x="5063" y="8020"/>
                  </a:lnTo>
                  <a:lnTo>
                    <a:pt x="5063" y="2855"/>
                  </a:lnTo>
                  <a:cubicBezTo>
                    <a:pt x="5063" y="2141"/>
                    <a:pt x="4893" y="1597"/>
                    <a:pt x="4622" y="1258"/>
                  </a:cubicBezTo>
                  <a:cubicBezTo>
                    <a:pt x="4316" y="918"/>
                    <a:pt x="3840" y="748"/>
                    <a:pt x="3194" y="748"/>
                  </a:cubicBezTo>
                  <a:cubicBezTo>
                    <a:pt x="2685" y="748"/>
                    <a:pt x="2175" y="918"/>
                    <a:pt x="1767" y="1258"/>
                  </a:cubicBezTo>
                  <a:cubicBezTo>
                    <a:pt x="1359" y="1597"/>
                    <a:pt x="1054" y="2039"/>
                    <a:pt x="850" y="2617"/>
                  </a:cubicBezTo>
                  <a:lnTo>
                    <a:pt x="850" y="8020"/>
                  </a:lnTo>
                  <a:lnTo>
                    <a:pt x="0" y="8020"/>
                  </a:lnTo>
                  <a:lnTo>
                    <a:pt x="0" y="136"/>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60" name="Google Shape;4660;g27b3a2978f5_0_9703"/>
            <p:cNvSpPr/>
            <p:nvPr/>
          </p:nvSpPr>
          <p:spPr>
            <a:xfrm>
              <a:off x="1446004" y="4974935"/>
              <a:ext cx="32084" cy="59026"/>
            </a:xfrm>
            <a:custGeom>
              <a:avLst/>
              <a:gdLst/>
              <a:ahLst/>
              <a:cxnLst/>
              <a:rect l="l" t="t" r="r" b="b"/>
              <a:pathLst>
                <a:path w="6322" h="11384" extrusionOk="0">
                  <a:moveTo>
                    <a:pt x="884" y="7340"/>
                  </a:moveTo>
                  <a:cubicBezTo>
                    <a:pt x="884" y="8360"/>
                    <a:pt x="1088" y="9175"/>
                    <a:pt x="1496" y="9753"/>
                  </a:cubicBezTo>
                  <a:cubicBezTo>
                    <a:pt x="1870" y="10330"/>
                    <a:pt x="2447" y="10602"/>
                    <a:pt x="3195" y="10602"/>
                  </a:cubicBezTo>
                  <a:cubicBezTo>
                    <a:pt x="4248" y="10602"/>
                    <a:pt x="5030" y="10127"/>
                    <a:pt x="5472" y="9175"/>
                  </a:cubicBezTo>
                  <a:lnTo>
                    <a:pt x="5472" y="5471"/>
                  </a:lnTo>
                  <a:cubicBezTo>
                    <a:pt x="5030" y="4452"/>
                    <a:pt x="4248" y="3942"/>
                    <a:pt x="3195" y="3942"/>
                  </a:cubicBezTo>
                  <a:cubicBezTo>
                    <a:pt x="2481" y="3942"/>
                    <a:pt x="1904" y="4214"/>
                    <a:pt x="1496" y="4791"/>
                  </a:cubicBezTo>
                  <a:cubicBezTo>
                    <a:pt x="1088" y="5369"/>
                    <a:pt x="884" y="6219"/>
                    <a:pt x="884" y="7340"/>
                  </a:cubicBezTo>
                  <a:close/>
                  <a:moveTo>
                    <a:pt x="1" y="7204"/>
                  </a:moveTo>
                  <a:cubicBezTo>
                    <a:pt x="1" y="5981"/>
                    <a:pt x="273" y="4995"/>
                    <a:pt x="816" y="4282"/>
                  </a:cubicBezTo>
                  <a:cubicBezTo>
                    <a:pt x="1360" y="3534"/>
                    <a:pt x="2108" y="3194"/>
                    <a:pt x="3025" y="3194"/>
                  </a:cubicBezTo>
                  <a:cubicBezTo>
                    <a:pt x="4112" y="3194"/>
                    <a:pt x="4928" y="3602"/>
                    <a:pt x="5472" y="4452"/>
                  </a:cubicBezTo>
                  <a:lnTo>
                    <a:pt x="5472" y="0"/>
                  </a:lnTo>
                  <a:lnTo>
                    <a:pt x="6321" y="0"/>
                  </a:lnTo>
                  <a:lnTo>
                    <a:pt x="6321" y="11214"/>
                  </a:lnTo>
                  <a:lnTo>
                    <a:pt x="5540" y="11214"/>
                  </a:lnTo>
                  <a:lnTo>
                    <a:pt x="5472" y="10161"/>
                  </a:lnTo>
                  <a:cubicBezTo>
                    <a:pt x="4928" y="10976"/>
                    <a:pt x="4112" y="11384"/>
                    <a:pt x="3025" y="11384"/>
                  </a:cubicBezTo>
                  <a:cubicBezTo>
                    <a:pt x="2108" y="11384"/>
                    <a:pt x="1394" y="11010"/>
                    <a:pt x="816" y="10262"/>
                  </a:cubicBezTo>
                  <a:cubicBezTo>
                    <a:pt x="273" y="9549"/>
                    <a:pt x="1" y="8563"/>
                    <a:pt x="1" y="730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61" name="Google Shape;4661;g27b3a2978f5_0_9703"/>
            <p:cNvSpPr/>
            <p:nvPr/>
          </p:nvSpPr>
          <p:spPr>
            <a:xfrm>
              <a:off x="1508777" y="4977222"/>
              <a:ext cx="40016" cy="56739"/>
            </a:xfrm>
            <a:custGeom>
              <a:avLst/>
              <a:gdLst/>
              <a:ahLst/>
              <a:cxnLst/>
              <a:rect l="l" t="t" r="r" b="b"/>
              <a:pathLst>
                <a:path w="7885" h="10943" extrusionOk="0">
                  <a:moveTo>
                    <a:pt x="7885" y="7477"/>
                  </a:moveTo>
                  <a:cubicBezTo>
                    <a:pt x="7783" y="8598"/>
                    <a:pt x="7375" y="9448"/>
                    <a:pt x="6695" y="10025"/>
                  </a:cubicBezTo>
                  <a:cubicBezTo>
                    <a:pt x="6016" y="10637"/>
                    <a:pt x="5132" y="10943"/>
                    <a:pt x="4011" y="10943"/>
                  </a:cubicBezTo>
                  <a:cubicBezTo>
                    <a:pt x="3195" y="10943"/>
                    <a:pt x="2516" y="10739"/>
                    <a:pt x="1904" y="10331"/>
                  </a:cubicBezTo>
                  <a:cubicBezTo>
                    <a:pt x="1292" y="9957"/>
                    <a:pt x="851" y="9380"/>
                    <a:pt x="511" y="8666"/>
                  </a:cubicBezTo>
                  <a:cubicBezTo>
                    <a:pt x="171" y="7953"/>
                    <a:pt x="1" y="7103"/>
                    <a:pt x="1" y="6185"/>
                  </a:cubicBezTo>
                  <a:lnTo>
                    <a:pt x="1" y="4792"/>
                  </a:lnTo>
                  <a:cubicBezTo>
                    <a:pt x="1" y="3875"/>
                    <a:pt x="171" y="3025"/>
                    <a:pt x="511" y="2278"/>
                  </a:cubicBezTo>
                  <a:cubicBezTo>
                    <a:pt x="817" y="1564"/>
                    <a:pt x="1292" y="986"/>
                    <a:pt x="1938" y="613"/>
                  </a:cubicBezTo>
                  <a:cubicBezTo>
                    <a:pt x="2550" y="205"/>
                    <a:pt x="3263" y="1"/>
                    <a:pt x="4079" y="1"/>
                  </a:cubicBezTo>
                  <a:cubicBezTo>
                    <a:pt x="5200" y="1"/>
                    <a:pt x="6084" y="307"/>
                    <a:pt x="6763" y="918"/>
                  </a:cubicBezTo>
                  <a:cubicBezTo>
                    <a:pt x="7409" y="1530"/>
                    <a:pt x="7783" y="2380"/>
                    <a:pt x="7885" y="3467"/>
                  </a:cubicBezTo>
                  <a:lnTo>
                    <a:pt x="7001" y="3467"/>
                  </a:lnTo>
                  <a:cubicBezTo>
                    <a:pt x="6763" y="1666"/>
                    <a:pt x="5812" y="748"/>
                    <a:pt x="4079" y="748"/>
                  </a:cubicBezTo>
                  <a:cubicBezTo>
                    <a:pt x="3093" y="748"/>
                    <a:pt x="2346" y="1122"/>
                    <a:pt x="1768" y="1836"/>
                  </a:cubicBezTo>
                  <a:cubicBezTo>
                    <a:pt x="1190" y="2583"/>
                    <a:pt x="918" y="3569"/>
                    <a:pt x="918" y="4826"/>
                  </a:cubicBezTo>
                  <a:lnTo>
                    <a:pt x="918" y="6151"/>
                  </a:lnTo>
                  <a:cubicBezTo>
                    <a:pt x="918" y="7375"/>
                    <a:pt x="1190" y="8360"/>
                    <a:pt x="1734" y="9074"/>
                  </a:cubicBezTo>
                  <a:cubicBezTo>
                    <a:pt x="2312" y="9821"/>
                    <a:pt x="3059" y="10161"/>
                    <a:pt x="4011" y="10161"/>
                  </a:cubicBezTo>
                  <a:cubicBezTo>
                    <a:pt x="4928" y="10161"/>
                    <a:pt x="5642" y="9957"/>
                    <a:pt x="6118" y="9482"/>
                  </a:cubicBezTo>
                  <a:cubicBezTo>
                    <a:pt x="6593" y="9040"/>
                    <a:pt x="6899" y="8360"/>
                    <a:pt x="7001" y="7477"/>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62" name="Google Shape;4662;g27b3a2978f5_0_9703"/>
            <p:cNvSpPr/>
            <p:nvPr/>
          </p:nvSpPr>
          <p:spPr>
            <a:xfrm>
              <a:off x="1557583" y="4991496"/>
              <a:ext cx="32084" cy="42465"/>
            </a:xfrm>
            <a:custGeom>
              <a:avLst/>
              <a:gdLst/>
              <a:ahLst/>
              <a:cxnLst/>
              <a:rect l="l" t="t" r="r" b="b"/>
              <a:pathLst>
                <a:path w="6322" h="8190" extrusionOk="0">
                  <a:moveTo>
                    <a:pt x="2651" y="7408"/>
                  </a:moveTo>
                  <a:cubicBezTo>
                    <a:pt x="3229" y="7408"/>
                    <a:pt x="3739" y="7272"/>
                    <a:pt x="4214" y="6967"/>
                  </a:cubicBezTo>
                  <a:cubicBezTo>
                    <a:pt x="4656" y="6695"/>
                    <a:pt x="4996" y="6321"/>
                    <a:pt x="5200" y="5845"/>
                  </a:cubicBezTo>
                  <a:lnTo>
                    <a:pt x="5200" y="4112"/>
                  </a:lnTo>
                  <a:lnTo>
                    <a:pt x="3637" y="4112"/>
                  </a:lnTo>
                  <a:cubicBezTo>
                    <a:pt x="2787" y="4112"/>
                    <a:pt x="2108" y="4282"/>
                    <a:pt x="1598" y="4588"/>
                  </a:cubicBezTo>
                  <a:cubicBezTo>
                    <a:pt x="1122" y="4894"/>
                    <a:pt x="884" y="5335"/>
                    <a:pt x="884" y="5879"/>
                  </a:cubicBezTo>
                  <a:cubicBezTo>
                    <a:pt x="884" y="6321"/>
                    <a:pt x="1020" y="6661"/>
                    <a:pt x="1360" y="6967"/>
                  </a:cubicBezTo>
                  <a:cubicBezTo>
                    <a:pt x="1700" y="7272"/>
                    <a:pt x="2108" y="7408"/>
                    <a:pt x="2651" y="7408"/>
                  </a:cubicBezTo>
                  <a:close/>
                  <a:moveTo>
                    <a:pt x="5370" y="8020"/>
                  </a:moveTo>
                  <a:cubicBezTo>
                    <a:pt x="5302" y="7782"/>
                    <a:pt x="5234" y="7408"/>
                    <a:pt x="5200" y="6933"/>
                  </a:cubicBezTo>
                  <a:cubicBezTo>
                    <a:pt x="4894" y="7340"/>
                    <a:pt x="4520" y="7646"/>
                    <a:pt x="4045" y="7850"/>
                  </a:cubicBezTo>
                  <a:cubicBezTo>
                    <a:pt x="3569" y="8054"/>
                    <a:pt x="3059" y="8190"/>
                    <a:pt x="2549" y="8190"/>
                  </a:cubicBezTo>
                  <a:cubicBezTo>
                    <a:pt x="1768" y="8190"/>
                    <a:pt x="1156" y="7952"/>
                    <a:pt x="714" y="7544"/>
                  </a:cubicBezTo>
                  <a:cubicBezTo>
                    <a:pt x="239" y="7136"/>
                    <a:pt x="1" y="6593"/>
                    <a:pt x="1" y="5947"/>
                  </a:cubicBezTo>
                  <a:cubicBezTo>
                    <a:pt x="1" y="5166"/>
                    <a:pt x="307" y="4554"/>
                    <a:pt x="952" y="4112"/>
                  </a:cubicBezTo>
                  <a:cubicBezTo>
                    <a:pt x="1598" y="3670"/>
                    <a:pt x="2481" y="3432"/>
                    <a:pt x="3637" y="3432"/>
                  </a:cubicBezTo>
                  <a:lnTo>
                    <a:pt x="5200" y="3432"/>
                  </a:lnTo>
                  <a:lnTo>
                    <a:pt x="5200" y="2549"/>
                  </a:lnTo>
                  <a:cubicBezTo>
                    <a:pt x="5200" y="1971"/>
                    <a:pt x="5030" y="1530"/>
                    <a:pt x="4690" y="1224"/>
                  </a:cubicBezTo>
                  <a:cubicBezTo>
                    <a:pt x="4350" y="884"/>
                    <a:pt x="3841" y="714"/>
                    <a:pt x="3161" y="714"/>
                  </a:cubicBezTo>
                  <a:cubicBezTo>
                    <a:pt x="2549" y="714"/>
                    <a:pt x="2040" y="884"/>
                    <a:pt x="1666" y="1190"/>
                  </a:cubicBezTo>
                  <a:cubicBezTo>
                    <a:pt x="1258" y="1496"/>
                    <a:pt x="1054" y="1869"/>
                    <a:pt x="1054" y="2311"/>
                  </a:cubicBezTo>
                  <a:lnTo>
                    <a:pt x="171" y="2311"/>
                  </a:lnTo>
                  <a:cubicBezTo>
                    <a:pt x="171" y="1665"/>
                    <a:pt x="476" y="1122"/>
                    <a:pt x="1054" y="680"/>
                  </a:cubicBezTo>
                  <a:cubicBezTo>
                    <a:pt x="1632" y="204"/>
                    <a:pt x="2345" y="0"/>
                    <a:pt x="3195" y="0"/>
                  </a:cubicBezTo>
                  <a:cubicBezTo>
                    <a:pt x="4079" y="0"/>
                    <a:pt x="4792" y="204"/>
                    <a:pt x="5302" y="646"/>
                  </a:cubicBezTo>
                  <a:cubicBezTo>
                    <a:pt x="5812" y="1088"/>
                    <a:pt x="6049" y="1699"/>
                    <a:pt x="6083" y="2481"/>
                  </a:cubicBezTo>
                  <a:lnTo>
                    <a:pt x="6083" y="6219"/>
                  </a:lnTo>
                  <a:cubicBezTo>
                    <a:pt x="6083" y="7001"/>
                    <a:pt x="6151" y="7578"/>
                    <a:pt x="6321" y="7952"/>
                  </a:cubicBezTo>
                  <a:lnTo>
                    <a:pt x="6321" y="802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63" name="Google Shape;4663;g27b3a2978f5_0_9703"/>
            <p:cNvSpPr/>
            <p:nvPr/>
          </p:nvSpPr>
          <p:spPr>
            <a:xfrm>
              <a:off x="1600873" y="4991496"/>
              <a:ext cx="18630" cy="41584"/>
            </a:xfrm>
            <a:custGeom>
              <a:avLst/>
              <a:gdLst/>
              <a:ahLst/>
              <a:cxnLst/>
              <a:rect l="l" t="t" r="r" b="b"/>
              <a:pathLst>
                <a:path w="3671" h="8020" extrusionOk="0">
                  <a:moveTo>
                    <a:pt x="3670" y="884"/>
                  </a:moveTo>
                  <a:cubicBezTo>
                    <a:pt x="3466" y="850"/>
                    <a:pt x="3262" y="816"/>
                    <a:pt x="3058" y="816"/>
                  </a:cubicBezTo>
                  <a:cubicBezTo>
                    <a:pt x="2515" y="816"/>
                    <a:pt x="2073" y="986"/>
                    <a:pt x="1699" y="1292"/>
                  </a:cubicBezTo>
                  <a:cubicBezTo>
                    <a:pt x="1325" y="1597"/>
                    <a:pt x="1053"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64" name="Google Shape;4664;g27b3a2978f5_0_9703"/>
            <p:cNvSpPr/>
            <p:nvPr/>
          </p:nvSpPr>
          <p:spPr>
            <a:xfrm>
              <a:off x="1623979" y="4991496"/>
              <a:ext cx="32947" cy="42465"/>
            </a:xfrm>
            <a:custGeom>
              <a:avLst/>
              <a:gdLst/>
              <a:ahLst/>
              <a:cxnLst/>
              <a:rect l="l" t="t" r="r" b="b"/>
              <a:pathLst>
                <a:path w="6492" h="8190" extrusionOk="0">
                  <a:moveTo>
                    <a:pt x="3365" y="714"/>
                  </a:moveTo>
                  <a:cubicBezTo>
                    <a:pt x="2719" y="714"/>
                    <a:pt x="2175" y="986"/>
                    <a:pt x="1734" y="1462"/>
                  </a:cubicBezTo>
                  <a:cubicBezTo>
                    <a:pt x="1258" y="1937"/>
                    <a:pt x="986" y="2583"/>
                    <a:pt x="918" y="3398"/>
                  </a:cubicBezTo>
                  <a:lnTo>
                    <a:pt x="5642" y="3398"/>
                  </a:lnTo>
                  <a:lnTo>
                    <a:pt x="5642" y="3297"/>
                  </a:lnTo>
                  <a:cubicBezTo>
                    <a:pt x="5608" y="2549"/>
                    <a:pt x="5404" y="1937"/>
                    <a:pt x="4996" y="1462"/>
                  </a:cubicBezTo>
                  <a:cubicBezTo>
                    <a:pt x="4588" y="952"/>
                    <a:pt x="4044" y="714"/>
                    <a:pt x="3365" y="714"/>
                  </a:cubicBezTo>
                  <a:close/>
                  <a:moveTo>
                    <a:pt x="3535" y="8190"/>
                  </a:moveTo>
                  <a:cubicBezTo>
                    <a:pt x="2855" y="8190"/>
                    <a:pt x="2277" y="8020"/>
                    <a:pt x="1734" y="7680"/>
                  </a:cubicBezTo>
                  <a:cubicBezTo>
                    <a:pt x="1190" y="7340"/>
                    <a:pt x="748" y="6899"/>
                    <a:pt x="476" y="6287"/>
                  </a:cubicBezTo>
                  <a:cubicBezTo>
                    <a:pt x="170" y="5709"/>
                    <a:pt x="1" y="5030"/>
                    <a:pt x="1" y="4316"/>
                  </a:cubicBezTo>
                  <a:lnTo>
                    <a:pt x="1" y="4010"/>
                  </a:lnTo>
                  <a:cubicBezTo>
                    <a:pt x="1" y="3229"/>
                    <a:pt x="170" y="2549"/>
                    <a:pt x="442" y="1937"/>
                  </a:cubicBezTo>
                  <a:cubicBezTo>
                    <a:pt x="748" y="1326"/>
                    <a:pt x="1156" y="850"/>
                    <a:pt x="1666" y="510"/>
                  </a:cubicBezTo>
                  <a:cubicBezTo>
                    <a:pt x="2209" y="170"/>
                    <a:pt x="2753" y="0"/>
                    <a:pt x="3365" y="0"/>
                  </a:cubicBezTo>
                  <a:cubicBezTo>
                    <a:pt x="4350" y="0"/>
                    <a:pt x="5098" y="306"/>
                    <a:pt x="5642" y="952"/>
                  </a:cubicBezTo>
                  <a:cubicBezTo>
                    <a:pt x="6219" y="1631"/>
                    <a:pt x="6491" y="2515"/>
                    <a:pt x="6491" y="3636"/>
                  </a:cubicBezTo>
                  <a:lnTo>
                    <a:pt x="6491" y="4146"/>
                  </a:lnTo>
                  <a:lnTo>
                    <a:pt x="884" y="4146"/>
                  </a:lnTo>
                  <a:lnTo>
                    <a:pt x="884" y="4316"/>
                  </a:lnTo>
                  <a:cubicBezTo>
                    <a:pt x="884" y="5200"/>
                    <a:pt x="1122" y="5947"/>
                    <a:pt x="1632" y="6559"/>
                  </a:cubicBezTo>
                  <a:cubicBezTo>
                    <a:pt x="2141" y="7136"/>
                    <a:pt x="2787" y="7442"/>
                    <a:pt x="3569" y="7442"/>
                  </a:cubicBezTo>
                  <a:cubicBezTo>
                    <a:pt x="4044" y="7442"/>
                    <a:pt x="4452" y="7340"/>
                    <a:pt x="4826" y="7170"/>
                  </a:cubicBezTo>
                  <a:cubicBezTo>
                    <a:pt x="5166" y="7001"/>
                    <a:pt x="5506" y="6729"/>
                    <a:pt x="5777" y="6355"/>
                  </a:cubicBezTo>
                  <a:lnTo>
                    <a:pt x="6321" y="6797"/>
                  </a:lnTo>
                  <a:cubicBezTo>
                    <a:pt x="5675" y="7714"/>
                    <a:pt x="4758" y="8190"/>
                    <a:pt x="3535" y="819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65" name="Google Shape;4665;g27b3a2978f5_0_9703"/>
            <p:cNvSpPr/>
            <p:nvPr/>
          </p:nvSpPr>
          <p:spPr>
            <a:xfrm>
              <a:off x="1664336" y="4991496"/>
              <a:ext cx="30354" cy="42465"/>
            </a:xfrm>
            <a:custGeom>
              <a:avLst/>
              <a:gdLst/>
              <a:ahLst/>
              <a:cxnLst/>
              <a:rect l="l" t="t" r="r" b="b"/>
              <a:pathLst>
                <a:path w="5981" h="8190" extrusionOk="0">
                  <a:moveTo>
                    <a:pt x="5097" y="6015"/>
                  </a:moveTo>
                  <a:cubicBezTo>
                    <a:pt x="5097" y="5607"/>
                    <a:pt x="4928" y="5233"/>
                    <a:pt x="4588" y="4996"/>
                  </a:cubicBezTo>
                  <a:cubicBezTo>
                    <a:pt x="4248" y="4724"/>
                    <a:pt x="3704" y="4520"/>
                    <a:pt x="3025" y="4350"/>
                  </a:cubicBezTo>
                  <a:cubicBezTo>
                    <a:pt x="2311" y="4214"/>
                    <a:pt x="1767" y="4044"/>
                    <a:pt x="1393" y="3840"/>
                  </a:cubicBezTo>
                  <a:cubicBezTo>
                    <a:pt x="1020" y="3670"/>
                    <a:pt x="714" y="3432"/>
                    <a:pt x="544" y="3161"/>
                  </a:cubicBezTo>
                  <a:cubicBezTo>
                    <a:pt x="340" y="2855"/>
                    <a:pt x="238" y="2549"/>
                    <a:pt x="238" y="2141"/>
                  </a:cubicBezTo>
                  <a:cubicBezTo>
                    <a:pt x="238" y="1530"/>
                    <a:pt x="510" y="986"/>
                    <a:pt x="1020" y="578"/>
                  </a:cubicBezTo>
                  <a:cubicBezTo>
                    <a:pt x="1563" y="170"/>
                    <a:pt x="2209" y="0"/>
                    <a:pt x="3025" y="0"/>
                  </a:cubicBezTo>
                  <a:cubicBezTo>
                    <a:pt x="3908" y="0"/>
                    <a:pt x="4622" y="204"/>
                    <a:pt x="5131" y="646"/>
                  </a:cubicBezTo>
                  <a:cubicBezTo>
                    <a:pt x="5675" y="1088"/>
                    <a:pt x="5947" y="1631"/>
                    <a:pt x="5947" y="2345"/>
                  </a:cubicBezTo>
                  <a:lnTo>
                    <a:pt x="5063" y="2345"/>
                  </a:lnTo>
                  <a:cubicBezTo>
                    <a:pt x="5063" y="1869"/>
                    <a:pt x="4860" y="1496"/>
                    <a:pt x="4486" y="1190"/>
                  </a:cubicBezTo>
                  <a:cubicBezTo>
                    <a:pt x="4112" y="884"/>
                    <a:pt x="3602" y="714"/>
                    <a:pt x="3025" y="714"/>
                  </a:cubicBezTo>
                  <a:cubicBezTo>
                    <a:pt x="2447" y="714"/>
                    <a:pt x="2005" y="850"/>
                    <a:pt x="1631" y="1122"/>
                  </a:cubicBezTo>
                  <a:cubicBezTo>
                    <a:pt x="1292" y="1360"/>
                    <a:pt x="1122" y="1699"/>
                    <a:pt x="1122" y="2107"/>
                  </a:cubicBezTo>
                  <a:cubicBezTo>
                    <a:pt x="1122" y="2515"/>
                    <a:pt x="1258" y="2821"/>
                    <a:pt x="1563" y="3025"/>
                  </a:cubicBezTo>
                  <a:cubicBezTo>
                    <a:pt x="1835" y="3229"/>
                    <a:pt x="2379" y="3432"/>
                    <a:pt x="3127" y="3636"/>
                  </a:cubicBezTo>
                  <a:cubicBezTo>
                    <a:pt x="3908" y="3806"/>
                    <a:pt x="4486" y="4010"/>
                    <a:pt x="4860" y="4214"/>
                  </a:cubicBezTo>
                  <a:cubicBezTo>
                    <a:pt x="5233" y="4418"/>
                    <a:pt x="5539" y="4656"/>
                    <a:pt x="5709" y="4928"/>
                  </a:cubicBezTo>
                  <a:cubicBezTo>
                    <a:pt x="5879" y="5233"/>
                    <a:pt x="5981" y="5573"/>
                    <a:pt x="5981" y="5981"/>
                  </a:cubicBezTo>
                  <a:cubicBezTo>
                    <a:pt x="5981" y="6661"/>
                    <a:pt x="5709" y="7170"/>
                    <a:pt x="5165" y="7578"/>
                  </a:cubicBezTo>
                  <a:cubicBezTo>
                    <a:pt x="4656" y="7986"/>
                    <a:pt x="3942" y="8190"/>
                    <a:pt x="3093" y="8190"/>
                  </a:cubicBezTo>
                  <a:cubicBezTo>
                    <a:pt x="2175" y="8190"/>
                    <a:pt x="1427" y="7952"/>
                    <a:pt x="850" y="7510"/>
                  </a:cubicBezTo>
                  <a:cubicBezTo>
                    <a:pt x="272" y="7068"/>
                    <a:pt x="0" y="6491"/>
                    <a:pt x="0" y="5811"/>
                  </a:cubicBezTo>
                  <a:lnTo>
                    <a:pt x="850" y="5811"/>
                  </a:lnTo>
                  <a:cubicBezTo>
                    <a:pt x="884" y="6321"/>
                    <a:pt x="1122" y="6729"/>
                    <a:pt x="1495" y="7001"/>
                  </a:cubicBezTo>
                  <a:cubicBezTo>
                    <a:pt x="1903" y="7306"/>
                    <a:pt x="2413" y="7442"/>
                    <a:pt x="3093" y="7442"/>
                  </a:cubicBezTo>
                  <a:cubicBezTo>
                    <a:pt x="3670" y="7442"/>
                    <a:pt x="4180" y="7306"/>
                    <a:pt x="4554" y="7034"/>
                  </a:cubicBezTo>
                  <a:cubicBezTo>
                    <a:pt x="4928" y="6763"/>
                    <a:pt x="5097" y="6423"/>
                    <a:pt x="5097" y="601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66" name="Google Shape;4666;g27b3a2978f5_0_9703"/>
            <p:cNvSpPr/>
            <p:nvPr/>
          </p:nvSpPr>
          <p:spPr>
            <a:xfrm>
              <a:off x="1089024" y="4991496"/>
              <a:ext cx="18630" cy="41584"/>
            </a:xfrm>
            <a:custGeom>
              <a:avLst/>
              <a:gdLst/>
              <a:ahLst/>
              <a:cxnLst/>
              <a:rect l="l" t="t" r="r" b="b"/>
              <a:pathLst>
                <a:path w="3671" h="8020" extrusionOk="0">
                  <a:moveTo>
                    <a:pt x="3636" y="884"/>
                  </a:moveTo>
                  <a:cubicBezTo>
                    <a:pt x="3466" y="850"/>
                    <a:pt x="3262" y="816"/>
                    <a:pt x="3058" y="816"/>
                  </a:cubicBezTo>
                  <a:cubicBezTo>
                    <a:pt x="2515" y="816"/>
                    <a:pt x="2039" y="986"/>
                    <a:pt x="1665" y="1292"/>
                  </a:cubicBezTo>
                  <a:cubicBezTo>
                    <a:pt x="1291" y="1597"/>
                    <a:pt x="1020" y="2039"/>
                    <a:pt x="884" y="2617"/>
                  </a:cubicBezTo>
                  <a:lnTo>
                    <a:pt x="884" y="8020"/>
                  </a:lnTo>
                  <a:lnTo>
                    <a:pt x="0" y="8020"/>
                  </a:lnTo>
                  <a:lnTo>
                    <a:pt x="0" y="136"/>
                  </a:lnTo>
                  <a:lnTo>
                    <a:pt x="850" y="136"/>
                  </a:lnTo>
                  <a:lnTo>
                    <a:pt x="884" y="1394"/>
                  </a:lnTo>
                  <a:cubicBezTo>
                    <a:pt x="1325" y="442"/>
                    <a:pt x="2073" y="0"/>
                    <a:pt x="3092" y="0"/>
                  </a:cubicBezTo>
                  <a:cubicBezTo>
                    <a:pt x="3330" y="0"/>
                    <a:pt x="3534" y="0"/>
                    <a:pt x="3670" y="68"/>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4667" name="Google Shape;4667;g27b3a2978f5_0_9703"/>
          <p:cNvSpPr txBox="1">
            <a:spLocks noGrp="1"/>
          </p:cNvSpPr>
          <p:nvPr>
            <p:ph type="body" idx="4294967295"/>
          </p:nvPr>
        </p:nvSpPr>
        <p:spPr>
          <a:xfrm>
            <a:off x="5224200" y="2209275"/>
            <a:ext cx="4221600" cy="2139000"/>
          </a:xfrm>
          <a:prstGeom prst="rect">
            <a:avLst/>
          </a:prstGeom>
          <a:noFill/>
          <a:ln>
            <a:noFill/>
          </a:ln>
        </p:spPr>
        <p:txBody>
          <a:bodyPr spcFirstLastPara="1" wrap="square" lIns="91425" tIns="91425" rIns="91425" bIns="91425" anchor="t" anchorCtr="0">
            <a:normAutofit/>
          </a:bodyPr>
          <a:lstStyle/>
          <a:p>
            <a:pPr marL="0" lvl="0" indent="0" algn="l" rtl="0">
              <a:lnSpc>
                <a:spcPct val="105000"/>
              </a:lnSpc>
              <a:spcBef>
                <a:spcPts val="0"/>
              </a:spcBef>
              <a:spcAft>
                <a:spcPts val="500"/>
              </a:spcAft>
              <a:buClr>
                <a:schemeClr val="dk1"/>
              </a:buClr>
              <a:buSzPts val="1100"/>
              <a:buFont typeface="Arial"/>
              <a:buNone/>
            </a:pPr>
            <a:r>
              <a:rPr lang="en" sz="1500">
                <a:solidFill>
                  <a:schemeClr val="lt1"/>
                </a:solidFill>
                <a:latin typeface="Roboto"/>
                <a:ea typeface="Roboto"/>
                <a:cs typeface="Roboto"/>
                <a:sym typeface="Roboto"/>
              </a:rPr>
              <a:t>Increased average value per order with consistent and personalized upsell.</a:t>
            </a:r>
            <a:endParaRPr/>
          </a:p>
        </p:txBody>
      </p:sp>
      <p:sp>
        <p:nvSpPr>
          <p:cNvPr id="4668" name="Google Shape;4668;g27b3a2978f5_0_9703"/>
          <p:cNvSpPr txBox="1"/>
          <p:nvPr/>
        </p:nvSpPr>
        <p:spPr>
          <a:xfrm>
            <a:off x="7034650" y="4875000"/>
            <a:ext cx="1779900" cy="1131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600">
                <a:solidFill>
                  <a:srgbClr val="7878B9"/>
                </a:solidFill>
                <a:latin typeface="Roboto Thin"/>
                <a:ea typeface="Roboto Thin"/>
                <a:cs typeface="Roboto Thin"/>
                <a:sym typeface="Roboto Thin"/>
              </a:rPr>
              <a:t>© 2023 Omilia Natural Language Solutions Ltd.</a:t>
            </a:r>
            <a:endParaRPr sz="600">
              <a:solidFill>
                <a:srgbClr val="7878B9"/>
              </a:solidFill>
              <a:latin typeface="Roboto Thin"/>
              <a:ea typeface="Roboto Thin"/>
              <a:cs typeface="Roboto Thin"/>
              <a:sym typeface="Roboto Thin"/>
            </a:endParaRPr>
          </a:p>
        </p:txBody>
      </p:sp>
      <p:sp>
        <p:nvSpPr>
          <p:cNvPr id="4669" name="Google Shape;4669;g27b3a2978f5_0_9703"/>
          <p:cNvSpPr txBox="1"/>
          <p:nvPr/>
        </p:nvSpPr>
        <p:spPr>
          <a:xfrm>
            <a:off x="8866532" y="4834750"/>
            <a:ext cx="191700" cy="151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sz="800">
                <a:solidFill>
                  <a:srgbClr val="6A5AAF"/>
                </a:solidFill>
                <a:latin typeface="Roboto Thin"/>
                <a:ea typeface="Roboto Thin"/>
                <a:cs typeface="Roboto Thin"/>
                <a:sym typeface="Roboto Thin"/>
              </a:rPr>
              <a:t>9</a:t>
            </a:fld>
            <a:endParaRPr sz="800">
              <a:solidFill>
                <a:srgbClr val="6A5AAF"/>
              </a:solidFill>
              <a:latin typeface="Roboto Thin"/>
              <a:ea typeface="Roboto Thin"/>
              <a:cs typeface="Roboto Thin"/>
              <a:sym typeface="Roboto Thin"/>
            </a:endParaRPr>
          </a:p>
        </p:txBody>
      </p:sp>
      <p:sp>
        <p:nvSpPr>
          <p:cNvPr id="4670" name="Google Shape;4670;g27b3a2978f5_0_9703"/>
          <p:cNvSpPr txBox="1"/>
          <p:nvPr/>
        </p:nvSpPr>
        <p:spPr>
          <a:xfrm>
            <a:off x="252725" y="221400"/>
            <a:ext cx="3428400" cy="552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sz="4600" b="1">
                <a:solidFill>
                  <a:srgbClr val="6032BA"/>
                </a:solidFill>
                <a:latin typeface="Roboto"/>
                <a:ea typeface="Roboto"/>
                <a:cs typeface="Roboto"/>
                <a:sym typeface="Roboto"/>
              </a:rPr>
              <a:t>Results</a:t>
            </a:r>
            <a:endParaRPr sz="4900" b="1">
              <a:solidFill>
                <a:srgbClr val="4F359B"/>
              </a:solidFill>
            </a:endParaRPr>
          </a:p>
        </p:txBody>
      </p:sp>
    </p:spTree>
  </p:cSld>
  <p:clrMapOvr>
    <a:masterClrMapping/>
  </p:clrMapOvr>
</p:sld>
</file>

<file path=ppt/theme/theme1.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93954"/>
      </a:accent5>
      <a:accent6>
        <a:srgbClr val="464646"/>
      </a:accent6>
      <a:hlink>
        <a:srgbClr val="D04A02"/>
      </a:hlink>
      <a:folHlink>
        <a:srgbClr val="D9395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2058</Words>
  <Application>Microsoft Macintosh PowerPoint</Application>
  <PresentationFormat>On-screen Show (16:9)</PresentationFormat>
  <Paragraphs>216</Paragraphs>
  <Slides>16</Slides>
  <Notes>16</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16</vt:i4>
      </vt:variant>
    </vt:vector>
  </HeadingPairs>
  <TitlesOfParts>
    <vt:vector size="33" baseType="lpstr">
      <vt:lpstr>Calibri</vt:lpstr>
      <vt:lpstr>Open Sans</vt:lpstr>
      <vt:lpstr>Gill Sans</vt:lpstr>
      <vt:lpstr>Roboto Light</vt:lpstr>
      <vt:lpstr>Helvetica Neue</vt:lpstr>
      <vt:lpstr>Arial</vt:lpstr>
      <vt:lpstr>Roboto Black</vt:lpstr>
      <vt:lpstr>Roboto Medium</vt:lpstr>
      <vt:lpstr>Roboto Thin</vt:lpstr>
      <vt:lpstr>Roboto</vt:lpstr>
      <vt:lpstr>Georgia</vt:lpstr>
      <vt:lpstr>Helvetica Neue Light</vt:lpstr>
      <vt:lpstr>PwC</vt:lpstr>
      <vt:lpstr>Simple Light</vt:lpstr>
      <vt:lpstr>Simple Light</vt:lpstr>
      <vt:lpstr>Simple Light</vt:lpstr>
      <vt:lpstr>Simple Light</vt:lpstr>
      <vt:lpstr>PowerPoint Presentation</vt:lpstr>
      <vt:lpstr>PowerPoint Presentation</vt:lpstr>
      <vt:lpstr>About the Speakers</vt:lpstr>
      <vt:lpstr>PowerPoint Presentation</vt:lpstr>
      <vt:lpstr>PowerPoint Presentation</vt:lpstr>
      <vt:lpstr>Picture this…</vt:lpstr>
      <vt:lpstr>Focus on accuracy, speed, and experience, combined with readiness and ease-of-use to scale.</vt:lpstr>
      <vt:lpstr>PwC and Omilia transform and streamline the ordering process, shifting between physical and digital elements</vt:lpstr>
      <vt:lpstr>PowerPoint Presentation</vt:lpstr>
      <vt:lpstr>PowerPoint Presentation</vt:lpstr>
      <vt:lpstr>PowerPoint Presentation</vt:lpstr>
      <vt:lpstr>PowerPoint Presentation</vt:lpstr>
      <vt:lpstr>To deliver value along the journey, We leverage a proven agile approach, working collaboratively across all three parties</vt:lpstr>
      <vt:lpstr>Value Driven Implementation &amp; Scaling to continuously improve the solution once deployed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Quinn Agen</cp:lastModifiedBy>
  <cp:revision>1</cp:revision>
  <dcterms:modified xsi:type="dcterms:W3CDTF">2023-09-04T22:42:09Z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0x010100EB7077943D61F04696DF2A73B5602FBF</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