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41" r:id="rId4"/>
    <p:sldMasterId id="2147484080" r:id="rId5"/>
    <p:sldMasterId id="2147484108" r:id="rId6"/>
  </p:sldMasterIdLst>
  <p:notesMasterIdLst>
    <p:notesMasterId r:id="rId11"/>
  </p:notesMasterIdLst>
  <p:handoutMasterIdLst>
    <p:handoutMasterId r:id="rId12"/>
  </p:handoutMasterIdLst>
  <p:sldIdLst>
    <p:sldId id="2146847446" r:id="rId7"/>
    <p:sldId id="2146847448" r:id="rId8"/>
    <p:sldId id="2146847449" r:id="rId9"/>
    <p:sldId id="2146847418" r:id="rId10"/>
  </p:sldIdLst>
  <p:sldSz cx="12192000" cy="6858000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9076809-6A3E-1296-1115-DC2EB2804874}" name="Scudiere, Rob" initials="SR" userId="S::rob.scudiere@verint.com::9120f094-6ebd-4b6c-8db1-75b502462d23" providerId="AD"/>
  <p188:author id="{ADF01910-4361-2A7E-308A-1081E677E743}" name="Cannon, Trudy" initials="CT" userId="S::trudy.cannon@verint.com::16a1614e-5bce-4ac7-a5b3-7cff8aca464b" providerId="AD"/>
  <p188:author id="{8D7D433C-AC15-5DA3-F342-31BA051101FC}" name="Richards, Heather" initials="RH" userId="S::heather.richards@verint.com::5b0185ba-f8e0-4e9d-86b9-d60ea5139ebd" providerId="AD"/>
  <p188:author id="{D7858F47-7C78-E416-D891-CCC225820CED}" name="Ravuna, Roni" initials="RR" userId="S::roni.ravuna@verint.com::25f938ae-1181-4188-82fe-a0e4b254e1e3" providerId="AD"/>
  <p188:author id="{84A3BA67-14C7-59EA-3386-08443BE1A54D}" name="Ziv, Daniel" initials="ZD" userId="S::Daniel.Ziv@verint.com::6c30c7c7-edd5-4aea-b8c4-a91161bb6fde" providerId="AD"/>
  <p188:author id="{D9A3EF6F-0C9E-1426-8D0C-5A367087B7AA}" name="Richards, Heather" initials="RH" userId="S::Heather.Richards@Verint.com::5b0185ba-f8e0-4e9d-86b9-d60ea5139ebd" providerId="AD"/>
  <p188:author id="{A8FCB57E-AB2C-880F-8BFE-79F6564392AD}" name="LeBlanc, Ray" initials="LR" userId="S::ray.leblanc@verint.com::6aaca69e-3e16-4011-b81f-8045f7bff82a" providerId="AD"/>
  <p188:author id="{E6F3D09A-8311-9856-F9A0-E71CFA936483}" name="Fernandes, Sarita" initials="FS" userId="S::sarita.fernandes@verint.com::9bf7ed1e-d082-4d3e-ac31-8f353baf51ac" providerId="AD"/>
  <p188:author id="{406D77A0-BB18-A73F-5AFA-0452E48D45DA}" name="Fleischaker, Celia" initials="FC" userId="S::Celia.Fleischaker@Verint.com::316635a3-1f1f-47f6-802d-d99815b9e943" providerId="AD"/>
  <p188:author id="{EF5B69B3-B241-03F2-C17F-2408FABB05E6}" name="Nevulis, Nicole" initials="NN" userId="S::nicole.nevulis@verint.com::40c173e6-7076-4fc6-99cb-7cb69f5bca2c" providerId="AD"/>
  <p188:author id="{A2F924EA-3544-BDD6-C403-160BF8852B8A}" name="Singer, David" initials="SD" userId="S::david.singer@verint.com::cea7d4ce-eb02-414d-8084-b9009895f279" providerId="AD"/>
  <p188:author id="{EFD150F2-D221-CA24-F53C-8F0401AA34CB}" name="Fleischaker, Celia" initials="FC" userId="S::celia.fleischaker@verint.com::316635a3-1f1f-47f6-802d-d99815b9e943" providerId="AD"/>
  <p188:author id="{F015E1F4-0751-F2D7-7384-E1EE0E85F7CF}" name="Rice, Clint" initials="RC" userId="S::Clint.Rice@verint.com::22604600-a2c3-487f-8dcf-1d04ac9d5018" providerId="AD"/>
  <p188:author id="{6F9442F8-D231-CE17-D0FA-C4AA7FD24418}" name="Schneider, Frank" initials="SF" userId="S::frank.schneider@verint.com::694f1e9c-d174-4cf0-aaf4-cc5b000e29c6" providerId="AD"/>
  <p188:author id="{FB62D5FA-09B4-D05A-0975-DC9D3B6AB58B}" name="Palocsik, Jenni" initials="PJ" userId="S::jenni.palocsik@verint.com::9d24d6fb-a506-41b8-ac13-91829ef907c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puano, Dave" initials="CD" lastIdx="3" clrIdx="0"/>
  <p:cmAuthor id="1" name="Bianchi, Marissa" initials="BM" lastIdx="1" clrIdx="1">
    <p:extLst>
      <p:ext uri="{19B8F6BF-5375-455C-9EA6-DF929625EA0E}">
        <p15:presenceInfo xmlns:p15="http://schemas.microsoft.com/office/powerpoint/2012/main" userId="S::marissa.bianchi@verint.com::e7f6a177-30e8-4056-a3c2-5a40feb1e58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BF"/>
    <a:srgbClr val="66AFFF"/>
    <a:srgbClr val="99C9FF"/>
    <a:srgbClr val="FFFFFF"/>
    <a:srgbClr val="F9B569"/>
    <a:srgbClr val="0056BF"/>
    <a:srgbClr val="86CCFF"/>
    <a:srgbClr val="F4F5F6"/>
    <a:srgbClr val="FFD55F"/>
    <a:srgbClr val="B561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99"/>
    <p:restoredTop sz="91737"/>
  </p:normalViewPr>
  <p:slideViewPr>
    <p:cSldViewPr snapToGrid="0">
      <p:cViewPr>
        <p:scale>
          <a:sx n="121" d="100"/>
          <a:sy n="121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EE7616F-BA14-4CFE-BC82-2C5DC4B59B18}" type="datetimeFigureOut">
              <a:rPr lang="en-US"/>
              <a:pPr>
                <a:defRPr/>
              </a:pPr>
              <a:t>9/5/23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4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5A073EB-CD31-4350-B62D-1486B5BB7423}" type="datetimeFigureOut">
              <a:rPr lang="en-JM"/>
              <a:pPr>
                <a:defRPr/>
              </a:pPr>
              <a:t>05/09/2023</a:t>
            </a:fld>
            <a:endParaRPr lang="en-J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JM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JM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AC7E8016-073D-46D1-A93B-C225494F2AE2}" type="slidenum">
              <a:rPr lang="en-JM"/>
              <a:pPr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087423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1524" y="1"/>
            <a:ext cx="12188952" cy="68579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B3B4F2-ECF2-8A45-BD86-736421BAA9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1969" y="3871306"/>
            <a:ext cx="5100642" cy="76944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7938" indent="-7938">
              <a:lnSpc>
                <a:spcPct val="100000"/>
              </a:lnSpc>
              <a:tabLst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Position | Company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5316C90-ACC4-0F4C-8B9F-FC6E47F0F7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449" y="1771656"/>
            <a:ext cx="5110162" cy="784225"/>
          </a:xfrm>
          <a:prstGeom prst="rect">
            <a:avLst/>
          </a:prstGeom>
        </p:spPr>
        <p:txBody>
          <a:bodyPr/>
          <a:lstStyle>
            <a:lvl1pPr marL="12700" indent="-12700">
              <a:lnSpc>
                <a:spcPct val="114000"/>
              </a:lnSpc>
              <a:spcBef>
                <a:spcPts val="0"/>
              </a:spcBef>
              <a:tabLst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Heading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0D5EAD3-1358-2946-86CC-35DDCB5AE0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968" y="907404"/>
            <a:ext cx="5544032" cy="825299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Title Heading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097F7021-8B0D-764B-B86D-A59D88433E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1969" y="4965054"/>
            <a:ext cx="5100642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7938" indent="-7938">
              <a:lnSpc>
                <a:spcPct val="100000"/>
              </a:lnSpc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 | LOCATION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89402F-5353-894C-A140-B416545420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26" y="5658824"/>
            <a:ext cx="2662654" cy="691828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09D50534-E8D4-5E4F-9C4D-6C70CDF876F6}"/>
              </a:ext>
            </a:extLst>
          </p:cNvPr>
          <p:cNvSpPr>
            <a:spLocks/>
          </p:cNvSpPr>
          <p:nvPr userDrawn="1"/>
        </p:nvSpPr>
        <p:spPr bwMode="auto">
          <a:xfrm>
            <a:off x="511347" y="6341533"/>
            <a:ext cx="5283200" cy="431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9pPr>
          </a:lstStyle>
          <a:p>
            <a:r>
              <a:rPr lang="en-US" sz="700" b="0" i="0" kern="1200">
                <a:solidFill>
                  <a:schemeClr val="bg1"/>
                </a:solidFill>
                <a:effectLst/>
                <a:latin typeface="Arial"/>
                <a:ea typeface="MS PGothic"/>
                <a:cs typeface="+mn-cs"/>
              </a:rPr>
              <a:t>© 2022 Verint Systems Inc. All Rights Reserved Worldwide.</a:t>
            </a:r>
          </a:p>
          <a:p>
            <a:r>
              <a:rPr lang="en-US" sz="700" b="0" i="0" kern="1200">
                <a:solidFill>
                  <a:schemeClr val="bg1"/>
                </a:solidFill>
                <a:effectLst/>
                <a:latin typeface="Arial"/>
                <a:ea typeface="MS PGothic"/>
                <a:cs typeface="+mn-cs"/>
              </a:rPr>
              <a:t>CONFIDENTIAL AND PROPRIETARY INFORMATION OF VERINT SYSTEMS INC.</a:t>
            </a:r>
          </a:p>
        </p:txBody>
      </p:sp>
    </p:spTree>
    <p:extLst>
      <p:ext uri="{BB962C8B-B14F-4D97-AF65-F5344CB8AC3E}">
        <p14:creationId xmlns:p14="http://schemas.microsoft.com/office/powerpoint/2010/main" val="909180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700" y="0"/>
            <a:ext cx="122047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B0580271-581A-554D-A58D-EDDC506EBCFC}"/>
              </a:ext>
            </a:extLst>
          </p:cNvPr>
          <p:cNvSpPr/>
          <p:nvPr userDrawn="1"/>
        </p:nvSpPr>
        <p:spPr>
          <a:xfrm>
            <a:off x="10298243" y="4966199"/>
            <a:ext cx="1893757" cy="1891801"/>
          </a:xfrm>
          <a:custGeom>
            <a:avLst/>
            <a:gdLst>
              <a:gd name="connsiteX0" fmla="*/ 1723491 w 1723491"/>
              <a:gd name="connsiteY0" fmla="*/ 0 h 1721711"/>
              <a:gd name="connsiteX1" fmla="*/ 1723491 w 1723491"/>
              <a:gd name="connsiteY1" fmla="*/ 1721711 h 1721711"/>
              <a:gd name="connsiteX2" fmla="*/ 0 w 1723491"/>
              <a:gd name="connsiteY2" fmla="*/ 1721711 h 1721711"/>
              <a:gd name="connsiteX3" fmla="*/ 8550 w 1723491"/>
              <a:gd name="connsiteY3" fmla="*/ 1552376 h 1721711"/>
              <a:gd name="connsiteX4" fmla="*/ 1552281 w 1723491"/>
              <a:gd name="connsiteY4" fmla="*/ 8645 h 172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3491" h="1721711">
                <a:moveTo>
                  <a:pt x="1723491" y="0"/>
                </a:moveTo>
                <a:lnTo>
                  <a:pt x="1723491" y="1721711"/>
                </a:lnTo>
                <a:lnTo>
                  <a:pt x="0" y="1721711"/>
                </a:lnTo>
                <a:lnTo>
                  <a:pt x="8550" y="1552376"/>
                </a:lnTo>
                <a:cubicBezTo>
                  <a:pt x="91213" y="738411"/>
                  <a:pt x="738315" y="91308"/>
                  <a:pt x="1552281" y="8645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1FBA213-3C68-3B44-AE71-619FB927BD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88773" y="6179798"/>
            <a:ext cx="1663909" cy="6782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3001A6-BD31-4FBC-AA24-96121B4F2E4D}" type="slidenum">
              <a:rPr lang="en-JM" smtClean="0"/>
              <a:pPr/>
              <a:t>‹#›</a:t>
            </a:fld>
            <a:endParaRPr lang="en-JM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ACBC230-602B-F143-B5B5-E781AF7871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2375" y="6428947"/>
            <a:ext cx="250031" cy="253365"/>
          </a:xfrm>
          <a:prstGeom prst="rect">
            <a:avLst/>
          </a:prstGeom>
        </p:spPr>
      </p:pic>
      <p:sp>
        <p:nvSpPr>
          <p:cNvPr id="16" name="TextBox 11">
            <a:extLst>
              <a:ext uri="{FF2B5EF4-FFF2-40B4-BE49-F238E27FC236}">
                <a16:creationId xmlns:a16="http://schemas.microsoft.com/office/drawing/2014/main" id="{E8DCD9B5-E573-144C-BB9C-B2137D799848}"/>
              </a:ext>
            </a:extLst>
          </p:cNvPr>
          <p:cNvSpPr>
            <a:spLocks/>
          </p:cNvSpPr>
          <p:nvPr userDrawn="1"/>
        </p:nvSpPr>
        <p:spPr bwMode="auto">
          <a:xfrm>
            <a:off x="511347" y="6341533"/>
            <a:ext cx="5283200" cy="431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9pPr>
          </a:lstStyle>
          <a:p>
            <a:r>
              <a:rPr lang="en-US" sz="700" b="0" i="0" kern="1200">
                <a:solidFill>
                  <a:schemeClr val="bg1"/>
                </a:solidFill>
                <a:effectLst/>
                <a:latin typeface="Arial"/>
                <a:ea typeface="MS PGothic"/>
                <a:cs typeface="+mn-cs"/>
              </a:rPr>
              <a:t>© 2022 Verint Systems Inc. All Rights Reserved Worldwide.</a:t>
            </a:r>
          </a:p>
          <a:p>
            <a:r>
              <a:rPr lang="en-US" sz="700" b="0" i="0" kern="1200">
                <a:solidFill>
                  <a:schemeClr val="bg1"/>
                </a:solidFill>
                <a:effectLst/>
                <a:latin typeface="Arial"/>
                <a:ea typeface="MS PGothic"/>
                <a:cs typeface="+mn-cs"/>
              </a:rPr>
              <a:t>CONFIDENTIAL AND PROPRIETARY INFORMATION OF VERINT SYSTEMS INC.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7862A19-8597-634A-AFC1-25F358E64C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1115568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Title Heading</a:t>
            </a:r>
            <a:endParaRPr lang="en-JM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FC5C162E-B1D4-8A4C-ADBE-5DFFD4ACE038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18160" y="1748626"/>
            <a:ext cx="11155680" cy="4254241"/>
          </a:xfrm>
          <a:prstGeom prst="rect">
            <a:avLst/>
          </a:prstGeom>
        </p:spPr>
        <p:txBody>
          <a:bodyPr/>
          <a:lstStyle>
            <a:lvl1pPr marL="12700" indent="-12700">
              <a:lnSpc>
                <a:spcPct val="125000"/>
              </a:lnSpc>
              <a:spcBef>
                <a:spcPts val="0"/>
              </a:spcBef>
              <a:tabLst/>
              <a:defRPr sz="2000">
                <a:solidFill>
                  <a:schemeClr val="bg1"/>
                </a:solidFill>
              </a:defRPr>
            </a:lvl1pPr>
            <a:lvl2pPr>
              <a:lnSpc>
                <a:spcPct val="125000"/>
              </a:lnSpc>
              <a:spcBef>
                <a:spcPts val="0"/>
              </a:spcBef>
              <a:buClr>
                <a:schemeClr val="tx1">
                  <a:lumMod val="40000"/>
                  <a:lumOff val="60000"/>
                </a:schemeClr>
              </a:buClr>
              <a:defRPr sz="2000">
                <a:solidFill>
                  <a:schemeClr val="bg1"/>
                </a:solidFill>
              </a:defRPr>
            </a:lvl2pPr>
            <a:lvl3pPr>
              <a:lnSpc>
                <a:spcPct val="125000"/>
              </a:lnSpc>
              <a:spcBef>
                <a:spcPts val="0"/>
              </a:spcBef>
              <a:buClr>
                <a:schemeClr val="tx1">
                  <a:lumMod val="40000"/>
                  <a:lumOff val="60000"/>
                </a:schemeClr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>
              <a:lnSpc>
                <a:spcPct val="125000"/>
              </a:lnSpc>
              <a:spcBef>
                <a:spcPts val="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F57D1B2-95E8-CB45-9BA1-AB9741AB80A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9457" y="1095294"/>
            <a:ext cx="11153087" cy="6400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Heading</a:t>
            </a:r>
          </a:p>
        </p:txBody>
      </p:sp>
    </p:spTree>
    <p:extLst>
      <p:ext uri="{BB962C8B-B14F-4D97-AF65-F5344CB8AC3E}">
        <p14:creationId xmlns:p14="http://schemas.microsoft.com/office/powerpoint/2010/main" val="176098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_gray 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"/>
          </p:nvPr>
        </p:nvSpPr>
        <p:spPr>
          <a:xfrm>
            <a:off x="10795000" y="6337300"/>
            <a:ext cx="1016000" cy="4302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B30B2D1E-9FFC-40D1-BD56-41383C696DDF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1115568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/>
            </a:lvl1pPr>
          </a:lstStyle>
          <a:p>
            <a:r>
              <a:rPr lang="en-US" noProof="0"/>
              <a:t>Title Heading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3B6C412-2C7B-784F-A6DD-A959937984F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9457" y="1095294"/>
            <a:ext cx="11153087" cy="6400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Subtitle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A7461-7AF3-2D40-B642-6DEEAC6AD09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17525" y="1748626"/>
            <a:ext cx="11155363" cy="4254241"/>
          </a:xfrm>
          <a:prstGeom prst="rect">
            <a:avLst/>
          </a:prstGeom>
        </p:spPr>
        <p:txBody>
          <a:bodyPr/>
          <a:lstStyle>
            <a:lvl1pPr marL="12700" indent="-12700"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tabLst/>
              <a:defRPr sz="2000"/>
            </a:lvl1pPr>
            <a:lvl2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defRPr sz="2000"/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/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CC3DCF4A-3EF6-AC42-A0EA-DED7852A6F7A}"/>
              </a:ext>
            </a:extLst>
          </p:cNvPr>
          <p:cNvSpPr/>
          <p:nvPr userDrawn="1"/>
        </p:nvSpPr>
        <p:spPr>
          <a:xfrm>
            <a:off x="6735555" y="0"/>
            <a:ext cx="5464913" cy="6858000"/>
          </a:xfrm>
          <a:custGeom>
            <a:avLst/>
            <a:gdLst>
              <a:gd name="connsiteX0" fmla="*/ 4119366 w 5464913"/>
              <a:gd name="connsiteY0" fmla="*/ 0 h 6858000"/>
              <a:gd name="connsiteX1" fmla="*/ 5464913 w 5464913"/>
              <a:gd name="connsiteY1" fmla="*/ 0 h 6858000"/>
              <a:gd name="connsiteX2" fmla="*/ 5464913 w 5464913"/>
              <a:gd name="connsiteY2" fmla="*/ 6858000 h 6858000"/>
              <a:gd name="connsiteX3" fmla="*/ 0 w 5464913"/>
              <a:gd name="connsiteY3" fmla="*/ 6858000 h 6858000"/>
              <a:gd name="connsiteX4" fmla="*/ 38818 w 5464913"/>
              <a:gd name="connsiteY4" fmla="*/ 6091216 h 6858000"/>
              <a:gd name="connsiteX5" fmla="*/ 3859973 w 5464913"/>
              <a:gd name="connsiteY5" fmla="*/ 1456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4913" h="6858000">
                <a:moveTo>
                  <a:pt x="4119366" y="0"/>
                </a:moveTo>
                <a:lnTo>
                  <a:pt x="5464913" y="0"/>
                </a:lnTo>
                <a:lnTo>
                  <a:pt x="5464913" y="6858000"/>
                </a:lnTo>
                <a:lnTo>
                  <a:pt x="0" y="6858000"/>
                </a:lnTo>
                <a:lnTo>
                  <a:pt x="38818" y="6091216"/>
                </a:lnTo>
                <a:cubicBezTo>
                  <a:pt x="296832" y="3557224"/>
                  <a:pt x="1766063" y="1380365"/>
                  <a:pt x="3859973" y="14565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47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3"/>
          </p:nvPr>
        </p:nvSpPr>
        <p:spPr/>
        <p:txBody>
          <a:bodyPr/>
          <a:lstStyle>
            <a:lvl1pPr>
              <a:defRPr/>
            </a:lvl1pPr>
          </a:lstStyle>
          <a:p>
            <a:fld id="{C71445C6-5085-4D9F-9CB5-D205AE11F58B}" type="slidenum">
              <a:rPr lang="en-JM"/>
              <a:pPr/>
              <a:t>‹#›</a:t>
            </a:fld>
            <a:endParaRPr lang="en-JM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0E7C06E-F9C0-7641-920B-A12D79385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804672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Title Heading</a:t>
            </a:r>
            <a:endParaRPr lang="en-JM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4C022BC4-CB5B-EB46-9B26-6FCFFFCA531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9458" y="1095294"/>
            <a:ext cx="7315200" cy="6400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Subtitle Heading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2838191-3487-6D44-B72A-B0F17FE15D1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17526" y="1748626"/>
            <a:ext cx="7315200" cy="4254241"/>
          </a:xfrm>
          <a:prstGeom prst="rect">
            <a:avLst/>
          </a:prstGeom>
        </p:spPr>
        <p:txBody>
          <a:bodyPr/>
          <a:lstStyle>
            <a:lvl1pPr marL="12700" indent="-12700"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tabLst/>
              <a:defRPr sz="2000"/>
            </a:lvl1pPr>
            <a:lvl2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defRPr sz="2000"/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/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3442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41"/>
          </p:nvPr>
        </p:nvSpPr>
        <p:spPr>
          <a:xfrm>
            <a:off x="518160" y="2209800"/>
            <a:ext cx="5376719" cy="35529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4"/>
          </p:nvPr>
        </p:nvSpPr>
        <p:spPr/>
        <p:txBody>
          <a:bodyPr/>
          <a:lstStyle>
            <a:lvl1pPr>
              <a:defRPr/>
            </a:lvl1pPr>
          </a:lstStyle>
          <a:p>
            <a:fld id="{DC665299-DD71-427D-B3DA-6300E7AF350A}" type="slidenum">
              <a:rPr lang="en-JM"/>
              <a:pPr/>
              <a:t>‹#›</a:t>
            </a:fld>
            <a:endParaRPr lang="en-JM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45"/>
          </p:nvPr>
        </p:nvSpPr>
        <p:spPr>
          <a:xfrm>
            <a:off x="6297123" y="2209800"/>
            <a:ext cx="5376672" cy="35529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8F3CC14-299C-CD43-8E0D-29C5CB3C9A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1115568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Title Heading</a:t>
            </a:r>
            <a:endParaRPr lang="en-JM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E75A28F-BE6A-2646-B9DB-20B80519C42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19457" y="1095294"/>
            <a:ext cx="11153087" cy="6400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Subtitle Heading</a:t>
            </a:r>
          </a:p>
        </p:txBody>
      </p:sp>
    </p:spTree>
    <p:extLst>
      <p:ext uri="{BB962C8B-B14F-4D97-AF65-F5344CB8AC3E}">
        <p14:creationId xmlns:p14="http://schemas.microsoft.com/office/powerpoint/2010/main" val="4043512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41"/>
          </p:nvPr>
        </p:nvSpPr>
        <p:spPr>
          <a:xfrm>
            <a:off x="518160" y="2209800"/>
            <a:ext cx="3297691" cy="3695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4"/>
          </p:nvPr>
        </p:nvSpPr>
        <p:spPr/>
        <p:txBody>
          <a:bodyPr/>
          <a:lstStyle>
            <a:lvl1pPr>
              <a:defRPr/>
            </a:lvl1pPr>
          </a:lstStyle>
          <a:p>
            <a:fld id="{DC665299-DD71-427D-B3DA-6300E7AF350A}" type="slidenum">
              <a:rPr lang="en-JM"/>
              <a:pPr/>
              <a:t>‹#›</a:t>
            </a:fld>
            <a:endParaRPr lang="en-JM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45"/>
          </p:nvPr>
        </p:nvSpPr>
        <p:spPr>
          <a:xfrm>
            <a:off x="4446506" y="2209800"/>
            <a:ext cx="3297691" cy="3695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46"/>
          </p:nvPr>
        </p:nvSpPr>
        <p:spPr>
          <a:xfrm>
            <a:off x="8374853" y="2209800"/>
            <a:ext cx="3297691" cy="3695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5CA8DAB-E6F9-B540-AEFD-70A4DC6CA9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1115568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Title Heading</a:t>
            </a:r>
            <a:endParaRPr lang="en-JM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37711C7E-3994-EF48-83F5-A0773D0E2A7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19457" y="1095294"/>
            <a:ext cx="11153087" cy="6400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Subtitle Heading</a:t>
            </a:r>
          </a:p>
        </p:txBody>
      </p:sp>
    </p:spTree>
    <p:extLst>
      <p:ext uri="{BB962C8B-B14F-4D97-AF65-F5344CB8AC3E}">
        <p14:creationId xmlns:p14="http://schemas.microsoft.com/office/powerpoint/2010/main" val="2451409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Center al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41"/>
          </p:nvPr>
        </p:nvSpPr>
        <p:spPr>
          <a:xfrm>
            <a:off x="516864" y="1748626"/>
            <a:ext cx="11155679" cy="40945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"/>
          </p:nvPr>
        </p:nvSpPr>
        <p:spPr/>
        <p:txBody>
          <a:bodyPr/>
          <a:lstStyle>
            <a:lvl1pPr>
              <a:defRPr/>
            </a:lvl1pPr>
          </a:lstStyle>
          <a:p>
            <a:fld id="{E6A93944-3474-4E48-BCD4-69ED9CACC019}" type="slidenum">
              <a:rPr lang="en-JM"/>
              <a:pPr/>
              <a:t>‹#›</a:t>
            </a:fld>
            <a:endParaRPr lang="en-JM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91CAE90-873D-A546-8CCC-436BEEF137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1115568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Title Heading</a:t>
            </a:r>
            <a:endParaRPr lang="en-JM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45719F4-8A94-3047-9DFF-8028D812224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9457" y="1095294"/>
            <a:ext cx="11153087" cy="6400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Subtitle Heading</a:t>
            </a:r>
          </a:p>
        </p:txBody>
      </p:sp>
    </p:spTree>
    <p:extLst>
      <p:ext uri="{BB962C8B-B14F-4D97-AF65-F5344CB8AC3E}">
        <p14:creationId xmlns:p14="http://schemas.microsoft.com/office/powerpoint/2010/main" val="3099609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07FA9-395C-4DA9-8D15-C953066A5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AE2FD-2C30-4F1E-B9F6-E5033C3B8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45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700" y="0"/>
            <a:ext cx="122047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BD3001A6-BD31-4FBC-AA24-96121B4F2E4D}" type="slidenum">
              <a:rPr lang="en-JM" smtClean="0"/>
              <a:pPr/>
              <a:t>‹#›</a:t>
            </a:fld>
            <a:endParaRPr lang="en-JM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8C751AF-E19A-A045-96D9-9CEA60B062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375" y="6428947"/>
            <a:ext cx="250031" cy="253365"/>
          </a:xfrm>
          <a:prstGeom prst="rect">
            <a:avLst/>
          </a:prstGeom>
        </p:spPr>
      </p:pic>
      <p:sp>
        <p:nvSpPr>
          <p:cNvPr id="7" name="TextBox 11">
            <a:extLst>
              <a:ext uri="{FF2B5EF4-FFF2-40B4-BE49-F238E27FC236}">
                <a16:creationId xmlns:a16="http://schemas.microsoft.com/office/drawing/2014/main" id="{9D1B233D-FD72-6A48-91FB-9A5166D64F21}"/>
              </a:ext>
            </a:extLst>
          </p:cNvPr>
          <p:cNvSpPr>
            <a:spLocks/>
          </p:cNvSpPr>
          <p:nvPr userDrawn="1"/>
        </p:nvSpPr>
        <p:spPr bwMode="auto">
          <a:xfrm>
            <a:off x="511347" y="6341533"/>
            <a:ext cx="5283200" cy="431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9pPr>
          </a:lstStyle>
          <a:p>
            <a:r>
              <a:rPr lang="en-US" sz="700" b="0" i="0" kern="1200">
                <a:solidFill>
                  <a:schemeClr val="bg1"/>
                </a:solidFill>
                <a:effectLst/>
                <a:latin typeface="Arial"/>
                <a:ea typeface="MS PGothic"/>
                <a:cs typeface="+mn-cs"/>
              </a:rPr>
              <a:t>© 2022 Verint Systems Inc. All Rights Reserved Worldwide.</a:t>
            </a:r>
          </a:p>
          <a:p>
            <a:r>
              <a:rPr lang="en-US" sz="700" b="0" i="0" kern="1200">
                <a:solidFill>
                  <a:schemeClr val="bg1"/>
                </a:solidFill>
                <a:effectLst/>
                <a:latin typeface="Arial"/>
                <a:ea typeface="MS PGothic"/>
                <a:cs typeface="+mn-cs"/>
              </a:rPr>
              <a:t>CONFIDENTIAL AND PROPRIETARY INFORMATION OF VERINT SYSTEMS INC.</a:t>
            </a:r>
          </a:p>
        </p:txBody>
      </p:sp>
    </p:spTree>
    <p:extLst>
      <p:ext uri="{BB962C8B-B14F-4D97-AF65-F5344CB8AC3E}">
        <p14:creationId xmlns:p14="http://schemas.microsoft.com/office/powerpoint/2010/main" val="2204338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age With U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700" y="0"/>
            <a:ext cx="122047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292100" y="3450016"/>
            <a:ext cx="11607800" cy="1553784"/>
            <a:chOff x="292100" y="3450016"/>
            <a:chExt cx="11607800" cy="1553784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1356" y="3450016"/>
              <a:ext cx="1082388" cy="107753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5099" y="3450016"/>
              <a:ext cx="1082388" cy="107753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48456" y="3450016"/>
              <a:ext cx="1082388" cy="107753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17006" y="3450016"/>
              <a:ext cx="1082388" cy="1077534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 userDrawn="1"/>
          </p:nvGrpSpPr>
          <p:grpSpPr>
            <a:xfrm>
              <a:off x="10306330" y="3467100"/>
              <a:ext cx="1028140" cy="1028140"/>
              <a:chOff x="8911911" y="4097991"/>
              <a:chExt cx="1345080" cy="1345080"/>
            </a:xfrm>
          </p:grpSpPr>
          <p:pic>
            <p:nvPicPr>
              <p:cNvPr id="27" name="Picture 26"/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53654" y="4360126"/>
                <a:ext cx="823596" cy="795609"/>
              </a:xfrm>
              <a:prstGeom prst="rect">
                <a:avLst/>
              </a:prstGeom>
            </p:spPr>
          </p:pic>
          <p:sp>
            <p:nvSpPr>
              <p:cNvPr id="28" name="Oval 27"/>
              <p:cNvSpPr/>
              <p:nvPr userDrawn="1"/>
            </p:nvSpPr>
            <p:spPr>
              <a:xfrm>
                <a:off x="8911911" y="4097991"/>
                <a:ext cx="1345080" cy="1345080"/>
              </a:xfrm>
              <a:prstGeom prst="ellipse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extBox 28"/>
            <p:cNvSpPr txBox="1"/>
            <p:nvPr userDrawn="1"/>
          </p:nvSpPr>
          <p:spPr>
            <a:xfrm>
              <a:off x="292100" y="4673600"/>
              <a:ext cx="2120900" cy="3302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500" err="1">
                  <a:solidFill>
                    <a:schemeClr val="bg1"/>
                  </a:solidFill>
                </a:rPr>
                <a:t>facebook.com</a:t>
              </a:r>
              <a:r>
                <a:rPr lang="en-US" sz="1500">
                  <a:solidFill>
                    <a:schemeClr val="bg1"/>
                  </a:solidFill>
                </a:rPr>
                <a:t>/</a:t>
              </a:r>
              <a:r>
                <a:rPr lang="en-US" sz="1500" err="1">
                  <a:solidFill>
                    <a:schemeClr val="bg1"/>
                  </a:solidFill>
                </a:rPr>
                <a:t>verint</a:t>
              </a:r>
              <a:endParaRPr lang="en-US" sz="150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 userDrawn="1"/>
          </p:nvSpPr>
          <p:spPr>
            <a:xfrm>
              <a:off x="2362200" y="4673600"/>
              <a:ext cx="2755900" cy="2667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500" err="1">
                  <a:solidFill>
                    <a:schemeClr val="bg1"/>
                  </a:solidFill>
                </a:rPr>
                <a:t>linkedin.com</a:t>
              </a:r>
              <a:r>
                <a:rPr lang="en-US" sz="1500">
                  <a:solidFill>
                    <a:schemeClr val="bg1"/>
                  </a:solidFill>
                </a:rPr>
                <a:t>/company/</a:t>
              </a:r>
              <a:r>
                <a:rPr lang="en-US" sz="1500" err="1">
                  <a:solidFill>
                    <a:schemeClr val="bg1"/>
                  </a:solidFill>
                </a:rPr>
                <a:t>verint</a:t>
              </a:r>
              <a:endParaRPr lang="en-US" sz="150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 userDrawn="1"/>
          </p:nvSpPr>
          <p:spPr>
            <a:xfrm>
              <a:off x="4959350" y="4673600"/>
              <a:ext cx="2260600" cy="3302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500" err="1">
                  <a:solidFill>
                    <a:schemeClr val="bg1"/>
                  </a:solidFill>
                </a:rPr>
                <a:t>twitter.com</a:t>
              </a:r>
              <a:r>
                <a:rPr lang="en-US" sz="1500">
                  <a:solidFill>
                    <a:schemeClr val="bg1"/>
                  </a:solidFill>
                </a:rPr>
                <a:t>/</a:t>
              </a:r>
              <a:r>
                <a:rPr lang="en-US" sz="1500" err="1">
                  <a:solidFill>
                    <a:schemeClr val="bg1"/>
                  </a:solidFill>
                </a:rPr>
                <a:t>verint</a:t>
              </a:r>
              <a:endParaRPr lang="en-US" sz="150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 userDrawn="1"/>
          </p:nvSpPr>
          <p:spPr>
            <a:xfrm>
              <a:off x="7327900" y="4673600"/>
              <a:ext cx="2260600" cy="3302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500" err="1">
                  <a:solidFill>
                    <a:schemeClr val="bg1"/>
                  </a:solidFill>
                </a:rPr>
                <a:t>youtube.com</a:t>
              </a:r>
              <a:r>
                <a:rPr lang="en-US" sz="1500">
                  <a:solidFill>
                    <a:schemeClr val="bg1"/>
                  </a:solidFill>
                </a:rPr>
                <a:t>/</a:t>
              </a:r>
              <a:r>
                <a:rPr lang="en-US" sz="1500" err="1">
                  <a:solidFill>
                    <a:schemeClr val="bg1"/>
                  </a:solidFill>
                </a:rPr>
                <a:t>VerintTV</a:t>
              </a:r>
              <a:endParaRPr lang="en-US" sz="150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 userDrawn="1"/>
          </p:nvSpPr>
          <p:spPr>
            <a:xfrm>
              <a:off x="9740900" y="4673600"/>
              <a:ext cx="2159000" cy="3302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500" err="1">
                  <a:solidFill>
                    <a:schemeClr val="bg1"/>
                  </a:solidFill>
                </a:rPr>
                <a:t>blog.verint.com</a:t>
              </a:r>
              <a:endParaRPr lang="en-US" sz="1500">
                <a:solidFill>
                  <a:schemeClr val="bg1"/>
                </a:solidFill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0" y="5532780"/>
            <a:ext cx="2590800" cy="673159"/>
          </a:xfrm>
          <a:prstGeom prst="rect">
            <a:avLst/>
          </a:prstGeom>
        </p:spPr>
      </p:pic>
      <p:sp>
        <p:nvSpPr>
          <p:cNvPr id="36" name="Rectangle 18"/>
          <p:cNvSpPr>
            <a:spLocks noChangeArrowheads="1"/>
          </p:cNvSpPr>
          <p:nvPr userDrawn="1"/>
        </p:nvSpPr>
        <p:spPr bwMode="auto">
          <a:xfrm>
            <a:off x="4075316" y="6205939"/>
            <a:ext cx="40286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800" b="0" i="0" kern="1200">
                <a:solidFill>
                  <a:schemeClr val="bg1"/>
                </a:solidFill>
                <a:effectLst/>
                <a:latin typeface="Arial"/>
                <a:ea typeface="MS PGothic"/>
                <a:cs typeface="+mn-cs"/>
              </a:rPr>
              <a:t>© 2022 Verint Systems Inc. All Rights Reserved Worldwide.</a:t>
            </a:r>
          </a:p>
          <a:p>
            <a:pPr algn="ctr"/>
            <a:r>
              <a:rPr lang="en-US" sz="800" b="0" i="0" kern="1200">
                <a:solidFill>
                  <a:schemeClr val="bg1"/>
                </a:solidFill>
                <a:effectLst/>
                <a:latin typeface="Arial"/>
                <a:ea typeface="MS PGothic"/>
                <a:cs typeface="+mn-cs"/>
              </a:rPr>
              <a:t>CONFIDENTIAL AND PROPRIETARY INFORMATION OF VERINT SYSTEMS INC.</a:t>
            </a:r>
            <a:endParaRPr lang="en-US" sz="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 userDrawn="1"/>
        </p:nvSpPr>
        <p:spPr>
          <a:xfrm>
            <a:off x="3175000" y="1854200"/>
            <a:ext cx="5829300" cy="8509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en-US" sz="4500" b="1">
                <a:solidFill>
                  <a:schemeClr val="bg1"/>
                </a:solidFill>
              </a:rPr>
              <a:t>Engage With Us</a:t>
            </a:r>
            <a:endParaRPr lang="en-US" sz="4500" b="1" i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501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1524" y="1"/>
            <a:ext cx="12188952" cy="68579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B3B4F2-ECF2-8A45-BD86-736421BAA9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1969" y="3871306"/>
            <a:ext cx="5100642" cy="76944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7938" indent="-7938">
              <a:lnSpc>
                <a:spcPct val="100000"/>
              </a:lnSpc>
              <a:tabLst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Position | Company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5316C90-ACC4-0F4C-8B9F-FC6E47F0F7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449" y="1771656"/>
            <a:ext cx="5110162" cy="784225"/>
          </a:xfrm>
          <a:prstGeom prst="rect">
            <a:avLst/>
          </a:prstGeom>
        </p:spPr>
        <p:txBody>
          <a:bodyPr/>
          <a:lstStyle>
            <a:lvl1pPr marL="12700" indent="-12700">
              <a:lnSpc>
                <a:spcPct val="114000"/>
              </a:lnSpc>
              <a:spcBef>
                <a:spcPts val="0"/>
              </a:spcBef>
              <a:tabLst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Heading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0D5EAD3-1358-2946-86CC-35DDCB5AE0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968" y="907404"/>
            <a:ext cx="5544032" cy="825299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Title Heading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097F7021-8B0D-764B-B86D-A59D88433E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1969" y="4965054"/>
            <a:ext cx="5100642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7938" indent="-7938">
              <a:lnSpc>
                <a:spcPct val="100000"/>
              </a:lnSpc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 | LOCATION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89402F-5353-894C-A140-B416545420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26" y="5658824"/>
            <a:ext cx="2662654" cy="691828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09D50534-E8D4-5E4F-9C4D-6C70CDF876F6}"/>
              </a:ext>
            </a:extLst>
          </p:cNvPr>
          <p:cNvSpPr>
            <a:spLocks/>
          </p:cNvSpPr>
          <p:nvPr userDrawn="1"/>
        </p:nvSpPr>
        <p:spPr bwMode="auto">
          <a:xfrm>
            <a:off x="511347" y="6341533"/>
            <a:ext cx="4534378" cy="431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9pPr>
          </a:lstStyle>
          <a:p>
            <a:r>
              <a:rPr lang="en-US" sz="700" b="0" i="0" kern="1200">
                <a:solidFill>
                  <a:schemeClr val="bg1">
                    <a:alpha val="65000"/>
                  </a:schemeClr>
                </a:solidFill>
                <a:effectLst/>
                <a:latin typeface="Arial"/>
                <a:ea typeface="MS PGothic"/>
                <a:cs typeface="+mn-cs"/>
              </a:rPr>
              <a:t>RESTRICTED INTERNAL USE ONLY. No external distribution of these materials permitted. Confidential and proprietary information of Verint Systems Inc. © 2022 Verint Systems Inc. All Rights Reserved Worldwide. </a:t>
            </a:r>
          </a:p>
        </p:txBody>
      </p:sp>
    </p:spTree>
    <p:extLst>
      <p:ext uri="{BB962C8B-B14F-4D97-AF65-F5344CB8AC3E}">
        <p14:creationId xmlns:p14="http://schemas.microsoft.com/office/powerpoint/2010/main" val="3495732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B3B4F2-ECF2-8A45-BD86-736421BAA9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1969" y="3871306"/>
            <a:ext cx="5100642" cy="76944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7938" indent="-7938">
              <a:lnSpc>
                <a:spcPct val="100000"/>
              </a:lnSpc>
              <a:tabLst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Position | Company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5316C90-ACC4-0F4C-8B9F-FC6E47F0F7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449" y="1771656"/>
            <a:ext cx="5110162" cy="784225"/>
          </a:xfrm>
          <a:prstGeom prst="rect">
            <a:avLst/>
          </a:prstGeom>
        </p:spPr>
        <p:txBody>
          <a:bodyPr/>
          <a:lstStyle>
            <a:lvl1pPr marL="12700" indent="-12700">
              <a:lnSpc>
                <a:spcPct val="114000"/>
              </a:lnSpc>
              <a:spcBef>
                <a:spcPts val="0"/>
              </a:spcBef>
              <a:tabLst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Subtitle Heading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0D5EAD3-1358-2946-86CC-35DDCB5AE0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968" y="907404"/>
            <a:ext cx="5544032" cy="825299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Title Heading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097F7021-8B0D-764B-B86D-A59D88433E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1969" y="4965054"/>
            <a:ext cx="5100642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7938" indent="-7938">
              <a:lnSpc>
                <a:spcPct val="100000"/>
              </a:lnSpc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 | LOCATION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89402F-5353-894C-A140-B416545420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26" y="5658824"/>
            <a:ext cx="2662654" cy="69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05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B3B4F2-ECF2-8A45-BD86-736421BAA9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1969" y="3871306"/>
            <a:ext cx="5100642" cy="76944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7938" indent="-7938">
              <a:lnSpc>
                <a:spcPct val="100000"/>
              </a:lnSpc>
              <a:tabLst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Position | Company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5316C90-ACC4-0F4C-8B9F-FC6E47F0F7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449" y="1771656"/>
            <a:ext cx="5110162" cy="784225"/>
          </a:xfrm>
          <a:prstGeom prst="rect">
            <a:avLst/>
          </a:prstGeom>
        </p:spPr>
        <p:txBody>
          <a:bodyPr/>
          <a:lstStyle>
            <a:lvl1pPr marL="12700" indent="-12700">
              <a:lnSpc>
                <a:spcPct val="114000"/>
              </a:lnSpc>
              <a:spcBef>
                <a:spcPts val="0"/>
              </a:spcBef>
              <a:tabLst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Subtitle Heading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0D5EAD3-1358-2946-86CC-35DDCB5AE0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968" y="907404"/>
            <a:ext cx="5544032" cy="825299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Title Heading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097F7021-8B0D-764B-B86D-A59D88433E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1969" y="4965054"/>
            <a:ext cx="5100642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7938" indent="-7938">
              <a:lnSpc>
                <a:spcPct val="100000"/>
              </a:lnSpc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 | LOCATION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89402F-5353-894C-A140-B416545420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26" y="5658824"/>
            <a:ext cx="2662654" cy="691828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09D50534-E8D4-5E4F-9C4D-6C70CDF876F6}"/>
              </a:ext>
            </a:extLst>
          </p:cNvPr>
          <p:cNvSpPr>
            <a:spLocks/>
          </p:cNvSpPr>
          <p:nvPr userDrawn="1"/>
        </p:nvSpPr>
        <p:spPr bwMode="auto">
          <a:xfrm>
            <a:off x="511347" y="6341533"/>
            <a:ext cx="5283200" cy="431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9pPr>
          </a:lstStyle>
          <a:p>
            <a:r>
              <a:rPr lang="en-US" sz="700" b="0" i="0" kern="1200">
                <a:solidFill>
                  <a:schemeClr val="bg1">
                    <a:alpha val="65000"/>
                  </a:schemeClr>
                </a:solidFill>
                <a:effectLst/>
                <a:latin typeface="Arial"/>
                <a:ea typeface="MS PGothic"/>
                <a:cs typeface="+mn-cs"/>
              </a:rPr>
              <a:t>© 2021 Verint Systems Inc. All Rights Reserved Worldwide. </a:t>
            </a:r>
          </a:p>
        </p:txBody>
      </p:sp>
    </p:spTree>
    <p:extLst>
      <p:ext uri="{BB962C8B-B14F-4D97-AF65-F5344CB8AC3E}">
        <p14:creationId xmlns:p14="http://schemas.microsoft.com/office/powerpoint/2010/main" val="1759571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29F3D1-BA67-ED41-8A3D-98E925D2C402}"/>
              </a:ext>
            </a:extLst>
          </p:cNvPr>
          <p:cNvSpPr/>
          <p:nvPr userDrawn="1"/>
        </p:nvSpPr>
        <p:spPr>
          <a:xfrm>
            <a:off x="0" y="0"/>
            <a:ext cx="12200467" cy="68579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E8230D1-0CC8-F445-9B9E-9056DB579A60}"/>
              </a:ext>
            </a:extLst>
          </p:cNvPr>
          <p:cNvSpPr/>
          <p:nvPr userDrawn="1"/>
        </p:nvSpPr>
        <p:spPr>
          <a:xfrm>
            <a:off x="6735555" y="0"/>
            <a:ext cx="5464913" cy="6858000"/>
          </a:xfrm>
          <a:custGeom>
            <a:avLst/>
            <a:gdLst>
              <a:gd name="connsiteX0" fmla="*/ 4119366 w 5464913"/>
              <a:gd name="connsiteY0" fmla="*/ 0 h 6858000"/>
              <a:gd name="connsiteX1" fmla="*/ 5464913 w 5464913"/>
              <a:gd name="connsiteY1" fmla="*/ 0 h 6858000"/>
              <a:gd name="connsiteX2" fmla="*/ 5464913 w 5464913"/>
              <a:gd name="connsiteY2" fmla="*/ 6858000 h 6858000"/>
              <a:gd name="connsiteX3" fmla="*/ 0 w 5464913"/>
              <a:gd name="connsiteY3" fmla="*/ 6858000 h 6858000"/>
              <a:gd name="connsiteX4" fmla="*/ 38818 w 5464913"/>
              <a:gd name="connsiteY4" fmla="*/ 6091216 h 6858000"/>
              <a:gd name="connsiteX5" fmla="*/ 3859973 w 5464913"/>
              <a:gd name="connsiteY5" fmla="*/ 1456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4913" h="6858000">
                <a:moveTo>
                  <a:pt x="4119366" y="0"/>
                </a:moveTo>
                <a:lnTo>
                  <a:pt x="5464913" y="0"/>
                </a:lnTo>
                <a:lnTo>
                  <a:pt x="5464913" y="6858000"/>
                </a:lnTo>
                <a:lnTo>
                  <a:pt x="0" y="6858000"/>
                </a:lnTo>
                <a:lnTo>
                  <a:pt x="38818" y="6091216"/>
                </a:lnTo>
                <a:cubicBezTo>
                  <a:pt x="296832" y="3557224"/>
                  <a:pt x="1766063" y="1380365"/>
                  <a:pt x="3859973" y="145654"/>
                </a:cubicBezTo>
                <a:close/>
              </a:path>
            </a:pathLst>
          </a:custGeom>
          <a:solidFill>
            <a:schemeClr val="tx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3AC2C7B-920B-4844-B4F5-0C1F43FE98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3748" y="4230922"/>
            <a:ext cx="5029200" cy="644525"/>
          </a:xfrm>
          <a:prstGeom prst="rect">
            <a:avLst/>
          </a:prstGeom>
        </p:spPr>
        <p:txBody>
          <a:bodyPr anchor="b"/>
          <a:lstStyle>
            <a:lvl1pPr marL="7938" indent="-7938" algn="l">
              <a:lnSpc>
                <a:spcPct val="100000"/>
              </a:lnSpc>
              <a:tabLst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Position | Company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8910CAA0-2B70-0647-97E7-1543000B1C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3748" y="5139828"/>
            <a:ext cx="5029200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7938" indent="-7938" algn="l">
              <a:lnSpc>
                <a:spcPct val="100000"/>
              </a:lnSpc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 | LOCATION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801D49-8FE0-3543-B219-229ECC3D6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0931" y="5229879"/>
            <a:ext cx="2655651" cy="690009"/>
          </a:xfrm>
          <a:prstGeom prst="rect">
            <a:avLst/>
          </a:prstGeom>
        </p:spPr>
      </p:pic>
      <p:sp>
        <p:nvSpPr>
          <p:cNvPr id="19" name="TextBox 11">
            <a:extLst>
              <a:ext uri="{FF2B5EF4-FFF2-40B4-BE49-F238E27FC236}">
                <a16:creationId xmlns:a16="http://schemas.microsoft.com/office/drawing/2014/main" id="{DDB975B8-1962-6F4E-BC8B-43501BD84F03}"/>
              </a:ext>
            </a:extLst>
          </p:cNvPr>
          <p:cNvSpPr>
            <a:spLocks/>
          </p:cNvSpPr>
          <p:nvPr userDrawn="1"/>
        </p:nvSpPr>
        <p:spPr bwMode="auto">
          <a:xfrm>
            <a:off x="1223748" y="5511283"/>
            <a:ext cx="4516040" cy="431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9pPr>
          </a:lstStyle>
          <a:p>
            <a:r>
              <a:rPr lang="en-US" sz="700" b="0" i="0" kern="1200">
                <a:solidFill>
                  <a:schemeClr val="bg1">
                    <a:alpha val="65000"/>
                  </a:schemeClr>
                </a:solidFill>
                <a:effectLst/>
                <a:latin typeface="Arial"/>
                <a:ea typeface="MS PGothic"/>
                <a:cs typeface="+mn-cs"/>
              </a:rPr>
              <a:t>RESTRICTED INTERNAL USE ONLY. No external distribution of these materials permitted. Confidential and proprietary information of Verint Systems Inc. © 2022 Verint Systems Inc. All Rights Reserved Worldwide.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8BDF9EF-CD30-554C-9AB9-9BCA0B3C3A4E}"/>
              </a:ext>
            </a:extLst>
          </p:cNvPr>
          <p:cNvSpPr/>
          <p:nvPr userDrawn="1"/>
        </p:nvSpPr>
        <p:spPr>
          <a:xfrm>
            <a:off x="7429507" y="-1289507"/>
            <a:ext cx="12858670" cy="12858670"/>
          </a:xfrm>
          <a:prstGeom prst="ellipse">
            <a:avLst/>
          </a:prstGeom>
          <a:noFill/>
          <a:ln w="38100">
            <a:solidFill>
              <a:schemeClr val="accent1">
                <a:lumMod val="40000"/>
                <a:lumOff val="6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1817A638-7560-8245-92C3-EEE89DE9BB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23748" y="2221151"/>
            <a:ext cx="6762965" cy="784225"/>
          </a:xfrm>
          <a:prstGeom prst="rect">
            <a:avLst/>
          </a:prstGeom>
        </p:spPr>
        <p:txBody>
          <a:bodyPr/>
          <a:lstStyle>
            <a:lvl1pPr marL="12700" indent="-12700" algn="l">
              <a:lnSpc>
                <a:spcPct val="114000"/>
              </a:lnSpc>
              <a:spcBef>
                <a:spcPts val="0"/>
              </a:spcBef>
              <a:tabLst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Heading</a:t>
            </a:r>
          </a:p>
        </p:txBody>
      </p:sp>
      <p:sp>
        <p:nvSpPr>
          <p:cNvPr id="16" name="Title 8">
            <a:extLst>
              <a:ext uri="{FF2B5EF4-FFF2-40B4-BE49-F238E27FC236}">
                <a16:creationId xmlns:a16="http://schemas.microsoft.com/office/drawing/2014/main" id="{E76285E2-C92A-A342-91CB-785AE0CD7C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748" y="1356899"/>
            <a:ext cx="6762965" cy="825299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Title Heading</a:t>
            </a:r>
          </a:p>
        </p:txBody>
      </p:sp>
    </p:spTree>
    <p:extLst>
      <p:ext uri="{BB962C8B-B14F-4D97-AF65-F5344CB8AC3E}">
        <p14:creationId xmlns:p14="http://schemas.microsoft.com/office/powerpoint/2010/main" val="1308002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C83B98-64D8-794B-BB46-221516947C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49025FFB-C86A-594A-AE05-E2D70F341E5C}"/>
              </a:ext>
            </a:extLst>
          </p:cNvPr>
          <p:cNvSpPr/>
          <p:nvPr userDrawn="1"/>
        </p:nvSpPr>
        <p:spPr>
          <a:xfrm>
            <a:off x="10298243" y="4966199"/>
            <a:ext cx="1893757" cy="1891801"/>
          </a:xfrm>
          <a:custGeom>
            <a:avLst/>
            <a:gdLst>
              <a:gd name="connsiteX0" fmla="*/ 1723491 w 1723491"/>
              <a:gd name="connsiteY0" fmla="*/ 0 h 1721711"/>
              <a:gd name="connsiteX1" fmla="*/ 1723491 w 1723491"/>
              <a:gd name="connsiteY1" fmla="*/ 1721711 h 1721711"/>
              <a:gd name="connsiteX2" fmla="*/ 0 w 1723491"/>
              <a:gd name="connsiteY2" fmla="*/ 1721711 h 1721711"/>
              <a:gd name="connsiteX3" fmla="*/ 8550 w 1723491"/>
              <a:gd name="connsiteY3" fmla="*/ 1552376 h 1721711"/>
              <a:gd name="connsiteX4" fmla="*/ 1552281 w 1723491"/>
              <a:gd name="connsiteY4" fmla="*/ 8645 h 172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3491" h="1721711">
                <a:moveTo>
                  <a:pt x="1723491" y="0"/>
                </a:moveTo>
                <a:lnTo>
                  <a:pt x="1723491" y="1721711"/>
                </a:lnTo>
                <a:lnTo>
                  <a:pt x="0" y="1721711"/>
                </a:lnTo>
                <a:lnTo>
                  <a:pt x="8550" y="1552376"/>
                </a:lnTo>
                <a:cubicBezTo>
                  <a:pt x="91213" y="738411"/>
                  <a:pt x="738315" y="91308"/>
                  <a:pt x="1552281" y="8645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3B95396-C48B-AB49-B396-A93A96AAC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88773" y="6179798"/>
            <a:ext cx="1663909" cy="6782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BD3001A6-BD31-4FBC-AA24-96121B4F2E4D}" type="slidenum">
              <a:rPr lang="en-JM" smtClean="0"/>
              <a:pPr/>
              <a:t>‹#›</a:t>
            </a:fld>
            <a:endParaRPr lang="en-JM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99B84A6-53FE-6749-8031-16D9C770B3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2375" y="6428947"/>
            <a:ext cx="250031" cy="253365"/>
          </a:xfrm>
          <a:prstGeom prst="rect">
            <a:avLst/>
          </a:prstGeom>
        </p:spPr>
      </p:pic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715A17D-F22E-9248-9C96-275A900F51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3931" y="2299056"/>
            <a:ext cx="10244138" cy="1423595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defRPr sz="4400" b="1">
                <a:solidFill>
                  <a:schemeClr val="bg1"/>
                </a:solidFill>
              </a:defRPr>
            </a:lvl1pPr>
            <a:lvl2pPr algn="ctr">
              <a:buNone/>
              <a:defRPr>
                <a:solidFill>
                  <a:schemeClr val="bg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051C015F-D38B-C744-82DA-8627B97624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3931" y="4049816"/>
            <a:ext cx="10244138" cy="461665"/>
          </a:xfrm>
          <a:prstGeom prst="rect">
            <a:avLst/>
          </a:prstGeom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defRPr sz="2400" b="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Sub Header text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3960A954-8E30-844C-B70A-262D17F4FED0}"/>
              </a:ext>
            </a:extLst>
          </p:cNvPr>
          <p:cNvSpPr>
            <a:spLocks/>
          </p:cNvSpPr>
          <p:nvPr userDrawn="1"/>
        </p:nvSpPr>
        <p:spPr bwMode="auto">
          <a:xfrm>
            <a:off x="511347" y="6341533"/>
            <a:ext cx="4534378" cy="431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9pPr>
          </a:lstStyle>
          <a:p>
            <a:r>
              <a:rPr lang="en-US" sz="700" b="0" i="0" kern="1200">
                <a:solidFill>
                  <a:schemeClr val="bg1">
                    <a:alpha val="65000"/>
                  </a:schemeClr>
                </a:solidFill>
                <a:effectLst/>
                <a:latin typeface="Arial"/>
                <a:ea typeface="MS PGothic"/>
                <a:cs typeface="+mn-cs"/>
              </a:rPr>
              <a:t>RESTRICTED INTERNAL USE ONLY. No external distribution of these materials permitted. Confidential and proprietary information of Verint Systems Inc. © 2022 Verint Systems Inc. All Rights Reserved Worldwide. </a:t>
            </a:r>
          </a:p>
        </p:txBody>
      </p:sp>
    </p:spTree>
    <p:extLst>
      <p:ext uri="{BB962C8B-B14F-4D97-AF65-F5344CB8AC3E}">
        <p14:creationId xmlns:p14="http://schemas.microsoft.com/office/powerpoint/2010/main" val="2896700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C83B98-64D8-794B-BB46-221516947C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BD3001A6-BD31-4FBC-AA24-96121B4F2E4D}" type="slidenum">
              <a:rPr lang="en-JM" smtClean="0"/>
              <a:pPr/>
              <a:t>‹#›</a:t>
            </a:fld>
            <a:endParaRPr lang="en-JM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99B84A6-53FE-6749-8031-16D9C770B3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375" y="6428947"/>
            <a:ext cx="250031" cy="253365"/>
          </a:xfrm>
          <a:prstGeom prst="rect">
            <a:avLst/>
          </a:prstGeom>
        </p:spPr>
      </p:pic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715A17D-F22E-9248-9C96-275A900F51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4400" y="2651191"/>
            <a:ext cx="5283201" cy="1555619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defRPr sz="4000" b="1" cap="none" baseline="0">
                <a:solidFill>
                  <a:schemeClr val="bg1"/>
                </a:solidFill>
              </a:defRPr>
            </a:lvl1pPr>
            <a:lvl2pPr algn="ctr">
              <a:buNone/>
              <a:defRPr>
                <a:solidFill>
                  <a:schemeClr val="bg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5A23D6E-8701-9942-A387-C3B6736C5329}"/>
              </a:ext>
            </a:extLst>
          </p:cNvPr>
          <p:cNvSpPr/>
          <p:nvPr userDrawn="1"/>
        </p:nvSpPr>
        <p:spPr>
          <a:xfrm>
            <a:off x="3121025" y="454025"/>
            <a:ext cx="5949950" cy="5949950"/>
          </a:xfrm>
          <a:prstGeom prst="ellipse">
            <a:avLst/>
          </a:prstGeom>
          <a:noFill/>
          <a:ln w="38100">
            <a:solidFill>
              <a:schemeClr val="accent1">
                <a:lumMod val="40000"/>
                <a:lumOff val="6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E76C2445-521F-D448-8F55-73D69E038BAA}"/>
              </a:ext>
            </a:extLst>
          </p:cNvPr>
          <p:cNvSpPr>
            <a:spLocks/>
          </p:cNvSpPr>
          <p:nvPr userDrawn="1"/>
        </p:nvSpPr>
        <p:spPr bwMode="auto">
          <a:xfrm>
            <a:off x="511347" y="6341533"/>
            <a:ext cx="4534378" cy="431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9pPr>
          </a:lstStyle>
          <a:p>
            <a:r>
              <a:rPr lang="en-US" sz="700" b="0" i="0" kern="1200">
                <a:solidFill>
                  <a:schemeClr val="bg1">
                    <a:alpha val="65000"/>
                  </a:schemeClr>
                </a:solidFill>
                <a:effectLst/>
                <a:latin typeface="Arial"/>
                <a:ea typeface="MS PGothic"/>
                <a:cs typeface="+mn-cs"/>
              </a:rPr>
              <a:t>RESTRICTED INTERNAL USE ONLY. No external distribution of these materials permitted. Confidential and proprietary information of Verint Systems Inc. © 2022 Verint Systems Inc. All Rights Reserved Worldwide. </a:t>
            </a:r>
          </a:p>
        </p:txBody>
      </p:sp>
    </p:spTree>
    <p:extLst>
      <p:ext uri="{BB962C8B-B14F-4D97-AF65-F5344CB8AC3E}">
        <p14:creationId xmlns:p14="http://schemas.microsoft.com/office/powerpoint/2010/main" val="2204344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29F3D1-BA67-ED41-8A3D-98E925D2C402}"/>
              </a:ext>
            </a:extLst>
          </p:cNvPr>
          <p:cNvSpPr/>
          <p:nvPr userDrawn="1"/>
        </p:nvSpPr>
        <p:spPr>
          <a:xfrm>
            <a:off x="0" y="0"/>
            <a:ext cx="12200467" cy="6857999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BD3001A6-BD31-4FBC-AA24-96121B4F2E4D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2A6D385-C1CD-8D46-8EC1-090B8CDE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1115568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Agenda</a:t>
            </a:r>
            <a:endParaRPr lang="en-JM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B0093ED-8B8E-3E4E-B863-9E740F0A594D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18160" y="1273630"/>
            <a:ext cx="11155680" cy="4729237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lnSpc>
                <a:spcPct val="125000"/>
              </a:lnSpc>
              <a:spcBef>
                <a:spcPts val="0"/>
              </a:spcBef>
              <a:buClr>
                <a:schemeClr val="tx1">
                  <a:lumMod val="40000"/>
                  <a:lumOff val="60000"/>
                </a:schemeClr>
              </a:buClr>
              <a:defRPr sz="2000">
                <a:solidFill>
                  <a:schemeClr val="bg1"/>
                </a:solidFill>
              </a:defRPr>
            </a:lvl2pPr>
            <a:lvl3pPr>
              <a:lnSpc>
                <a:spcPct val="125000"/>
              </a:lnSpc>
              <a:spcBef>
                <a:spcPts val="0"/>
              </a:spcBef>
              <a:buClr>
                <a:schemeClr val="tx1">
                  <a:lumMod val="40000"/>
                  <a:lumOff val="60000"/>
                </a:schemeClr>
              </a:buClr>
              <a:defRPr sz="2000">
                <a:solidFill>
                  <a:schemeClr val="bg1"/>
                </a:solidFill>
              </a:defRPr>
            </a:lvl3pPr>
            <a:lvl4pPr>
              <a:lnSpc>
                <a:spcPct val="125000"/>
              </a:lnSpc>
              <a:spcBef>
                <a:spcPts val="0"/>
              </a:spcBef>
              <a:buClr>
                <a:schemeClr val="tx1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26EC6D2-0103-9F4C-B152-A1F22B700F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375" y="6428947"/>
            <a:ext cx="250031" cy="253365"/>
          </a:xfrm>
          <a:prstGeom prst="rect">
            <a:avLst/>
          </a:prstGeom>
        </p:spPr>
      </p:pic>
      <p:sp>
        <p:nvSpPr>
          <p:cNvPr id="15" name="TextBox 11">
            <a:extLst>
              <a:ext uri="{FF2B5EF4-FFF2-40B4-BE49-F238E27FC236}">
                <a16:creationId xmlns:a16="http://schemas.microsoft.com/office/drawing/2014/main" id="{60CB3754-929A-984C-8C74-B8B7AFFDF8CA}"/>
              </a:ext>
            </a:extLst>
          </p:cNvPr>
          <p:cNvSpPr>
            <a:spLocks/>
          </p:cNvSpPr>
          <p:nvPr userDrawn="1"/>
        </p:nvSpPr>
        <p:spPr bwMode="auto">
          <a:xfrm>
            <a:off x="511347" y="6341533"/>
            <a:ext cx="4457260" cy="431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9pPr>
          </a:lstStyle>
          <a:p>
            <a:r>
              <a:rPr lang="en-US" sz="700" b="0" i="0" kern="1200">
                <a:solidFill>
                  <a:schemeClr val="bg1">
                    <a:alpha val="65000"/>
                  </a:schemeClr>
                </a:solidFill>
                <a:effectLst/>
                <a:latin typeface="Arial"/>
                <a:ea typeface="MS PGothic"/>
                <a:cs typeface="+mn-cs"/>
              </a:rPr>
              <a:t>RESTRICTED INTERNAL USE ONLY. No external distribution of these materials permitted. Confidential and proprietary information of Verint Systems Inc. © 2022 Verint Systems Inc. All Rights Reserved Worldwide.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330DC5-5D30-BC4E-A99B-FF9A633C3B3E}"/>
              </a:ext>
            </a:extLst>
          </p:cNvPr>
          <p:cNvSpPr/>
          <p:nvPr userDrawn="1"/>
        </p:nvSpPr>
        <p:spPr>
          <a:xfrm>
            <a:off x="7429507" y="-1289507"/>
            <a:ext cx="12858670" cy="12858670"/>
          </a:xfrm>
          <a:prstGeom prst="ellipse">
            <a:avLst/>
          </a:prstGeom>
          <a:noFill/>
          <a:ln w="38100">
            <a:solidFill>
              <a:schemeClr val="accent1">
                <a:lumMod val="40000"/>
                <a:lumOff val="6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CACCFF2-0922-A742-B788-1855DCB71A38}"/>
              </a:ext>
            </a:extLst>
          </p:cNvPr>
          <p:cNvSpPr/>
          <p:nvPr userDrawn="1"/>
        </p:nvSpPr>
        <p:spPr>
          <a:xfrm>
            <a:off x="6735555" y="0"/>
            <a:ext cx="5464913" cy="6858000"/>
          </a:xfrm>
          <a:custGeom>
            <a:avLst/>
            <a:gdLst>
              <a:gd name="connsiteX0" fmla="*/ 4119366 w 5464913"/>
              <a:gd name="connsiteY0" fmla="*/ 0 h 6858000"/>
              <a:gd name="connsiteX1" fmla="*/ 5464913 w 5464913"/>
              <a:gd name="connsiteY1" fmla="*/ 0 h 6858000"/>
              <a:gd name="connsiteX2" fmla="*/ 5464913 w 5464913"/>
              <a:gd name="connsiteY2" fmla="*/ 6858000 h 6858000"/>
              <a:gd name="connsiteX3" fmla="*/ 0 w 5464913"/>
              <a:gd name="connsiteY3" fmla="*/ 6858000 h 6858000"/>
              <a:gd name="connsiteX4" fmla="*/ 38818 w 5464913"/>
              <a:gd name="connsiteY4" fmla="*/ 6091216 h 6858000"/>
              <a:gd name="connsiteX5" fmla="*/ 3859973 w 5464913"/>
              <a:gd name="connsiteY5" fmla="*/ 1456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4913" h="6858000">
                <a:moveTo>
                  <a:pt x="4119366" y="0"/>
                </a:moveTo>
                <a:lnTo>
                  <a:pt x="5464913" y="0"/>
                </a:lnTo>
                <a:lnTo>
                  <a:pt x="5464913" y="6858000"/>
                </a:lnTo>
                <a:lnTo>
                  <a:pt x="0" y="6858000"/>
                </a:lnTo>
                <a:lnTo>
                  <a:pt x="38818" y="6091216"/>
                </a:lnTo>
                <a:cubicBezTo>
                  <a:pt x="296832" y="3557224"/>
                  <a:pt x="1766063" y="1380365"/>
                  <a:pt x="3859973" y="145654"/>
                </a:cubicBezTo>
                <a:close/>
              </a:path>
            </a:pathLst>
          </a:cu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30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"/>
          </p:nvPr>
        </p:nvSpPr>
        <p:spPr>
          <a:xfrm>
            <a:off x="10795000" y="6337300"/>
            <a:ext cx="1016000" cy="430213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30B2D1E-9FFC-40D1-BD56-41383C696DDF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1115568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Title Heading</a:t>
            </a:r>
            <a:endParaRPr lang="en-JM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5808551-E3E7-CF49-8BC9-421CB28AE50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17525" y="1273630"/>
            <a:ext cx="11155363" cy="4729237"/>
          </a:xfrm>
          <a:prstGeom prst="rect">
            <a:avLst/>
          </a:prstGeom>
        </p:spPr>
        <p:txBody>
          <a:bodyPr/>
          <a:lstStyle>
            <a:lvl1pPr marL="12700" indent="-12700"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tabLst/>
              <a:defRPr sz="2000"/>
            </a:lvl1pPr>
            <a:lvl2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defRPr sz="2000"/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/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7883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795000" y="6337300"/>
            <a:ext cx="1016000" cy="430213"/>
          </a:xfrm>
        </p:spPr>
        <p:txBody>
          <a:bodyPr/>
          <a:lstStyle/>
          <a:p>
            <a:fld id="{BD3001A6-BD31-4FBC-AA24-96121B4F2E4D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71D92E-03B5-2844-92DA-CC6A7D9571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1115568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Title Heading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8012205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"/>
          </p:nvPr>
        </p:nvSpPr>
        <p:spPr>
          <a:xfrm>
            <a:off x="10795000" y="6337300"/>
            <a:ext cx="1016000" cy="430213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30B2D1E-9FFC-40D1-BD56-41383C696DDF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1115568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/>
            </a:lvl1pPr>
          </a:lstStyle>
          <a:p>
            <a:r>
              <a:rPr lang="en-US" noProof="0"/>
              <a:t>Title Heading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3B6C412-2C7B-784F-A6DD-A959937984F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9457" y="1095294"/>
            <a:ext cx="11153087" cy="6400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Subtitle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A7461-7AF3-2D40-B642-6DEEAC6AD09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17525" y="1748626"/>
            <a:ext cx="11155363" cy="4254241"/>
          </a:xfrm>
          <a:prstGeom prst="rect">
            <a:avLst/>
          </a:prstGeom>
        </p:spPr>
        <p:txBody>
          <a:bodyPr/>
          <a:lstStyle>
            <a:lvl1pPr marL="12700" indent="-12700"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tabLst/>
              <a:defRPr sz="2000"/>
            </a:lvl1pPr>
            <a:lvl2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defRPr sz="2000"/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/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4016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nly_blue 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C9C77717-B1F3-DE44-BF52-928ED8F3D423}"/>
              </a:ext>
            </a:extLst>
          </p:cNvPr>
          <p:cNvSpPr/>
          <p:nvPr userDrawn="1"/>
        </p:nvSpPr>
        <p:spPr>
          <a:xfrm>
            <a:off x="10298243" y="4966199"/>
            <a:ext cx="1893757" cy="1891801"/>
          </a:xfrm>
          <a:custGeom>
            <a:avLst/>
            <a:gdLst>
              <a:gd name="connsiteX0" fmla="*/ 1723491 w 1723491"/>
              <a:gd name="connsiteY0" fmla="*/ 0 h 1721711"/>
              <a:gd name="connsiteX1" fmla="*/ 1723491 w 1723491"/>
              <a:gd name="connsiteY1" fmla="*/ 1721711 h 1721711"/>
              <a:gd name="connsiteX2" fmla="*/ 0 w 1723491"/>
              <a:gd name="connsiteY2" fmla="*/ 1721711 h 1721711"/>
              <a:gd name="connsiteX3" fmla="*/ 8550 w 1723491"/>
              <a:gd name="connsiteY3" fmla="*/ 1552376 h 1721711"/>
              <a:gd name="connsiteX4" fmla="*/ 1552281 w 1723491"/>
              <a:gd name="connsiteY4" fmla="*/ 8645 h 172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3491" h="1721711">
                <a:moveTo>
                  <a:pt x="1723491" y="0"/>
                </a:moveTo>
                <a:lnTo>
                  <a:pt x="1723491" y="1721711"/>
                </a:lnTo>
                <a:lnTo>
                  <a:pt x="0" y="1721711"/>
                </a:lnTo>
                <a:lnTo>
                  <a:pt x="8550" y="1552376"/>
                </a:lnTo>
                <a:cubicBezTo>
                  <a:pt x="91213" y="738411"/>
                  <a:pt x="738315" y="91308"/>
                  <a:pt x="1552281" y="86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"/>
          </p:nvPr>
        </p:nvSpPr>
        <p:spPr>
          <a:xfrm>
            <a:off x="10795000" y="6337300"/>
            <a:ext cx="1016000" cy="4302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0B2D1E-9FFC-40D1-BD56-41383C696DDF}" type="slidenum">
              <a:rPr lang="en-JM" smtClean="0"/>
              <a:pPr/>
              <a:t>‹#›</a:t>
            </a:fld>
            <a:endParaRPr lang="en-JM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CF14B488-680C-464A-BC5A-21368A06D0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88773" y="6179798"/>
            <a:ext cx="1663909" cy="67820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2B97701-C09C-CC4B-AD14-9F89AE578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1115568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Title Heading</a:t>
            </a:r>
            <a:endParaRPr lang="en-JM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134515F-B9FB-0644-B118-6F878E19509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9457" y="1095294"/>
            <a:ext cx="11153087" cy="6400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Subtitle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C51EAE7-0A87-F644-B442-6C90F82CFFD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17525" y="1748626"/>
            <a:ext cx="11155363" cy="4254241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defRPr sz="2000"/>
            </a:lvl1pPr>
            <a:lvl2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defRPr sz="2000"/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/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63075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nly_green 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C9C77717-B1F3-DE44-BF52-928ED8F3D423}"/>
              </a:ext>
            </a:extLst>
          </p:cNvPr>
          <p:cNvSpPr/>
          <p:nvPr userDrawn="1"/>
        </p:nvSpPr>
        <p:spPr>
          <a:xfrm>
            <a:off x="10298243" y="4966199"/>
            <a:ext cx="1893757" cy="1891801"/>
          </a:xfrm>
          <a:custGeom>
            <a:avLst/>
            <a:gdLst>
              <a:gd name="connsiteX0" fmla="*/ 1723491 w 1723491"/>
              <a:gd name="connsiteY0" fmla="*/ 0 h 1721711"/>
              <a:gd name="connsiteX1" fmla="*/ 1723491 w 1723491"/>
              <a:gd name="connsiteY1" fmla="*/ 1721711 h 1721711"/>
              <a:gd name="connsiteX2" fmla="*/ 0 w 1723491"/>
              <a:gd name="connsiteY2" fmla="*/ 1721711 h 1721711"/>
              <a:gd name="connsiteX3" fmla="*/ 8550 w 1723491"/>
              <a:gd name="connsiteY3" fmla="*/ 1552376 h 1721711"/>
              <a:gd name="connsiteX4" fmla="*/ 1552281 w 1723491"/>
              <a:gd name="connsiteY4" fmla="*/ 8645 h 172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3491" h="1721711">
                <a:moveTo>
                  <a:pt x="1723491" y="0"/>
                </a:moveTo>
                <a:lnTo>
                  <a:pt x="1723491" y="1721711"/>
                </a:lnTo>
                <a:lnTo>
                  <a:pt x="0" y="1721711"/>
                </a:lnTo>
                <a:lnTo>
                  <a:pt x="8550" y="1552376"/>
                </a:lnTo>
                <a:cubicBezTo>
                  <a:pt x="91213" y="738411"/>
                  <a:pt x="738315" y="91308"/>
                  <a:pt x="1552281" y="86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"/>
          </p:nvPr>
        </p:nvSpPr>
        <p:spPr>
          <a:xfrm>
            <a:off x="10795000" y="6337300"/>
            <a:ext cx="1016000" cy="4302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0B2D1E-9FFC-40D1-BD56-41383C696DDF}" type="slidenum">
              <a:rPr lang="en-JM" smtClean="0"/>
              <a:pPr/>
              <a:t>‹#›</a:t>
            </a:fld>
            <a:endParaRPr lang="en-JM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CF14B488-680C-464A-BC5A-21368A06D0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88773" y="6179798"/>
            <a:ext cx="1663909" cy="67820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2B97701-C09C-CC4B-AD14-9F89AE578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1115568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Title Heading</a:t>
            </a:r>
            <a:endParaRPr lang="en-JM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134515F-B9FB-0644-B118-6F878E19509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9457" y="1095294"/>
            <a:ext cx="11153087" cy="6400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Subtitle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C51EAE7-0A87-F644-B442-6C90F82CFFD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17525" y="1748626"/>
            <a:ext cx="11155363" cy="4254241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defRPr sz="2000"/>
            </a:lvl1pPr>
            <a:lvl2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defRPr sz="2000"/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/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4096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29F3D1-BA67-ED41-8A3D-98E925D2C402}"/>
              </a:ext>
            </a:extLst>
          </p:cNvPr>
          <p:cNvSpPr/>
          <p:nvPr userDrawn="1"/>
        </p:nvSpPr>
        <p:spPr>
          <a:xfrm>
            <a:off x="0" y="0"/>
            <a:ext cx="12200467" cy="68579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E8230D1-0CC8-F445-9B9E-9056DB579A60}"/>
              </a:ext>
            </a:extLst>
          </p:cNvPr>
          <p:cNvSpPr/>
          <p:nvPr userDrawn="1"/>
        </p:nvSpPr>
        <p:spPr>
          <a:xfrm>
            <a:off x="6735555" y="0"/>
            <a:ext cx="5464913" cy="6858000"/>
          </a:xfrm>
          <a:custGeom>
            <a:avLst/>
            <a:gdLst>
              <a:gd name="connsiteX0" fmla="*/ 4119366 w 5464913"/>
              <a:gd name="connsiteY0" fmla="*/ 0 h 6858000"/>
              <a:gd name="connsiteX1" fmla="*/ 5464913 w 5464913"/>
              <a:gd name="connsiteY1" fmla="*/ 0 h 6858000"/>
              <a:gd name="connsiteX2" fmla="*/ 5464913 w 5464913"/>
              <a:gd name="connsiteY2" fmla="*/ 6858000 h 6858000"/>
              <a:gd name="connsiteX3" fmla="*/ 0 w 5464913"/>
              <a:gd name="connsiteY3" fmla="*/ 6858000 h 6858000"/>
              <a:gd name="connsiteX4" fmla="*/ 38818 w 5464913"/>
              <a:gd name="connsiteY4" fmla="*/ 6091216 h 6858000"/>
              <a:gd name="connsiteX5" fmla="*/ 3859973 w 5464913"/>
              <a:gd name="connsiteY5" fmla="*/ 1456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4913" h="6858000">
                <a:moveTo>
                  <a:pt x="4119366" y="0"/>
                </a:moveTo>
                <a:lnTo>
                  <a:pt x="5464913" y="0"/>
                </a:lnTo>
                <a:lnTo>
                  <a:pt x="5464913" y="6858000"/>
                </a:lnTo>
                <a:lnTo>
                  <a:pt x="0" y="6858000"/>
                </a:lnTo>
                <a:lnTo>
                  <a:pt x="38818" y="6091216"/>
                </a:lnTo>
                <a:cubicBezTo>
                  <a:pt x="296832" y="3557224"/>
                  <a:pt x="1766063" y="1380365"/>
                  <a:pt x="3859973" y="145654"/>
                </a:cubicBezTo>
                <a:close/>
              </a:path>
            </a:pathLst>
          </a:custGeom>
          <a:solidFill>
            <a:schemeClr val="tx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3AC2C7B-920B-4844-B4F5-0C1F43FE98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3748" y="4230922"/>
            <a:ext cx="5029200" cy="644525"/>
          </a:xfrm>
          <a:prstGeom prst="rect">
            <a:avLst/>
          </a:prstGeom>
        </p:spPr>
        <p:txBody>
          <a:bodyPr anchor="b"/>
          <a:lstStyle>
            <a:lvl1pPr marL="7938" indent="-7938" algn="l">
              <a:lnSpc>
                <a:spcPct val="100000"/>
              </a:lnSpc>
              <a:tabLst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Position | Company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8910CAA0-2B70-0647-97E7-1543000B1C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3748" y="5139828"/>
            <a:ext cx="5029200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7938" indent="-7938" algn="l">
              <a:lnSpc>
                <a:spcPct val="100000"/>
              </a:lnSpc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 | LOCATION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801D49-8FE0-3543-B219-229ECC3D6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0931" y="5229879"/>
            <a:ext cx="2655651" cy="690009"/>
          </a:xfrm>
          <a:prstGeom prst="rect">
            <a:avLst/>
          </a:prstGeom>
        </p:spPr>
      </p:pic>
      <p:sp>
        <p:nvSpPr>
          <p:cNvPr id="19" name="TextBox 11">
            <a:extLst>
              <a:ext uri="{FF2B5EF4-FFF2-40B4-BE49-F238E27FC236}">
                <a16:creationId xmlns:a16="http://schemas.microsoft.com/office/drawing/2014/main" id="{DDB975B8-1962-6F4E-BC8B-43501BD84F03}"/>
              </a:ext>
            </a:extLst>
          </p:cNvPr>
          <p:cNvSpPr>
            <a:spLocks/>
          </p:cNvSpPr>
          <p:nvPr userDrawn="1"/>
        </p:nvSpPr>
        <p:spPr bwMode="auto">
          <a:xfrm>
            <a:off x="1223748" y="5511283"/>
            <a:ext cx="5283200" cy="431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9pPr>
          </a:lstStyle>
          <a:p>
            <a:r>
              <a:rPr lang="en-US" sz="700" b="0" i="0" kern="1200">
                <a:solidFill>
                  <a:schemeClr val="bg1"/>
                </a:solidFill>
                <a:effectLst/>
                <a:latin typeface="Arial"/>
                <a:ea typeface="MS PGothic"/>
                <a:cs typeface="+mn-cs"/>
              </a:rPr>
              <a:t>© 2022 Verint Systems Inc. All Rights Reserved Worldwide.</a:t>
            </a:r>
          </a:p>
          <a:p>
            <a:r>
              <a:rPr lang="en-US" sz="700" b="0" i="0" kern="1200">
                <a:solidFill>
                  <a:schemeClr val="bg1"/>
                </a:solidFill>
                <a:effectLst/>
                <a:latin typeface="Arial"/>
                <a:ea typeface="MS PGothic"/>
                <a:cs typeface="+mn-cs"/>
              </a:rPr>
              <a:t>CONFIDENTIAL AND PROPRIETARY INFORMATION OF VERINT SYSTEMS INC.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8BDF9EF-CD30-554C-9AB9-9BCA0B3C3A4E}"/>
              </a:ext>
            </a:extLst>
          </p:cNvPr>
          <p:cNvSpPr/>
          <p:nvPr userDrawn="1"/>
        </p:nvSpPr>
        <p:spPr>
          <a:xfrm>
            <a:off x="7429507" y="-1289507"/>
            <a:ext cx="12858670" cy="12858670"/>
          </a:xfrm>
          <a:prstGeom prst="ellipse">
            <a:avLst/>
          </a:prstGeom>
          <a:noFill/>
          <a:ln w="38100">
            <a:solidFill>
              <a:schemeClr val="accent1">
                <a:lumMod val="40000"/>
                <a:lumOff val="6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1817A638-7560-8245-92C3-EEE89DE9BB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23748" y="2221151"/>
            <a:ext cx="6762965" cy="784225"/>
          </a:xfrm>
          <a:prstGeom prst="rect">
            <a:avLst/>
          </a:prstGeom>
        </p:spPr>
        <p:txBody>
          <a:bodyPr/>
          <a:lstStyle>
            <a:lvl1pPr marL="12700" indent="-12700" algn="l">
              <a:lnSpc>
                <a:spcPct val="114000"/>
              </a:lnSpc>
              <a:spcBef>
                <a:spcPts val="0"/>
              </a:spcBef>
              <a:tabLst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Heading</a:t>
            </a:r>
          </a:p>
        </p:txBody>
      </p:sp>
      <p:sp>
        <p:nvSpPr>
          <p:cNvPr id="16" name="Title 8">
            <a:extLst>
              <a:ext uri="{FF2B5EF4-FFF2-40B4-BE49-F238E27FC236}">
                <a16:creationId xmlns:a16="http://schemas.microsoft.com/office/drawing/2014/main" id="{E76285E2-C92A-A342-91CB-785AE0CD7C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748" y="1356899"/>
            <a:ext cx="6762965" cy="825299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Title Heading</a:t>
            </a:r>
          </a:p>
        </p:txBody>
      </p:sp>
    </p:spTree>
    <p:extLst>
      <p:ext uri="{BB962C8B-B14F-4D97-AF65-F5344CB8AC3E}">
        <p14:creationId xmlns:p14="http://schemas.microsoft.com/office/powerpoint/2010/main" val="30801043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nly_orange 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C9C77717-B1F3-DE44-BF52-928ED8F3D423}"/>
              </a:ext>
            </a:extLst>
          </p:cNvPr>
          <p:cNvSpPr/>
          <p:nvPr userDrawn="1"/>
        </p:nvSpPr>
        <p:spPr>
          <a:xfrm>
            <a:off x="10298243" y="4966199"/>
            <a:ext cx="1893757" cy="1891801"/>
          </a:xfrm>
          <a:custGeom>
            <a:avLst/>
            <a:gdLst>
              <a:gd name="connsiteX0" fmla="*/ 1723491 w 1723491"/>
              <a:gd name="connsiteY0" fmla="*/ 0 h 1721711"/>
              <a:gd name="connsiteX1" fmla="*/ 1723491 w 1723491"/>
              <a:gd name="connsiteY1" fmla="*/ 1721711 h 1721711"/>
              <a:gd name="connsiteX2" fmla="*/ 0 w 1723491"/>
              <a:gd name="connsiteY2" fmla="*/ 1721711 h 1721711"/>
              <a:gd name="connsiteX3" fmla="*/ 8550 w 1723491"/>
              <a:gd name="connsiteY3" fmla="*/ 1552376 h 1721711"/>
              <a:gd name="connsiteX4" fmla="*/ 1552281 w 1723491"/>
              <a:gd name="connsiteY4" fmla="*/ 8645 h 172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3491" h="1721711">
                <a:moveTo>
                  <a:pt x="1723491" y="0"/>
                </a:moveTo>
                <a:lnTo>
                  <a:pt x="1723491" y="1721711"/>
                </a:lnTo>
                <a:lnTo>
                  <a:pt x="0" y="1721711"/>
                </a:lnTo>
                <a:lnTo>
                  <a:pt x="8550" y="1552376"/>
                </a:lnTo>
                <a:cubicBezTo>
                  <a:pt x="91213" y="738411"/>
                  <a:pt x="738315" y="91308"/>
                  <a:pt x="1552281" y="86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"/>
          </p:nvPr>
        </p:nvSpPr>
        <p:spPr>
          <a:xfrm>
            <a:off x="10795000" y="6337300"/>
            <a:ext cx="1016000" cy="4302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0B2D1E-9FFC-40D1-BD56-41383C696DDF}" type="slidenum">
              <a:rPr lang="en-JM" smtClean="0"/>
              <a:pPr/>
              <a:t>‹#›</a:t>
            </a:fld>
            <a:endParaRPr lang="en-JM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CF14B488-680C-464A-BC5A-21368A06D0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88773" y="6179798"/>
            <a:ext cx="1663909" cy="67820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2B97701-C09C-CC4B-AD14-9F89AE578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1115568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Title Heading</a:t>
            </a:r>
            <a:endParaRPr lang="en-JM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134515F-B9FB-0644-B118-6F878E19509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9457" y="1095294"/>
            <a:ext cx="11153087" cy="6400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Subtitle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C51EAE7-0A87-F644-B442-6C90F82CFFD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17525" y="1748626"/>
            <a:ext cx="11155363" cy="4254241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defRPr sz="2000"/>
            </a:lvl1pPr>
            <a:lvl2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defRPr sz="2000"/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/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71911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700" y="0"/>
            <a:ext cx="122047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B0580271-581A-554D-A58D-EDDC506EBCFC}"/>
              </a:ext>
            </a:extLst>
          </p:cNvPr>
          <p:cNvSpPr/>
          <p:nvPr userDrawn="1"/>
        </p:nvSpPr>
        <p:spPr>
          <a:xfrm>
            <a:off x="10298243" y="4966199"/>
            <a:ext cx="1893757" cy="1891801"/>
          </a:xfrm>
          <a:custGeom>
            <a:avLst/>
            <a:gdLst>
              <a:gd name="connsiteX0" fmla="*/ 1723491 w 1723491"/>
              <a:gd name="connsiteY0" fmla="*/ 0 h 1721711"/>
              <a:gd name="connsiteX1" fmla="*/ 1723491 w 1723491"/>
              <a:gd name="connsiteY1" fmla="*/ 1721711 h 1721711"/>
              <a:gd name="connsiteX2" fmla="*/ 0 w 1723491"/>
              <a:gd name="connsiteY2" fmla="*/ 1721711 h 1721711"/>
              <a:gd name="connsiteX3" fmla="*/ 8550 w 1723491"/>
              <a:gd name="connsiteY3" fmla="*/ 1552376 h 1721711"/>
              <a:gd name="connsiteX4" fmla="*/ 1552281 w 1723491"/>
              <a:gd name="connsiteY4" fmla="*/ 8645 h 172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3491" h="1721711">
                <a:moveTo>
                  <a:pt x="1723491" y="0"/>
                </a:moveTo>
                <a:lnTo>
                  <a:pt x="1723491" y="1721711"/>
                </a:lnTo>
                <a:lnTo>
                  <a:pt x="0" y="1721711"/>
                </a:lnTo>
                <a:lnTo>
                  <a:pt x="8550" y="1552376"/>
                </a:lnTo>
                <a:cubicBezTo>
                  <a:pt x="91213" y="738411"/>
                  <a:pt x="738315" y="91308"/>
                  <a:pt x="1552281" y="8645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1FBA213-3C68-3B44-AE71-619FB927BD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88773" y="6179798"/>
            <a:ext cx="1663909" cy="6782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3001A6-BD31-4FBC-AA24-96121B4F2E4D}" type="slidenum">
              <a:rPr lang="en-JM" smtClean="0"/>
              <a:pPr/>
              <a:t>‹#›</a:t>
            </a:fld>
            <a:endParaRPr lang="en-JM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ACBC230-602B-F143-B5B5-E781AF7871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2375" y="6428947"/>
            <a:ext cx="250031" cy="25336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7862A19-8597-634A-AFC1-25F358E64C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1115568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Title Heading</a:t>
            </a:r>
            <a:endParaRPr lang="en-JM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FC5C162E-B1D4-8A4C-ADBE-5DFFD4ACE038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18160" y="1748626"/>
            <a:ext cx="11155680" cy="4254241"/>
          </a:xfrm>
          <a:prstGeom prst="rect">
            <a:avLst/>
          </a:prstGeom>
        </p:spPr>
        <p:txBody>
          <a:bodyPr/>
          <a:lstStyle>
            <a:lvl1pPr marL="12700" indent="-12700">
              <a:lnSpc>
                <a:spcPct val="125000"/>
              </a:lnSpc>
              <a:spcBef>
                <a:spcPts val="0"/>
              </a:spcBef>
              <a:tabLst/>
              <a:defRPr sz="2000">
                <a:solidFill>
                  <a:schemeClr val="bg1"/>
                </a:solidFill>
              </a:defRPr>
            </a:lvl1pPr>
            <a:lvl2pPr>
              <a:lnSpc>
                <a:spcPct val="125000"/>
              </a:lnSpc>
              <a:spcBef>
                <a:spcPts val="0"/>
              </a:spcBef>
              <a:buClr>
                <a:schemeClr val="tx1">
                  <a:lumMod val="40000"/>
                  <a:lumOff val="60000"/>
                </a:schemeClr>
              </a:buClr>
              <a:defRPr sz="2000">
                <a:solidFill>
                  <a:schemeClr val="bg1"/>
                </a:solidFill>
              </a:defRPr>
            </a:lvl2pPr>
            <a:lvl3pPr>
              <a:lnSpc>
                <a:spcPct val="125000"/>
              </a:lnSpc>
              <a:spcBef>
                <a:spcPts val="0"/>
              </a:spcBef>
              <a:buClr>
                <a:schemeClr val="tx1">
                  <a:lumMod val="40000"/>
                  <a:lumOff val="60000"/>
                </a:schemeClr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>
              <a:lnSpc>
                <a:spcPct val="125000"/>
              </a:lnSpc>
              <a:spcBef>
                <a:spcPts val="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F57D1B2-95E8-CB45-9BA1-AB9741AB80A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9457" y="1095294"/>
            <a:ext cx="11153087" cy="6400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Heading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360AA29F-5CA2-5544-814A-3217474D5DA2}"/>
              </a:ext>
            </a:extLst>
          </p:cNvPr>
          <p:cNvSpPr>
            <a:spLocks/>
          </p:cNvSpPr>
          <p:nvPr userDrawn="1"/>
        </p:nvSpPr>
        <p:spPr bwMode="auto">
          <a:xfrm>
            <a:off x="511347" y="6341533"/>
            <a:ext cx="4457260" cy="431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9pPr>
          </a:lstStyle>
          <a:p>
            <a:r>
              <a:rPr lang="en-US" sz="700" b="0" i="0" kern="1200">
                <a:solidFill>
                  <a:schemeClr val="bg1">
                    <a:alpha val="65000"/>
                  </a:schemeClr>
                </a:solidFill>
                <a:effectLst/>
                <a:latin typeface="Arial"/>
                <a:ea typeface="MS PGothic"/>
                <a:cs typeface="+mn-cs"/>
              </a:rPr>
              <a:t>RESTRICTED INTERNAL USE ONLY. No external distribution of these materials permitted. Confidential and proprietary information of Verint Systems Inc. © 2022 Verint Systems Inc. All Rights Reserved Worldwide. </a:t>
            </a:r>
          </a:p>
        </p:txBody>
      </p:sp>
    </p:spTree>
    <p:extLst>
      <p:ext uri="{BB962C8B-B14F-4D97-AF65-F5344CB8AC3E}">
        <p14:creationId xmlns:p14="http://schemas.microsoft.com/office/powerpoint/2010/main" val="32445416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_gray 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"/>
          </p:nvPr>
        </p:nvSpPr>
        <p:spPr>
          <a:xfrm>
            <a:off x="10795000" y="6337300"/>
            <a:ext cx="1016000" cy="4302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B30B2D1E-9FFC-40D1-BD56-41383C696DDF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1115568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/>
            </a:lvl1pPr>
          </a:lstStyle>
          <a:p>
            <a:r>
              <a:rPr lang="en-US" noProof="0"/>
              <a:t>Title Heading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3B6C412-2C7B-784F-A6DD-A959937984F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9457" y="1095294"/>
            <a:ext cx="11153087" cy="6400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Subtitle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A7461-7AF3-2D40-B642-6DEEAC6AD09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17525" y="1748626"/>
            <a:ext cx="11155363" cy="4254241"/>
          </a:xfrm>
          <a:prstGeom prst="rect">
            <a:avLst/>
          </a:prstGeom>
        </p:spPr>
        <p:txBody>
          <a:bodyPr/>
          <a:lstStyle>
            <a:lvl1pPr marL="12700" indent="-12700"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tabLst/>
              <a:defRPr sz="2000"/>
            </a:lvl1pPr>
            <a:lvl2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defRPr sz="2000"/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/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CC3DCF4A-3EF6-AC42-A0EA-DED7852A6F7A}"/>
              </a:ext>
            </a:extLst>
          </p:cNvPr>
          <p:cNvSpPr/>
          <p:nvPr userDrawn="1"/>
        </p:nvSpPr>
        <p:spPr>
          <a:xfrm>
            <a:off x="6735555" y="0"/>
            <a:ext cx="5464913" cy="6858000"/>
          </a:xfrm>
          <a:custGeom>
            <a:avLst/>
            <a:gdLst>
              <a:gd name="connsiteX0" fmla="*/ 4119366 w 5464913"/>
              <a:gd name="connsiteY0" fmla="*/ 0 h 6858000"/>
              <a:gd name="connsiteX1" fmla="*/ 5464913 w 5464913"/>
              <a:gd name="connsiteY1" fmla="*/ 0 h 6858000"/>
              <a:gd name="connsiteX2" fmla="*/ 5464913 w 5464913"/>
              <a:gd name="connsiteY2" fmla="*/ 6858000 h 6858000"/>
              <a:gd name="connsiteX3" fmla="*/ 0 w 5464913"/>
              <a:gd name="connsiteY3" fmla="*/ 6858000 h 6858000"/>
              <a:gd name="connsiteX4" fmla="*/ 38818 w 5464913"/>
              <a:gd name="connsiteY4" fmla="*/ 6091216 h 6858000"/>
              <a:gd name="connsiteX5" fmla="*/ 3859973 w 5464913"/>
              <a:gd name="connsiteY5" fmla="*/ 1456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4913" h="6858000">
                <a:moveTo>
                  <a:pt x="4119366" y="0"/>
                </a:moveTo>
                <a:lnTo>
                  <a:pt x="5464913" y="0"/>
                </a:lnTo>
                <a:lnTo>
                  <a:pt x="5464913" y="6858000"/>
                </a:lnTo>
                <a:lnTo>
                  <a:pt x="0" y="6858000"/>
                </a:lnTo>
                <a:lnTo>
                  <a:pt x="38818" y="6091216"/>
                </a:lnTo>
                <a:cubicBezTo>
                  <a:pt x="296832" y="3557224"/>
                  <a:pt x="1766063" y="1380365"/>
                  <a:pt x="3859973" y="14565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800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3"/>
          </p:nvPr>
        </p:nvSpPr>
        <p:spPr/>
        <p:txBody>
          <a:bodyPr/>
          <a:lstStyle>
            <a:lvl1pPr>
              <a:defRPr/>
            </a:lvl1pPr>
          </a:lstStyle>
          <a:p>
            <a:fld id="{C71445C6-5085-4D9F-9CB5-D205AE11F58B}" type="slidenum">
              <a:rPr lang="en-JM"/>
              <a:pPr/>
              <a:t>‹#›</a:t>
            </a:fld>
            <a:endParaRPr lang="en-JM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0E7C06E-F9C0-7641-920B-A12D79385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804672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Title Heading</a:t>
            </a:r>
            <a:endParaRPr lang="en-JM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4C022BC4-CB5B-EB46-9B26-6FCFFFCA531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9458" y="1095294"/>
            <a:ext cx="7315200" cy="6400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Subtitle Heading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2838191-3487-6D44-B72A-B0F17FE15D1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17526" y="1748626"/>
            <a:ext cx="7315200" cy="4254241"/>
          </a:xfrm>
          <a:prstGeom prst="rect">
            <a:avLst/>
          </a:prstGeom>
        </p:spPr>
        <p:txBody>
          <a:bodyPr/>
          <a:lstStyle>
            <a:lvl1pPr marL="12700" indent="-12700"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tabLst/>
              <a:defRPr sz="2000"/>
            </a:lvl1pPr>
            <a:lvl2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defRPr sz="2000"/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/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63020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63D07-79A6-E94B-BBE4-18F99210AC36}"/>
              </a:ext>
            </a:extLst>
          </p:cNvPr>
          <p:cNvSpPr/>
          <p:nvPr userDrawn="1"/>
        </p:nvSpPr>
        <p:spPr>
          <a:xfrm>
            <a:off x="1524" y="0"/>
            <a:ext cx="12188952" cy="68579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3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C71445C6-5085-4D9F-9CB5-D205AE11F58B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0E7C06E-F9C0-7641-920B-A12D79385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731520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Title Heading</a:t>
            </a:r>
            <a:endParaRPr lang="en-JM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4C022BC4-CB5B-EB46-9B26-6FCFFFCA531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9458" y="1095294"/>
            <a:ext cx="7315200" cy="6400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Heading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2838191-3487-6D44-B72A-B0F17FE15D1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17526" y="1748626"/>
            <a:ext cx="7315200" cy="4254241"/>
          </a:xfrm>
          <a:prstGeom prst="rect">
            <a:avLst/>
          </a:prstGeom>
        </p:spPr>
        <p:txBody>
          <a:bodyPr/>
          <a:lstStyle>
            <a:lvl1pPr marL="12700" indent="-12700"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tabLst/>
              <a:defRPr sz="2000">
                <a:solidFill>
                  <a:schemeClr val="bg1"/>
                </a:solidFill>
              </a:defRPr>
            </a:lvl1pPr>
            <a:lvl2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defRPr sz="2000">
                <a:solidFill>
                  <a:schemeClr val="bg1"/>
                </a:solidFill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703E220-4533-A545-BCA6-74FDCA2DE6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375" y="6428947"/>
            <a:ext cx="250031" cy="253365"/>
          </a:xfrm>
          <a:prstGeom prst="rect">
            <a:avLst/>
          </a:prstGeom>
        </p:spPr>
      </p:pic>
      <p:sp>
        <p:nvSpPr>
          <p:cNvPr id="13" name="TextBox 11">
            <a:extLst>
              <a:ext uri="{FF2B5EF4-FFF2-40B4-BE49-F238E27FC236}">
                <a16:creationId xmlns:a16="http://schemas.microsoft.com/office/drawing/2014/main" id="{05F7E630-D6EB-7543-A368-B3AC0269C835}"/>
              </a:ext>
            </a:extLst>
          </p:cNvPr>
          <p:cNvSpPr>
            <a:spLocks/>
          </p:cNvSpPr>
          <p:nvPr userDrawn="1"/>
        </p:nvSpPr>
        <p:spPr bwMode="auto">
          <a:xfrm>
            <a:off x="511347" y="6341533"/>
            <a:ext cx="4457260" cy="431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9pPr>
          </a:lstStyle>
          <a:p>
            <a:r>
              <a:rPr lang="en-US" sz="700" b="0" i="0" kern="1200">
                <a:solidFill>
                  <a:schemeClr val="bg1">
                    <a:alpha val="65000"/>
                  </a:schemeClr>
                </a:solidFill>
                <a:effectLst/>
                <a:latin typeface="Arial"/>
                <a:ea typeface="MS PGothic"/>
                <a:cs typeface="+mn-cs"/>
              </a:rPr>
              <a:t>RESTRICTED INTERNAL USE ONLY. No external distribution of these materials permitted. Confidential and proprietary information of Verint Systems Inc. © 2022 Verint Systems Inc. All Rights Reserved Worldwide. </a:t>
            </a:r>
          </a:p>
        </p:txBody>
      </p:sp>
    </p:spTree>
    <p:extLst>
      <p:ext uri="{BB962C8B-B14F-4D97-AF65-F5344CB8AC3E}">
        <p14:creationId xmlns:p14="http://schemas.microsoft.com/office/powerpoint/2010/main" val="38917647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41"/>
          </p:nvPr>
        </p:nvSpPr>
        <p:spPr>
          <a:xfrm>
            <a:off x="518160" y="2209800"/>
            <a:ext cx="5376719" cy="35529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4"/>
          </p:nvPr>
        </p:nvSpPr>
        <p:spPr/>
        <p:txBody>
          <a:bodyPr/>
          <a:lstStyle>
            <a:lvl1pPr>
              <a:defRPr/>
            </a:lvl1pPr>
          </a:lstStyle>
          <a:p>
            <a:fld id="{DC665299-DD71-427D-B3DA-6300E7AF350A}" type="slidenum">
              <a:rPr lang="en-JM"/>
              <a:pPr/>
              <a:t>‹#›</a:t>
            </a:fld>
            <a:endParaRPr lang="en-JM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45"/>
          </p:nvPr>
        </p:nvSpPr>
        <p:spPr>
          <a:xfrm>
            <a:off x="6297123" y="2209800"/>
            <a:ext cx="5376672" cy="35529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8F3CC14-299C-CD43-8E0D-29C5CB3C9A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1115568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Title Heading</a:t>
            </a:r>
            <a:endParaRPr lang="en-JM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E75A28F-BE6A-2646-B9DB-20B80519C42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19457" y="1095294"/>
            <a:ext cx="11153087" cy="6400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Subtitle Heading</a:t>
            </a:r>
          </a:p>
        </p:txBody>
      </p:sp>
    </p:spTree>
    <p:extLst>
      <p:ext uri="{BB962C8B-B14F-4D97-AF65-F5344CB8AC3E}">
        <p14:creationId xmlns:p14="http://schemas.microsoft.com/office/powerpoint/2010/main" val="306772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41"/>
          </p:nvPr>
        </p:nvSpPr>
        <p:spPr>
          <a:xfrm>
            <a:off x="518160" y="2209800"/>
            <a:ext cx="3297691" cy="3695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4"/>
          </p:nvPr>
        </p:nvSpPr>
        <p:spPr/>
        <p:txBody>
          <a:bodyPr/>
          <a:lstStyle>
            <a:lvl1pPr>
              <a:defRPr/>
            </a:lvl1pPr>
          </a:lstStyle>
          <a:p>
            <a:fld id="{DC665299-DD71-427D-B3DA-6300E7AF350A}" type="slidenum">
              <a:rPr lang="en-JM"/>
              <a:pPr/>
              <a:t>‹#›</a:t>
            </a:fld>
            <a:endParaRPr lang="en-JM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45"/>
          </p:nvPr>
        </p:nvSpPr>
        <p:spPr>
          <a:xfrm>
            <a:off x="4446506" y="2209800"/>
            <a:ext cx="3297691" cy="3695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46"/>
          </p:nvPr>
        </p:nvSpPr>
        <p:spPr>
          <a:xfrm>
            <a:off x="8374853" y="2209800"/>
            <a:ext cx="3297691" cy="3695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5CA8DAB-E6F9-B540-AEFD-70A4DC6CA9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1115568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Title Heading</a:t>
            </a:r>
            <a:endParaRPr lang="en-JM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37711C7E-3994-EF48-83F5-A0773D0E2A7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19457" y="1095294"/>
            <a:ext cx="11153087" cy="6400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Subtitle Heading</a:t>
            </a:r>
          </a:p>
        </p:txBody>
      </p:sp>
    </p:spTree>
    <p:extLst>
      <p:ext uri="{BB962C8B-B14F-4D97-AF65-F5344CB8AC3E}">
        <p14:creationId xmlns:p14="http://schemas.microsoft.com/office/powerpoint/2010/main" val="40493354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Center al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41"/>
          </p:nvPr>
        </p:nvSpPr>
        <p:spPr>
          <a:xfrm>
            <a:off x="516864" y="1748626"/>
            <a:ext cx="11155679" cy="40945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"/>
          </p:nvPr>
        </p:nvSpPr>
        <p:spPr/>
        <p:txBody>
          <a:bodyPr/>
          <a:lstStyle>
            <a:lvl1pPr>
              <a:defRPr/>
            </a:lvl1pPr>
          </a:lstStyle>
          <a:p>
            <a:fld id="{E6A93944-3474-4E48-BCD4-69ED9CACC019}" type="slidenum">
              <a:rPr lang="en-JM"/>
              <a:pPr/>
              <a:t>‹#›</a:t>
            </a:fld>
            <a:endParaRPr lang="en-JM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91CAE90-873D-A546-8CCC-436BEEF137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1115568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Title Heading</a:t>
            </a:r>
            <a:endParaRPr lang="en-JM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45719F4-8A94-3047-9DFF-8028D812224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9457" y="1095294"/>
            <a:ext cx="11153087" cy="6400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Subtitle Heading</a:t>
            </a:r>
          </a:p>
        </p:txBody>
      </p:sp>
    </p:spTree>
    <p:extLst>
      <p:ext uri="{BB962C8B-B14F-4D97-AF65-F5344CB8AC3E}">
        <p14:creationId xmlns:p14="http://schemas.microsoft.com/office/powerpoint/2010/main" val="16918454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ith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F2202E7-C563-E84B-81B0-7A5EE14CB4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JM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"/>
          </p:nvPr>
        </p:nvSpPr>
        <p:spPr>
          <a:xfrm>
            <a:off x="10795000" y="6337300"/>
            <a:ext cx="1016000" cy="430213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30B2D1E-9FFC-40D1-BD56-41383C696DDF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7913" y="1566333"/>
            <a:ext cx="2407019" cy="3733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0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Section Title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6336043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001A6-BD31-4FBC-AA24-96121B4F2E4D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JM" noProof="0"/>
          </a:p>
        </p:txBody>
      </p:sp>
    </p:spTree>
    <p:extLst>
      <p:ext uri="{BB962C8B-B14F-4D97-AF65-F5344CB8AC3E}">
        <p14:creationId xmlns:p14="http://schemas.microsoft.com/office/powerpoint/2010/main" val="2039542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C83B98-64D8-794B-BB46-221516947C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49025FFB-C86A-594A-AE05-E2D70F341E5C}"/>
              </a:ext>
            </a:extLst>
          </p:cNvPr>
          <p:cNvSpPr/>
          <p:nvPr userDrawn="1"/>
        </p:nvSpPr>
        <p:spPr>
          <a:xfrm>
            <a:off x="10298243" y="4966199"/>
            <a:ext cx="1893757" cy="1891801"/>
          </a:xfrm>
          <a:custGeom>
            <a:avLst/>
            <a:gdLst>
              <a:gd name="connsiteX0" fmla="*/ 1723491 w 1723491"/>
              <a:gd name="connsiteY0" fmla="*/ 0 h 1721711"/>
              <a:gd name="connsiteX1" fmla="*/ 1723491 w 1723491"/>
              <a:gd name="connsiteY1" fmla="*/ 1721711 h 1721711"/>
              <a:gd name="connsiteX2" fmla="*/ 0 w 1723491"/>
              <a:gd name="connsiteY2" fmla="*/ 1721711 h 1721711"/>
              <a:gd name="connsiteX3" fmla="*/ 8550 w 1723491"/>
              <a:gd name="connsiteY3" fmla="*/ 1552376 h 1721711"/>
              <a:gd name="connsiteX4" fmla="*/ 1552281 w 1723491"/>
              <a:gd name="connsiteY4" fmla="*/ 8645 h 172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3491" h="1721711">
                <a:moveTo>
                  <a:pt x="1723491" y="0"/>
                </a:moveTo>
                <a:lnTo>
                  <a:pt x="1723491" y="1721711"/>
                </a:lnTo>
                <a:lnTo>
                  <a:pt x="0" y="1721711"/>
                </a:lnTo>
                <a:lnTo>
                  <a:pt x="8550" y="1552376"/>
                </a:lnTo>
                <a:cubicBezTo>
                  <a:pt x="91213" y="738411"/>
                  <a:pt x="738315" y="91308"/>
                  <a:pt x="1552281" y="8645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3B95396-C48B-AB49-B396-A93A96AAC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88773" y="6179798"/>
            <a:ext cx="1663909" cy="6782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BD3001A6-BD31-4FBC-AA24-96121B4F2E4D}" type="slidenum">
              <a:rPr lang="en-JM" smtClean="0"/>
              <a:pPr/>
              <a:t>‹#›</a:t>
            </a:fld>
            <a:endParaRPr lang="en-JM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99B84A6-53FE-6749-8031-16D9C770B3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2375" y="6428947"/>
            <a:ext cx="250031" cy="253365"/>
          </a:xfrm>
          <a:prstGeom prst="rect">
            <a:avLst/>
          </a:prstGeom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229B51A2-874A-7644-9E2B-0588A92C9F18}"/>
              </a:ext>
            </a:extLst>
          </p:cNvPr>
          <p:cNvSpPr>
            <a:spLocks/>
          </p:cNvSpPr>
          <p:nvPr userDrawn="1"/>
        </p:nvSpPr>
        <p:spPr bwMode="auto">
          <a:xfrm>
            <a:off x="511347" y="6341533"/>
            <a:ext cx="5283200" cy="431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9pPr>
          </a:lstStyle>
          <a:p>
            <a:r>
              <a:rPr lang="en-US" sz="700" b="0" i="0" kern="1200">
                <a:solidFill>
                  <a:schemeClr val="bg1"/>
                </a:solidFill>
                <a:effectLst/>
                <a:latin typeface="Arial"/>
                <a:ea typeface="MS PGothic"/>
                <a:cs typeface="+mn-cs"/>
              </a:rPr>
              <a:t>© 2022 Verint Systems Inc. All Rights Reserved Worldwide.</a:t>
            </a:r>
          </a:p>
          <a:p>
            <a:r>
              <a:rPr lang="en-US" sz="700" b="0" i="0" kern="1200">
                <a:solidFill>
                  <a:schemeClr val="bg1"/>
                </a:solidFill>
                <a:effectLst/>
                <a:latin typeface="Arial"/>
                <a:ea typeface="MS PGothic"/>
                <a:cs typeface="+mn-cs"/>
              </a:rPr>
              <a:t>CONFIDENTIAL AND PROPRIETARY INFORMATION OF VERINT SYSTEMS INC.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715A17D-F22E-9248-9C96-275A900F51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3931" y="2299056"/>
            <a:ext cx="10244138" cy="1423595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defRPr sz="4400" b="1">
                <a:solidFill>
                  <a:schemeClr val="bg1"/>
                </a:solidFill>
              </a:defRPr>
            </a:lvl1pPr>
            <a:lvl2pPr algn="ctr">
              <a:buNone/>
              <a:defRPr>
                <a:solidFill>
                  <a:schemeClr val="bg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051C015F-D38B-C744-82DA-8627B97624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3931" y="4049816"/>
            <a:ext cx="10244138" cy="461665"/>
          </a:xfrm>
          <a:prstGeom prst="rect">
            <a:avLst/>
          </a:prstGeom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defRPr sz="2400" b="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Sub Header text</a:t>
            </a:r>
          </a:p>
        </p:txBody>
      </p:sp>
    </p:spTree>
    <p:extLst>
      <p:ext uri="{BB962C8B-B14F-4D97-AF65-F5344CB8AC3E}">
        <p14:creationId xmlns:p14="http://schemas.microsoft.com/office/powerpoint/2010/main" val="18660490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07FA9-395C-4DA9-8D15-C953066A5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AE2FD-2C30-4F1E-B9F6-E5033C3B8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276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700" y="0"/>
            <a:ext cx="122047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BD3001A6-BD31-4FBC-AA24-96121B4F2E4D}" type="slidenum">
              <a:rPr lang="en-JM" smtClean="0"/>
              <a:pPr/>
              <a:t>‹#›</a:t>
            </a:fld>
            <a:endParaRPr lang="en-JM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8C751AF-E19A-A045-96D9-9CEA60B062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375" y="6428947"/>
            <a:ext cx="250031" cy="253365"/>
          </a:xfrm>
          <a:prstGeom prst="rect">
            <a:avLst/>
          </a:prstGeom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0C036C0B-1F87-DC4B-9419-08521FF5DD99}"/>
              </a:ext>
            </a:extLst>
          </p:cNvPr>
          <p:cNvSpPr>
            <a:spLocks/>
          </p:cNvSpPr>
          <p:nvPr userDrawn="1"/>
        </p:nvSpPr>
        <p:spPr bwMode="auto">
          <a:xfrm>
            <a:off x="511347" y="6341533"/>
            <a:ext cx="4457260" cy="431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9pPr>
          </a:lstStyle>
          <a:p>
            <a:r>
              <a:rPr lang="en-US" sz="700" b="0" i="0" kern="1200">
                <a:solidFill>
                  <a:schemeClr val="bg1">
                    <a:alpha val="65000"/>
                  </a:schemeClr>
                </a:solidFill>
                <a:effectLst/>
                <a:latin typeface="Arial"/>
                <a:ea typeface="MS PGothic"/>
                <a:cs typeface="+mn-cs"/>
              </a:rPr>
              <a:t>RESTRICTED INTERNAL USE ONLY. No external distribution of these materials permitted. Confidential and proprietary information of Verint Systems Inc. © 2022 Verint Systems Inc. All Rights Reserved Worldwide. </a:t>
            </a:r>
          </a:p>
        </p:txBody>
      </p:sp>
    </p:spTree>
    <p:extLst>
      <p:ext uri="{BB962C8B-B14F-4D97-AF65-F5344CB8AC3E}">
        <p14:creationId xmlns:p14="http://schemas.microsoft.com/office/powerpoint/2010/main" val="39870807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6B60267-7B2A-9E44-9201-7B7177AFC530}"/>
              </a:ext>
            </a:extLst>
          </p:cNvPr>
          <p:cNvSpPr/>
          <p:nvPr userDrawn="1"/>
        </p:nvSpPr>
        <p:spPr>
          <a:xfrm>
            <a:off x="-12700" y="0"/>
            <a:ext cx="122047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DE91796C-9E26-124D-9477-DBF91978CE75}"/>
              </a:ext>
            </a:extLst>
          </p:cNvPr>
          <p:cNvSpPr/>
          <p:nvPr userDrawn="1"/>
        </p:nvSpPr>
        <p:spPr>
          <a:xfrm flipH="1" flipV="1">
            <a:off x="-12700" y="0"/>
            <a:ext cx="9615803" cy="6858000"/>
          </a:xfrm>
          <a:custGeom>
            <a:avLst/>
            <a:gdLst>
              <a:gd name="connsiteX0" fmla="*/ 9615803 w 9615803"/>
              <a:gd name="connsiteY0" fmla="*/ 6858000 h 6858000"/>
              <a:gd name="connsiteX1" fmla="*/ 9231098 w 9615803"/>
              <a:gd name="connsiteY1" fmla="*/ 6858000 h 6858000"/>
              <a:gd name="connsiteX2" fmla="*/ 8739503 w 9615803"/>
              <a:gd name="connsiteY2" fmla="*/ 6858000 h 6858000"/>
              <a:gd name="connsiteX3" fmla="*/ 5685052 w 9615803"/>
              <a:gd name="connsiteY3" fmla="*/ 6858000 h 6858000"/>
              <a:gd name="connsiteX4" fmla="*/ 4747998 w 9615803"/>
              <a:gd name="connsiteY4" fmla="*/ 6858000 h 6858000"/>
              <a:gd name="connsiteX5" fmla="*/ 0 w 9615803"/>
              <a:gd name="connsiteY5" fmla="*/ 6858000 h 6858000"/>
              <a:gd name="connsiteX6" fmla="*/ 38818 w 9615803"/>
              <a:gd name="connsiteY6" fmla="*/ 6091216 h 6858000"/>
              <a:gd name="connsiteX7" fmla="*/ 3859973 w 9615803"/>
              <a:gd name="connsiteY7" fmla="*/ 145654 h 6858000"/>
              <a:gd name="connsiteX8" fmla="*/ 4119366 w 9615803"/>
              <a:gd name="connsiteY8" fmla="*/ 0 h 6858000"/>
              <a:gd name="connsiteX9" fmla="*/ 4747998 w 9615803"/>
              <a:gd name="connsiteY9" fmla="*/ 0 h 6858000"/>
              <a:gd name="connsiteX10" fmla="*/ 5685052 w 9615803"/>
              <a:gd name="connsiteY10" fmla="*/ 0 h 6858000"/>
              <a:gd name="connsiteX11" fmla="*/ 8739503 w 9615803"/>
              <a:gd name="connsiteY11" fmla="*/ 0 h 6858000"/>
              <a:gd name="connsiteX12" fmla="*/ 9231098 w 9615803"/>
              <a:gd name="connsiteY12" fmla="*/ 0 h 6858000"/>
              <a:gd name="connsiteX13" fmla="*/ 9615803 w 9615803"/>
              <a:gd name="connsiteY1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15803" h="6858000">
                <a:moveTo>
                  <a:pt x="9615803" y="6858000"/>
                </a:moveTo>
                <a:lnTo>
                  <a:pt x="9231098" y="6858000"/>
                </a:lnTo>
                <a:lnTo>
                  <a:pt x="8739503" y="6858000"/>
                </a:lnTo>
                <a:lnTo>
                  <a:pt x="5685052" y="6858000"/>
                </a:lnTo>
                <a:lnTo>
                  <a:pt x="4747998" y="6858000"/>
                </a:lnTo>
                <a:lnTo>
                  <a:pt x="0" y="6858000"/>
                </a:lnTo>
                <a:lnTo>
                  <a:pt x="38818" y="6091216"/>
                </a:lnTo>
                <a:cubicBezTo>
                  <a:pt x="296832" y="3557224"/>
                  <a:pt x="1766063" y="1380365"/>
                  <a:pt x="3859973" y="145654"/>
                </a:cubicBezTo>
                <a:lnTo>
                  <a:pt x="4119366" y="0"/>
                </a:lnTo>
                <a:lnTo>
                  <a:pt x="4747998" y="0"/>
                </a:lnTo>
                <a:lnTo>
                  <a:pt x="5685052" y="0"/>
                </a:lnTo>
                <a:lnTo>
                  <a:pt x="8739503" y="0"/>
                </a:lnTo>
                <a:lnTo>
                  <a:pt x="9231098" y="0"/>
                </a:lnTo>
                <a:lnTo>
                  <a:pt x="9615803" y="0"/>
                </a:lnTo>
                <a:close/>
              </a:path>
            </a:pathLst>
          </a:custGeom>
          <a:solidFill>
            <a:schemeClr val="tx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2"/>
          </p:nvPr>
        </p:nvSpPr>
        <p:spPr>
          <a:xfrm>
            <a:off x="10795000" y="6337300"/>
            <a:ext cx="1016000" cy="430213"/>
          </a:xfrm>
        </p:spPr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E6A93944-3474-4E48-BCD4-69ED9CACC019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F20791-4440-2D41-B1E2-D75D0EA1542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855605" y="4120942"/>
            <a:ext cx="2955395" cy="1881925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7938" indent="-7938">
              <a:lnSpc>
                <a:spcPct val="150000"/>
              </a:lnSpc>
              <a:spcBef>
                <a:spcPts val="0"/>
              </a:spcBef>
              <a:tabLst/>
              <a:defRPr sz="2000" b="1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Source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Position</a:t>
            </a:r>
          </a:p>
          <a:p>
            <a:pPr lvl="0"/>
            <a:r>
              <a:rPr lang="en-US"/>
              <a:t>Company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61B10B5-F87A-CB4E-87ED-51340AC8F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375" y="6428947"/>
            <a:ext cx="250031" cy="25336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2F284DA-9058-5444-B19B-3D0978980C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731520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Title Heading</a:t>
            </a:r>
            <a:endParaRPr lang="en-JM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0216521-F002-8745-AA6A-DFEBF8E0D6D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17526" y="1468723"/>
            <a:ext cx="7315200" cy="4254241"/>
          </a:xfrm>
          <a:prstGeom prst="rect">
            <a:avLst/>
          </a:prstGeom>
        </p:spPr>
        <p:txBody>
          <a:bodyPr/>
          <a:lstStyle>
            <a:lvl1pPr marL="12700" indent="-1270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tabLst/>
              <a:defRPr sz="2800">
                <a:solidFill>
                  <a:schemeClr val="bg1"/>
                </a:solidFill>
              </a:defRPr>
            </a:lvl1pPr>
            <a:lvl2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defRPr sz="2000">
                <a:solidFill>
                  <a:schemeClr val="bg1"/>
                </a:solidFill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86DE00E-9C92-B54A-877E-7E12FD29E8B4}"/>
              </a:ext>
            </a:extLst>
          </p:cNvPr>
          <p:cNvSpPr/>
          <p:nvPr userDrawn="1"/>
        </p:nvSpPr>
        <p:spPr>
          <a:xfrm>
            <a:off x="-3594093" y="-4960612"/>
            <a:ext cx="12858670" cy="12858670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E486AE00-541C-314A-89EB-8A9A90538F75}"/>
              </a:ext>
            </a:extLst>
          </p:cNvPr>
          <p:cNvSpPr>
            <a:spLocks/>
          </p:cNvSpPr>
          <p:nvPr userDrawn="1"/>
        </p:nvSpPr>
        <p:spPr bwMode="auto">
          <a:xfrm>
            <a:off x="511347" y="6341533"/>
            <a:ext cx="4457260" cy="431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9pPr>
          </a:lstStyle>
          <a:p>
            <a:r>
              <a:rPr lang="en-US" sz="700" b="0" i="0" kern="1200">
                <a:solidFill>
                  <a:schemeClr val="bg1">
                    <a:alpha val="65000"/>
                  </a:schemeClr>
                </a:solidFill>
                <a:effectLst/>
                <a:latin typeface="Arial"/>
                <a:ea typeface="MS PGothic"/>
                <a:cs typeface="+mn-cs"/>
              </a:rPr>
              <a:t>RESTRICTED INTERNAL USE ONLY. No external distribution of these materials permitted. Confidential and proprietary information of Verint Systems Inc. © 2022 Verint Systems Inc. All Rights Reserved Worldwide. </a:t>
            </a:r>
          </a:p>
        </p:txBody>
      </p:sp>
    </p:spTree>
    <p:extLst>
      <p:ext uri="{BB962C8B-B14F-4D97-AF65-F5344CB8AC3E}">
        <p14:creationId xmlns:p14="http://schemas.microsoft.com/office/powerpoint/2010/main" val="22049887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-12700" y="0"/>
            <a:ext cx="122047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60" hasCustomPrompt="1"/>
          </p:nvPr>
        </p:nvSpPr>
        <p:spPr>
          <a:xfrm>
            <a:off x="4358640" y="4181538"/>
            <a:ext cx="3474720" cy="380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800" b="0">
                <a:solidFill>
                  <a:schemeClr val="bg1"/>
                </a:solidFill>
                <a:latin typeface="+mn-lt"/>
                <a:ea typeface="Open Sans Extrabold" pitchFamily="34" charset="0"/>
                <a:cs typeface="Open Sans Extrabold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4358640" y="4742137"/>
            <a:ext cx="3474720" cy="1066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65" hasCustomPrompt="1"/>
          </p:nvPr>
        </p:nvSpPr>
        <p:spPr>
          <a:xfrm>
            <a:off x="4358640" y="3842257"/>
            <a:ext cx="347472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n-lt"/>
                <a:ea typeface="Open Sans Extrabold" pitchFamily="34" charset="0"/>
                <a:cs typeface="Open Sans Extrabold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r>
              <a:rPr lang="en-US"/>
              <a:t>First Last</a:t>
            </a:r>
          </a:p>
        </p:txBody>
      </p:sp>
      <p:sp>
        <p:nvSpPr>
          <p:cNvPr id="11" name="Picture Placeholder 28"/>
          <p:cNvSpPr>
            <a:spLocks noGrp="1" noChangeAspect="1"/>
          </p:cNvSpPr>
          <p:nvPr>
            <p:ph type="pic" sz="quarter" idx="50"/>
          </p:nvPr>
        </p:nvSpPr>
        <p:spPr>
          <a:xfrm>
            <a:off x="5181600" y="1741423"/>
            <a:ext cx="1828800" cy="1828800"/>
          </a:xfrm>
          <a:prstGeom prst="ellipse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</p:spPr>
        <p:txBody>
          <a:bodyPr rtlCol="0">
            <a:noAutofit/>
          </a:bodyPr>
          <a:lstStyle>
            <a:lvl1pPr marL="0" indent="0" algn="ctr">
              <a:buFontTx/>
              <a:buNone/>
              <a:defRPr sz="1050">
                <a:solidFill>
                  <a:schemeClr val="bg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JM" noProof="0"/>
          </a:p>
        </p:txBody>
      </p:sp>
      <p:sp>
        <p:nvSpPr>
          <p:cNvPr id="12" name="Picture Placeholder 28"/>
          <p:cNvSpPr>
            <a:spLocks noGrp="1" noChangeAspect="1"/>
          </p:cNvSpPr>
          <p:nvPr>
            <p:ph type="pic" sz="quarter" idx="71"/>
          </p:nvPr>
        </p:nvSpPr>
        <p:spPr>
          <a:xfrm>
            <a:off x="1258570" y="1741423"/>
            <a:ext cx="1828800" cy="1828800"/>
          </a:xfrm>
          <a:prstGeom prst="ellipse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</p:spPr>
        <p:txBody>
          <a:bodyPr rtlCol="0">
            <a:noAutofit/>
          </a:bodyPr>
          <a:lstStyle>
            <a:lvl1pPr marL="0" indent="0" algn="ctr">
              <a:buFontTx/>
              <a:buNone/>
              <a:defRPr sz="1050">
                <a:solidFill>
                  <a:schemeClr val="bg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JM" noProof="0"/>
          </a:p>
        </p:txBody>
      </p:sp>
      <p:sp>
        <p:nvSpPr>
          <p:cNvPr id="13" name="Picture Placeholder 28"/>
          <p:cNvSpPr>
            <a:spLocks noGrp="1" noChangeAspect="1"/>
          </p:cNvSpPr>
          <p:nvPr>
            <p:ph type="pic" sz="quarter" idx="72"/>
          </p:nvPr>
        </p:nvSpPr>
        <p:spPr>
          <a:xfrm>
            <a:off x="9155430" y="1737766"/>
            <a:ext cx="1828800" cy="1828800"/>
          </a:xfrm>
          <a:prstGeom prst="ellipse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</p:spPr>
        <p:txBody>
          <a:bodyPr rtlCol="0">
            <a:noAutofit/>
          </a:bodyPr>
          <a:lstStyle>
            <a:lvl1pPr marL="0" indent="0" algn="ctr">
              <a:buFontTx/>
              <a:buNone/>
              <a:defRPr sz="1050">
                <a:solidFill>
                  <a:schemeClr val="bg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JM" noProof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76"/>
          </p:nvPr>
        </p:nvSpPr>
        <p:spPr>
          <a:xfrm>
            <a:off x="10795000" y="6337300"/>
            <a:ext cx="1016000" cy="430213"/>
          </a:xfrm>
        </p:spPr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5382C31D-A61E-4015-9137-2A645CCE248B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BACC3A6-CDA9-4143-89C6-D8E9AD4CB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1115568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Title Heading</a:t>
            </a:r>
            <a:endParaRPr lang="en-JM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A48AC413-776D-4F46-8F24-4FD25C45C033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435610" y="4178973"/>
            <a:ext cx="3474720" cy="380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800" b="0">
                <a:solidFill>
                  <a:schemeClr val="bg1"/>
                </a:solidFill>
                <a:latin typeface="+mn-lt"/>
                <a:ea typeface="Open Sans Extrabold" pitchFamily="34" charset="0"/>
                <a:cs typeface="Open Sans Extrabold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A3AAF743-E5E0-4E48-8B3F-D6E144FFA200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435610" y="4739572"/>
            <a:ext cx="3474720" cy="1066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C6C148D-4CC5-F048-A984-12E75F191FD6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435610" y="3839692"/>
            <a:ext cx="347472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n-lt"/>
                <a:ea typeface="Open Sans Extrabold" pitchFamily="34" charset="0"/>
                <a:cs typeface="Open Sans Extrabold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r>
              <a:rPr lang="en-US"/>
              <a:t>First Last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CAAFC607-7A56-0C4F-8943-D655486EF9CC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281670" y="4178973"/>
            <a:ext cx="3474720" cy="380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800" b="0">
                <a:solidFill>
                  <a:schemeClr val="bg1"/>
                </a:solidFill>
                <a:latin typeface="+mn-lt"/>
                <a:ea typeface="Open Sans Extrabold" pitchFamily="34" charset="0"/>
                <a:cs typeface="Open Sans Extrabold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3C78A15-EC53-C440-BEC6-0AE38BC156DD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8281670" y="4739572"/>
            <a:ext cx="3474720" cy="1066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B043F0CA-6F9C-6B4F-84C3-D86C239F7225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281670" y="3839692"/>
            <a:ext cx="347472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n-lt"/>
                <a:ea typeface="Open Sans Extrabold" pitchFamily="34" charset="0"/>
                <a:cs typeface="Open Sans Extrabold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r>
              <a:rPr lang="en-US"/>
              <a:t>First Last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43C2707B-D69A-AF43-B7D5-3AE7933A81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375" y="6428947"/>
            <a:ext cx="250031" cy="253365"/>
          </a:xfrm>
          <a:prstGeom prst="rect">
            <a:avLst/>
          </a:prstGeom>
        </p:spPr>
      </p:pic>
      <p:sp>
        <p:nvSpPr>
          <p:cNvPr id="21" name="TextBox 11">
            <a:extLst>
              <a:ext uri="{FF2B5EF4-FFF2-40B4-BE49-F238E27FC236}">
                <a16:creationId xmlns:a16="http://schemas.microsoft.com/office/drawing/2014/main" id="{7B724FB4-572D-5543-A056-F724797FFD50}"/>
              </a:ext>
            </a:extLst>
          </p:cNvPr>
          <p:cNvSpPr>
            <a:spLocks/>
          </p:cNvSpPr>
          <p:nvPr userDrawn="1"/>
        </p:nvSpPr>
        <p:spPr bwMode="auto">
          <a:xfrm>
            <a:off x="511347" y="6341533"/>
            <a:ext cx="4457260" cy="431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9pPr>
          </a:lstStyle>
          <a:p>
            <a:r>
              <a:rPr lang="en-US" sz="700" b="0" i="0" kern="1200">
                <a:solidFill>
                  <a:schemeClr val="bg1">
                    <a:alpha val="65000"/>
                  </a:schemeClr>
                </a:solidFill>
                <a:effectLst/>
                <a:latin typeface="Arial"/>
                <a:ea typeface="MS PGothic"/>
                <a:cs typeface="+mn-cs"/>
              </a:rPr>
              <a:t>RESTRICTED INTERNAL USE ONLY. No external distribution of these materials permitted. Confidential and proprietary information of Verint Systems Inc. © 2022 Verint Systems Inc. All Rights Reserved Worldwide. </a:t>
            </a:r>
          </a:p>
        </p:txBody>
      </p:sp>
    </p:spTree>
    <p:extLst>
      <p:ext uri="{BB962C8B-B14F-4D97-AF65-F5344CB8AC3E}">
        <p14:creationId xmlns:p14="http://schemas.microsoft.com/office/powerpoint/2010/main" val="18725760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age With U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700" y="0"/>
            <a:ext cx="122047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292100" y="3450016"/>
            <a:ext cx="11607800" cy="1553784"/>
            <a:chOff x="292100" y="3450016"/>
            <a:chExt cx="11607800" cy="1553784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1356" y="3450016"/>
              <a:ext cx="1082388" cy="107753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5099" y="3450016"/>
              <a:ext cx="1082388" cy="107753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48456" y="3450016"/>
              <a:ext cx="1082388" cy="107753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17006" y="3450016"/>
              <a:ext cx="1082388" cy="1077534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 userDrawn="1"/>
          </p:nvGrpSpPr>
          <p:grpSpPr>
            <a:xfrm>
              <a:off x="10306330" y="3467100"/>
              <a:ext cx="1028140" cy="1028140"/>
              <a:chOff x="8911911" y="4097991"/>
              <a:chExt cx="1345080" cy="1345080"/>
            </a:xfrm>
          </p:grpSpPr>
          <p:pic>
            <p:nvPicPr>
              <p:cNvPr id="27" name="Picture 26"/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53654" y="4360126"/>
                <a:ext cx="823596" cy="795609"/>
              </a:xfrm>
              <a:prstGeom prst="rect">
                <a:avLst/>
              </a:prstGeom>
            </p:spPr>
          </p:pic>
          <p:sp>
            <p:nvSpPr>
              <p:cNvPr id="28" name="Oval 27"/>
              <p:cNvSpPr/>
              <p:nvPr userDrawn="1"/>
            </p:nvSpPr>
            <p:spPr>
              <a:xfrm>
                <a:off x="8911911" y="4097991"/>
                <a:ext cx="1345080" cy="1345080"/>
              </a:xfrm>
              <a:prstGeom prst="ellipse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extBox 28"/>
            <p:cNvSpPr txBox="1"/>
            <p:nvPr userDrawn="1"/>
          </p:nvSpPr>
          <p:spPr>
            <a:xfrm>
              <a:off x="292100" y="4673600"/>
              <a:ext cx="2120900" cy="3302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500" err="1">
                  <a:solidFill>
                    <a:schemeClr val="bg1"/>
                  </a:solidFill>
                </a:rPr>
                <a:t>facebook.com</a:t>
              </a:r>
              <a:r>
                <a:rPr lang="en-US" sz="1500">
                  <a:solidFill>
                    <a:schemeClr val="bg1"/>
                  </a:solidFill>
                </a:rPr>
                <a:t>/</a:t>
              </a:r>
              <a:r>
                <a:rPr lang="en-US" sz="1500" err="1">
                  <a:solidFill>
                    <a:schemeClr val="bg1"/>
                  </a:solidFill>
                </a:rPr>
                <a:t>verint</a:t>
              </a:r>
              <a:endParaRPr lang="en-US" sz="150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 userDrawn="1"/>
          </p:nvSpPr>
          <p:spPr>
            <a:xfrm>
              <a:off x="2362200" y="4673600"/>
              <a:ext cx="2755900" cy="2667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500" err="1">
                  <a:solidFill>
                    <a:schemeClr val="bg1"/>
                  </a:solidFill>
                </a:rPr>
                <a:t>linkedin.com</a:t>
              </a:r>
              <a:r>
                <a:rPr lang="en-US" sz="1500">
                  <a:solidFill>
                    <a:schemeClr val="bg1"/>
                  </a:solidFill>
                </a:rPr>
                <a:t>/company/</a:t>
              </a:r>
              <a:r>
                <a:rPr lang="en-US" sz="1500" err="1">
                  <a:solidFill>
                    <a:schemeClr val="bg1"/>
                  </a:solidFill>
                </a:rPr>
                <a:t>verint</a:t>
              </a:r>
              <a:endParaRPr lang="en-US" sz="150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 userDrawn="1"/>
          </p:nvSpPr>
          <p:spPr>
            <a:xfrm>
              <a:off x="4959350" y="4673600"/>
              <a:ext cx="2260600" cy="3302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500" err="1">
                  <a:solidFill>
                    <a:schemeClr val="bg1"/>
                  </a:solidFill>
                </a:rPr>
                <a:t>twitter.com</a:t>
              </a:r>
              <a:r>
                <a:rPr lang="en-US" sz="1500">
                  <a:solidFill>
                    <a:schemeClr val="bg1"/>
                  </a:solidFill>
                </a:rPr>
                <a:t>/</a:t>
              </a:r>
              <a:r>
                <a:rPr lang="en-US" sz="1500" err="1">
                  <a:solidFill>
                    <a:schemeClr val="bg1"/>
                  </a:solidFill>
                </a:rPr>
                <a:t>verint</a:t>
              </a:r>
              <a:endParaRPr lang="en-US" sz="150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 userDrawn="1"/>
          </p:nvSpPr>
          <p:spPr>
            <a:xfrm>
              <a:off x="7327900" y="4673600"/>
              <a:ext cx="2260600" cy="3302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500" err="1">
                  <a:solidFill>
                    <a:schemeClr val="bg1"/>
                  </a:solidFill>
                </a:rPr>
                <a:t>youtube.com</a:t>
              </a:r>
              <a:r>
                <a:rPr lang="en-US" sz="1500">
                  <a:solidFill>
                    <a:schemeClr val="bg1"/>
                  </a:solidFill>
                </a:rPr>
                <a:t>/</a:t>
              </a:r>
              <a:r>
                <a:rPr lang="en-US" sz="1500" err="1">
                  <a:solidFill>
                    <a:schemeClr val="bg1"/>
                  </a:solidFill>
                </a:rPr>
                <a:t>VerintTV</a:t>
              </a:r>
              <a:endParaRPr lang="en-US" sz="150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 userDrawn="1"/>
          </p:nvSpPr>
          <p:spPr>
            <a:xfrm>
              <a:off x="9740900" y="4673600"/>
              <a:ext cx="2159000" cy="3302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500" err="1">
                  <a:solidFill>
                    <a:schemeClr val="bg1"/>
                  </a:solidFill>
                </a:rPr>
                <a:t>blog.verint.com</a:t>
              </a:r>
              <a:endParaRPr lang="en-US" sz="1500">
                <a:solidFill>
                  <a:schemeClr val="bg1"/>
                </a:solidFill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0" y="5532780"/>
            <a:ext cx="2590800" cy="673159"/>
          </a:xfrm>
          <a:prstGeom prst="rect">
            <a:avLst/>
          </a:prstGeom>
        </p:spPr>
      </p:pic>
      <p:sp>
        <p:nvSpPr>
          <p:cNvPr id="37" name="TextBox 36"/>
          <p:cNvSpPr txBox="1"/>
          <p:nvPr userDrawn="1"/>
        </p:nvSpPr>
        <p:spPr>
          <a:xfrm>
            <a:off x="3175000" y="1854200"/>
            <a:ext cx="5829300" cy="8509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en-US" sz="4500" b="1">
                <a:solidFill>
                  <a:schemeClr val="bg1"/>
                </a:solidFill>
              </a:rPr>
              <a:t>Engage With Us</a:t>
            </a:r>
            <a:endParaRPr lang="en-US" sz="4500" b="1" i="0">
              <a:solidFill>
                <a:schemeClr val="bg1"/>
              </a:solidFill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48F0F398-58BC-8B4B-BC4A-C0295B5DF96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95634" y="6248400"/>
            <a:ext cx="52007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800" b="0" i="0" kern="1200">
                <a:solidFill>
                  <a:schemeClr val="bg1">
                    <a:alpha val="65000"/>
                  </a:schemeClr>
                </a:solidFill>
                <a:effectLst/>
                <a:latin typeface="Arial"/>
                <a:ea typeface="MS PGothic"/>
                <a:cs typeface="+mn-cs"/>
              </a:rPr>
              <a:t>RESTRICTED INTERNAL USE ONLY. No external distribution of these materials permitted. Confidential and proprietary information of Verint Systems Inc. © 2022 Verint Systems Inc. All Rights Reserved Worldwide. </a:t>
            </a:r>
          </a:p>
        </p:txBody>
      </p:sp>
    </p:spTree>
    <p:extLst>
      <p:ext uri="{BB962C8B-B14F-4D97-AF65-F5344CB8AC3E}">
        <p14:creationId xmlns:p14="http://schemas.microsoft.com/office/powerpoint/2010/main" val="23360821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2700" y="0"/>
            <a:ext cx="122047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3495634" y="6248400"/>
            <a:ext cx="52007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800" b="0" i="0" kern="1200">
                <a:solidFill>
                  <a:schemeClr val="bg1">
                    <a:alpha val="65000"/>
                  </a:schemeClr>
                </a:solidFill>
                <a:effectLst/>
                <a:latin typeface="Arial"/>
                <a:ea typeface="MS PGothic"/>
                <a:cs typeface="+mn-cs"/>
              </a:rPr>
              <a:t>RESTRICTED INTERNAL USE ONLY. No external distribution of these materials permitted. Confidential and proprietary information of Verint Systems Inc. © 2022 Verint Systems Inc. All Rights Reserved Worldwide.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6800" y="2590800"/>
            <a:ext cx="7392416" cy="838200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4200"/>
              </a:lnSpc>
              <a:defRPr sz="3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822863" y="3352800"/>
            <a:ext cx="8534400" cy="10668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0" y="5532780"/>
            <a:ext cx="2590800" cy="67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71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1524" y="1"/>
            <a:ext cx="12188952" cy="68579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B3B4F2-ECF2-8A45-BD86-736421BAA9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1969" y="3871306"/>
            <a:ext cx="5100642" cy="76944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7938" indent="-7938">
              <a:lnSpc>
                <a:spcPct val="100000"/>
              </a:lnSpc>
              <a:tabLst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Position | Company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5316C90-ACC4-0F4C-8B9F-FC6E47F0F7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449" y="1771656"/>
            <a:ext cx="5110162" cy="784225"/>
          </a:xfrm>
          <a:prstGeom prst="rect">
            <a:avLst/>
          </a:prstGeom>
        </p:spPr>
        <p:txBody>
          <a:bodyPr/>
          <a:lstStyle>
            <a:lvl1pPr marL="12700" indent="-12700">
              <a:lnSpc>
                <a:spcPct val="114000"/>
              </a:lnSpc>
              <a:spcBef>
                <a:spcPts val="0"/>
              </a:spcBef>
              <a:tabLst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Heading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0D5EAD3-1358-2946-86CC-35DDCB5AE0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968" y="907404"/>
            <a:ext cx="5544032" cy="825299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Title Heading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097F7021-8B0D-764B-B86D-A59D88433E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1969" y="4965054"/>
            <a:ext cx="5100642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7938" indent="-7938">
              <a:lnSpc>
                <a:spcPct val="100000"/>
              </a:lnSpc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 | LOCATION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89402F-5353-894C-A140-B416545420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26" y="5658824"/>
            <a:ext cx="2662654" cy="691828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09D50534-E8D4-5E4F-9C4D-6C70CDF876F6}"/>
              </a:ext>
            </a:extLst>
          </p:cNvPr>
          <p:cNvSpPr>
            <a:spLocks/>
          </p:cNvSpPr>
          <p:nvPr userDrawn="1"/>
        </p:nvSpPr>
        <p:spPr bwMode="auto">
          <a:xfrm>
            <a:off x="511347" y="6341533"/>
            <a:ext cx="5283200" cy="431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9pPr>
          </a:lstStyle>
          <a:p>
            <a:r>
              <a:rPr lang="en-US" sz="700" b="0" i="0" kern="1200">
                <a:solidFill>
                  <a:schemeClr val="bg1"/>
                </a:solidFill>
                <a:effectLst/>
                <a:latin typeface="Arial"/>
                <a:ea typeface="MS PGothic"/>
                <a:cs typeface="+mn-cs"/>
              </a:rPr>
              <a:t>RESTRICTED INTERNAL USE ONLY. No external distribution of these materials permitted. Confidential and proprietary information of Verint Systems Inc. © 2022 Verint Systems Inc. All Rights Reserved Worldwide. </a:t>
            </a:r>
          </a:p>
        </p:txBody>
      </p:sp>
    </p:spTree>
    <p:extLst>
      <p:ext uri="{BB962C8B-B14F-4D97-AF65-F5344CB8AC3E}">
        <p14:creationId xmlns:p14="http://schemas.microsoft.com/office/powerpoint/2010/main" val="36898921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B3B4F2-ECF2-8A45-BD86-736421BAA9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1969" y="3871306"/>
            <a:ext cx="5100642" cy="76944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7938" indent="-7938">
              <a:lnSpc>
                <a:spcPct val="100000"/>
              </a:lnSpc>
              <a:tabLst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Position | Company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5316C90-ACC4-0F4C-8B9F-FC6E47F0F7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449" y="1771656"/>
            <a:ext cx="5110162" cy="784225"/>
          </a:xfrm>
          <a:prstGeom prst="rect">
            <a:avLst/>
          </a:prstGeom>
        </p:spPr>
        <p:txBody>
          <a:bodyPr/>
          <a:lstStyle>
            <a:lvl1pPr marL="12700" indent="-12700">
              <a:lnSpc>
                <a:spcPct val="114000"/>
              </a:lnSpc>
              <a:spcBef>
                <a:spcPts val="0"/>
              </a:spcBef>
              <a:tabLst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Subtitle Heading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0D5EAD3-1358-2946-86CC-35DDCB5AE0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968" y="907404"/>
            <a:ext cx="5544032" cy="825299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Title Heading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097F7021-8B0D-764B-B86D-A59D88433E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1969" y="4965054"/>
            <a:ext cx="5100642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7938" indent="-7938">
              <a:lnSpc>
                <a:spcPct val="100000"/>
              </a:lnSpc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 | LOCATION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89402F-5353-894C-A140-B416545420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26" y="5658824"/>
            <a:ext cx="2662654" cy="69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195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29F3D1-BA67-ED41-8A3D-98E925D2C402}"/>
              </a:ext>
            </a:extLst>
          </p:cNvPr>
          <p:cNvSpPr/>
          <p:nvPr userDrawn="1"/>
        </p:nvSpPr>
        <p:spPr>
          <a:xfrm>
            <a:off x="0" y="0"/>
            <a:ext cx="12200467" cy="68579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3AC2C7B-920B-4844-B4F5-0C1F43FE98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3748" y="4230922"/>
            <a:ext cx="5029200" cy="644525"/>
          </a:xfrm>
          <a:prstGeom prst="rect">
            <a:avLst/>
          </a:prstGeom>
        </p:spPr>
        <p:txBody>
          <a:bodyPr anchor="b"/>
          <a:lstStyle>
            <a:lvl1pPr marL="7938" indent="-7938" algn="l">
              <a:lnSpc>
                <a:spcPct val="100000"/>
              </a:lnSpc>
              <a:tabLst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Position | Company</a:t>
            </a:r>
          </a:p>
        </p:txBody>
      </p:sp>
      <p:sp>
        <p:nvSpPr>
          <p:cNvPr id="20" name="Graphic 5">
            <a:extLst>
              <a:ext uri="{FF2B5EF4-FFF2-40B4-BE49-F238E27FC236}">
                <a16:creationId xmlns:a16="http://schemas.microsoft.com/office/drawing/2014/main" id="{2CFF4DB7-C59F-8B48-864B-0EF5B43B2D94}"/>
              </a:ext>
            </a:extLst>
          </p:cNvPr>
          <p:cNvSpPr/>
          <p:nvPr userDrawn="1"/>
        </p:nvSpPr>
        <p:spPr>
          <a:xfrm>
            <a:off x="6908800" y="0"/>
            <a:ext cx="5285866" cy="6858000"/>
          </a:xfrm>
          <a:custGeom>
            <a:avLst/>
            <a:gdLst>
              <a:gd name="connsiteX0" fmla="*/ 1230376 w 5285866"/>
              <a:gd name="connsiteY0" fmla="*/ 0 h 6858000"/>
              <a:gd name="connsiteX1" fmla="*/ 0 w 5285866"/>
              <a:gd name="connsiteY1" fmla="*/ 6858000 h 6858000"/>
              <a:gd name="connsiteX2" fmla="*/ 5285867 w 5285866"/>
              <a:gd name="connsiteY2" fmla="*/ 6858000 h 6858000"/>
              <a:gd name="connsiteX3" fmla="*/ 5285867 w 5285866"/>
              <a:gd name="connsiteY3" fmla="*/ 0 h 6858000"/>
              <a:gd name="connsiteX4" fmla="*/ 1230376 w 528586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5866" h="6858000">
                <a:moveTo>
                  <a:pt x="1230376" y="0"/>
                </a:moveTo>
                <a:lnTo>
                  <a:pt x="0" y="6858000"/>
                </a:lnTo>
                <a:lnTo>
                  <a:pt x="5285867" y="6858000"/>
                </a:lnTo>
                <a:lnTo>
                  <a:pt x="5285867" y="0"/>
                </a:lnTo>
                <a:lnTo>
                  <a:pt x="1230376" y="0"/>
                </a:lnTo>
                <a:close/>
              </a:path>
            </a:pathLst>
          </a:custGeom>
          <a:solidFill>
            <a:srgbClr val="006FEC"/>
          </a:solidFill>
          <a:ln w="126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8910CAA0-2B70-0647-97E7-1543000B1C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3748" y="5139828"/>
            <a:ext cx="5029200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7938" indent="-7938" algn="l">
              <a:lnSpc>
                <a:spcPct val="100000"/>
              </a:lnSpc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 | LOCATION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801D49-8FE0-3543-B219-229ECC3D6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0931" y="5229879"/>
            <a:ext cx="2655651" cy="690009"/>
          </a:xfrm>
          <a:prstGeom prst="rect">
            <a:avLst/>
          </a:prstGeom>
        </p:spPr>
      </p:pic>
      <p:sp>
        <p:nvSpPr>
          <p:cNvPr id="19" name="TextBox 11">
            <a:extLst>
              <a:ext uri="{FF2B5EF4-FFF2-40B4-BE49-F238E27FC236}">
                <a16:creationId xmlns:a16="http://schemas.microsoft.com/office/drawing/2014/main" id="{DDB975B8-1962-6F4E-BC8B-43501BD84F03}"/>
              </a:ext>
            </a:extLst>
          </p:cNvPr>
          <p:cNvSpPr>
            <a:spLocks/>
          </p:cNvSpPr>
          <p:nvPr userDrawn="1"/>
        </p:nvSpPr>
        <p:spPr bwMode="auto">
          <a:xfrm>
            <a:off x="1223748" y="5511283"/>
            <a:ext cx="5283200" cy="431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9pPr>
          </a:lstStyle>
          <a:p>
            <a:r>
              <a:rPr lang="en-US" sz="700" b="0" i="0" kern="1200">
                <a:solidFill>
                  <a:schemeClr val="bg1">
                    <a:alpha val="50000"/>
                  </a:schemeClr>
                </a:solidFill>
                <a:effectLst/>
                <a:latin typeface="Arial"/>
                <a:ea typeface="MS PGothic"/>
                <a:cs typeface="+mn-cs"/>
              </a:rPr>
              <a:t>RESTRICTED INTERNAL USE ONLY. No external distribution of these materials permitted. Confidential and proprietary information of Verint Systems Inc. © 2022 Verint Systems Inc. All Rights Reserved Worldwide. 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1817A638-7560-8245-92C3-EEE89DE9BB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23748" y="2221151"/>
            <a:ext cx="6762965" cy="784225"/>
          </a:xfrm>
          <a:prstGeom prst="rect">
            <a:avLst/>
          </a:prstGeom>
        </p:spPr>
        <p:txBody>
          <a:bodyPr/>
          <a:lstStyle>
            <a:lvl1pPr marL="12700" indent="-12700" algn="l">
              <a:lnSpc>
                <a:spcPct val="114000"/>
              </a:lnSpc>
              <a:spcBef>
                <a:spcPts val="0"/>
              </a:spcBef>
              <a:tabLst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Heading</a:t>
            </a:r>
          </a:p>
        </p:txBody>
      </p:sp>
      <p:sp>
        <p:nvSpPr>
          <p:cNvPr id="16" name="Title 8">
            <a:extLst>
              <a:ext uri="{FF2B5EF4-FFF2-40B4-BE49-F238E27FC236}">
                <a16:creationId xmlns:a16="http://schemas.microsoft.com/office/drawing/2014/main" id="{E76285E2-C92A-A342-91CB-785AE0CD7C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748" y="1356899"/>
            <a:ext cx="6762965" cy="825299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Title Heading</a:t>
            </a:r>
          </a:p>
        </p:txBody>
      </p:sp>
    </p:spTree>
    <p:extLst>
      <p:ext uri="{BB962C8B-B14F-4D97-AF65-F5344CB8AC3E}">
        <p14:creationId xmlns:p14="http://schemas.microsoft.com/office/powerpoint/2010/main" val="14817669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C83B98-64D8-794B-BB46-221516947C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BD3001A6-BD31-4FBC-AA24-96121B4F2E4D}" type="slidenum">
              <a:rPr lang="en-JM" smtClean="0"/>
              <a:pPr/>
              <a:t>‹#›</a:t>
            </a:fld>
            <a:endParaRPr lang="en-JM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99B84A6-53FE-6749-8031-16D9C770B3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375" y="6428947"/>
            <a:ext cx="250031" cy="253365"/>
          </a:xfrm>
          <a:prstGeom prst="rect">
            <a:avLst/>
          </a:prstGeom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229B51A2-874A-7644-9E2B-0588A92C9F18}"/>
              </a:ext>
            </a:extLst>
          </p:cNvPr>
          <p:cNvSpPr>
            <a:spLocks/>
          </p:cNvSpPr>
          <p:nvPr userDrawn="1"/>
        </p:nvSpPr>
        <p:spPr bwMode="auto">
          <a:xfrm>
            <a:off x="511347" y="6341533"/>
            <a:ext cx="5283200" cy="431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9pPr>
          </a:lstStyle>
          <a:p>
            <a:r>
              <a:rPr lang="en-US" sz="700" b="0" i="0" kern="1200">
                <a:solidFill>
                  <a:schemeClr val="bg1">
                    <a:alpha val="50000"/>
                  </a:schemeClr>
                </a:solidFill>
                <a:effectLst/>
                <a:latin typeface="Arial"/>
                <a:ea typeface="MS PGothic"/>
                <a:cs typeface="+mn-cs"/>
              </a:rPr>
              <a:t>RESTRICTED INTERNAL USE ONLY. No external distribution of these materials permitted. Confidential and proprietary information of Verint Systems Inc. © 2022 Verint Systems Inc. All Rights Reserved Worldwide. 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715A17D-F22E-9248-9C96-275A900F51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3931" y="2299056"/>
            <a:ext cx="10244138" cy="1423595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defRPr sz="4400" b="1">
                <a:solidFill>
                  <a:schemeClr val="bg1"/>
                </a:solidFill>
              </a:defRPr>
            </a:lvl1pPr>
            <a:lvl2pPr algn="ctr">
              <a:buNone/>
              <a:defRPr>
                <a:solidFill>
                  <a:schemeClr val="bg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051C015F-D38B-C744-82DA-8627B97624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3931" y="4049816"/>
            <a:ext cx="10244138" cy="461665"/>
          </a:xfrm>
          <a:prstGeom prst="rect">
            <a:avLst/>
          </a:prstGeom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defRPr sz="2400" b="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Sub Header text</a:t>
            </a:r>
          </a:p>
        </p:txBody>
      </p:sp>
    </p:spTree>
    <p:extLst>
      <p:ext uri="{BB962C8B-B14F-4D97-AF65-F5344CB8AC3E}">
        <p14:creationId xmlns:p14="http://schemas.microsoft.com/office/powerpoint/2010/main" val="1476024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C83B98-64D8-794B-BB46-221516947C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BD3001A6-BD31-4FBC-AA24-96121B4F2E4D}" type="slidenum">
              <a:rPr lang="en-JM" smtClean="0"/>
              <a:pPr/>
              <a:t>‹#›</a:t>
            </a:fld>
            <a:endParaRPr lang="en-JM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99B84A6-53FE-6749-8031-16D9C770B3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375" y="6428947"/>
            <a:ext cx="250031" cy="253365"/>
          </a:xfrm>
          <a:prstGeom prst="rect">
            <a:avLst/>
          </a:prstGeom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229B51A2-874A-7644-9E2B-0588A92C9F18}"/>
              </a:ext>
            </a:extLst>
          </p:cNvPr>
          <p:cNvSpPr>
            <a:spLocks/>
          </p:cNvSpPr>
          <p:nvPr userDrawn="1"/>
        </p:nvSpPr>
        <p:spPr bwMode="auto">
          <a:xfrm>
            <a:off x="511347" y="6341533"/>
            <a:ext cx="5283200" cy="431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9pPr>
          </a:lstStyle>
          <a:p>
            <a:r>
              <a:rPr lang="en-US" sz="700" b="0" i="0" kern="1200">
                <a:solidFill>
                  <a:schemeClr val="bg1"/>
                </a:solidFill>
                <a:effectLst/>
                <a:latin typeface="Arial"/>
                <a:ea typeface="MS PGothic"/>
                <a:cs typeface="+mn-cs"/>
              </a:rPr>
              <a:t>© 2022 Verint Systems Inc. All Rights Reserved Worldwide.</a:t>
            </a:r>
          </a:p>
          <a:p>
            <a:r>
              <a:rPr lang="en-US" sz="700" b="0" i="0" kern="1200">
                <a:solidFill>
                  <a:schemeClr val="bg1"/>
                </a:solidFill>
                <a:effectLst/>
                <a:latin typeface="Arial"/>
                <a:ea typeface="MS PGothic"/>
                <a:cs typeface="+mn-cs"/>
              </a:rPr>
              <a:t>CONFIDENTIAL AND PROPRIETARY INFORMATION OF VERINT SYSTEMS INC.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715A17D-F22E-9248-9C96-275A900F51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4400" y="2651191"/>
            <a:ext cx="5283201" cy="1555619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defRPr sz="4000" b="1" cap="none" baseline="0">
                <a:solidFill>
                  <a:schemeClr val="bg1"/>
                </a:solidFill>
              </a:defRPr>
            </a:lvl1pPr>
            <a:lvl2pPr algn="ctr">
              <a:buNone/>
              <a:defRPr>
                <a:solidFill>
                  <a:schemeClr val="bg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5A23D6E-8701-9942-A387-C3B6736C5329}"/>
              </a:ext>
            </a:extLst>
          </p:cNvPr>
          <p:cNvSpPr/>
          <p:nvPr userDrawn="1"/>
        </p:nvSpPr>
        <p:spPr>
          <a:xfrm>
            <a:off x="3121025" y="454025"/>
            <a:ext cx="5949950" cy="5949950"/>
          </a:xfrm>
          <a:prstGeom prst="ellipse">
            <a:avLst/>
          </a:prstGeom>
          <a:noFill/>
          <a:ln w="38100">
            <a:solidFill>
              <a:schemeClr val="accent1">
                <a:lumMod val="40000"/>
                <a:lumOff val="6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002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C83B98-64D8-794B-BB46-221516947C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BD3001A6-BD31-4FBC-AA24-96121B4F2E4D}" type="slidenum">
              <a:rPr lang="en-JM" smtClean="0"/>
              <a:pPr/>
              <a:t>‹#›</a:t>
            </a:fld>
            <a:endParaRPr lang="en-JM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99B84A6-53FE-6749-8031-16D9C770B3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375" y="6428947"/>
            <a:ext cx="250031" cy="253365"/>
          </a:xfrm>
          <a:prstGeom prst="rect">
            <a:avLst/>
          </a:prstGeom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229B51A2-874A-7644-9E2B-0588A92C9F18}"/>
              </a:ext>
            </a:extLst>
          </p:cNvPr>
          <p:cNvSpPr>
            <a:spLocks/>
          </p:cNvSpPr>
          <p:nvPr userDrawn="1"/>
        </p:nvSpPr>
        <p:spPr bwMode="auto">
          <a:xfrm>
            <a:off x="511347" y="6341533"/>
            <a:ext cx="5283200" cy="431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9pPr>
          </a:lstStyle>
          <a:p>
            <a:r>
              <a:rPr lang="en-US" sz="700" b="0" i="0" kern="1200">
                <a:solidFill>
                  <a:schemeClr val="bg1">
                    <a:alpha val="50000"/>
                  </a:schemeClr>
                </a:solidFill>
                <a:effectLst/>
                <a:latin typeface="Arial"/>
                <a:ea typeface="MS PGothic"/>
                <a:cs typeface="+mn-cs"/>
              </a:rPr>
              <a:t>RESTRICTED INTERNAL USE ONLY. No external distribution of these materials permitted. Confidential and proprietary information of Verint Systems Inc. © 2022 Verint Systems Inc. All Rights Reserved Worldwide. 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715A17D-F22E-9248-9C96-275A900F51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4400" y="2651191"/>
            <a:ext cx="5283201" cy="1555619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defRPr sz="4000" b="1" cap="none" baseline="0">
                <a:solidFill>
                  <a:schemeClr val="bg1"/>
                </a:solidFill>
              </a:defRPr>
            </a:lvl1pPr>
            <a:lvl2pPr algn="ctr">
              <a:buNone/>
              <a:defRPr>
                <a:solidFill>
                  <a:schemeClr val="bg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95195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29F3D1-BA67-ED41-8A3D-98E925D2C402}"/>
              </a:ext>
            </a:extLst>
          </p:cNvPr>
          <p:cNvSpPr/>
          <p:nvPr userDrawn="1"/>
        </p:nvSpPr>
        <p:spPr>
          <a:xfrm>
            <a:off x="0" y="0"/>
            <a:ext cx="12200467" cy="68579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Graphic 5">
            <a:extLst>
              <a:ext uri="{FF2B5EF4-FFF2-40B4-BE49-F238E27FC236}">
                <a16:creationId xmlns:a16="http://schemas.microsoft.com/office/drawing/2014/main" id="{E1670F06-EF7C-C14A-9BE2-E81991F83453}"/>
              </a:ext>
            </a:extLst>
          </p:cNvPr>
          <p:cNvSpPr/>
          <p:nvPr userDrawn="1"/>
        </p:nvSpPr>
        <p:spPr>
          <a:xfrm>
            <a:off x="6908800" y="0"/>
            <a:ext cx="5285866" cy="6858000"/>
          </a:xfrm>
          <a:custGeom>
            <a:avLst/>
            <a:gdLst>
              <a:gd name="connsiteX0" fmla="*/ 1230376 w 5285866"/>
              <a:gd name="connsiteY0" fmla="*/ 0 h 6858000"/>
              <a:gd name="connsiteX1" fmla="*/ 0 w 5285866"/>
              <a:gd name="connsiteY1" fmla="*/ 6858000 h 6858000"/>
              <a:gd name="connsiteX2" fmla="*/ 5285867 w 5285866"/>
              <a:gd name="connsiteY2" fmla="*/ 6858000 h 6858000"/>
              <a:gd name="connsiteX3" fmla="*/ 5285867 w 5285866"/>
              <a:gd name="connsiteY3" fmla="*/ 0 h 6858000"/>
              <a:gd name="connsiteX4" fmla="*/ 1230376 w 528586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5866" h="6858000">
                <a:moveTo>
                  <a:pt x="1230376" y="0"/>
                </a:moveTo>
                <a:lnTo>
                  <a:pt x="0" y="6858000"/>
                </a:lnTo>
                <a:lnTo>
                  <a:pt x="5285867" y="6858000"/>
                </a:lnTo>
                <a:lnTo>
                  <a:pt x="5285867" y="0"/>
                </a:lnTo>
                <a:lnTo>
                  <a:pt x="1230376" y="0"/>
                </a:lnTo>
                <a:close/>
              </a:path>
            </a:pathLst>
          </a:custGeom>
          <a:solidFill>
            <a:srgbClr val="006FEC"/>
          </a:solidFill>
          <a:ln w="126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BD3001A6-BD31-4FBC-AA24-96121B4F2E4D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2A6D385-C1CD-8D46-8EC1-090B8CDE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1115568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Agenda</a:t>
            </a:r>
            <a:endParaRPr lang="en-JM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B0093ED-8B8E-3E4E-B863-9E740F0A594D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18160" y="1273630"/>
            <a:ext cx="11155680" cy="4729237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lnSpc>
                <a:spcPct val="125000"/>
              </a:lnSpc>
              <a:spcBef>
                <a:spcPts val="0"/>
              </a:spcBef>
              <a:buClr>
                <a:schemeClr val="tx1">
                  <a:lumMod val="40000"/>
                  <a:lumOff val="60000"/>
                </a:schemeClr>
              </a:buClr>
              <a:defRPr sz="2000">
                <a:solidFill>
                  <a:schemeClr val="bg1"/>
                </a:solidFill>
              </a:defRPr>
            </a:lvl2pPr>
            <a:lvl3pPr>
              <a:lnSpc>
                <a:spcPct val="125000"/>
              </a:lnSpc>
              <a:spcBef>
                <a:spcPts val="0"/>
              </a:spcBef>
              <a:buClr>
                <a:schemeClr val="tx1">
                  <a:lumMod val="40000"/>
                  <a:lumOff val="60000"/>
                </a:schemeClr>
              </a:buClr>
              <a:defRPr sz="2000">
                <a:solidFill>
                  <a:schemeClr val="bg1"/>
                </a:solidFill>
              </a:defRPr>
            </a:lvl3pPr>
            <a:lvl4pPr>
              <a:lnSpc>
                <a:spcPct val="125000"/>
              </a:lnSpc>
              <a:spcBef>
                <a:spcPts val="0"/>
              </a:spcBef>
              <a:buClr>
                <a:schemeClr val="tx1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26EC6D2-0103-9F4C-B152-A1F22B700F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375" y="6428947"/>
            <a:ext cx="250031" cy="253365"/>
          </a:xfrm>
          <a:prstGeom prst="rect">
            <a:avLst/>
          </a:prstGeom>
        </p:spPr>
      </p:pic>
      <p:sp>
        <p:nvSpPr>
          <p:cNvPr id="15" name="TextBox 11">
            <a:extLst>
              <a:ext uri="{FF2B5EF4-FFF2-40B4-BE49-F238E27FC236}">
                <a16:creationId xmlns:a16="http://schemas.microsoft.com/office/drawing/2014/main" id="{60CB3754-929A-984C-8C74-B8B7AFFDF8CA}"/>
              </a:ext>
            </a:extLst>
          </p:cNvPr>
          <p:cNvSpPr>
            <a:spLocks/>
          </p:cNvSpPr>
          <p:nvPr userDrawn="1"/>
        </p:nvSpPr>
        <p:spPr bwMode="auto">
          <a:xfrm>
            <a:off x="511347" y="6341533"/>
            <a:ext cx="5283200" cy="431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9pPr>
          </a:lstStyle>
          <a:p>
            <a:r>
              <a:rPr lang="en-US" sz="700" b="0" i="0" kern="1200">
                <a:solidFill>
                  <a:schemeClr val="bg1">
                    <a:alpha val="50000"/>
                  </a:schemeClr>
                </a:solidFill>
                <a:effectLst/>
                <a:latin typeface="Arial"/>
                <a:ea typeface="MS PGothic"/>
                <a:cs typeface="+mn-cs"/>
              </a:rPr>
              <a:t>RESTRICTED INTERNAL USE ONLY. No external distribution of these materials permitted. Confidential and proprietary information of Verint Systems Inc. © 2022 Verint Systems Inc. All Rights Reserved Worldwide. </a:t>
            </a:r>
          </a:p>
        </p:txBody>
      </p:sp>
    </p:spTree>
    <p:extLst>
      <p:ext uri="{BB962C8B-B14F-4D97-AF65-F5344CB8AC3E}">
        <p14:creationId xmlns:p14="http://schemas.microsoft.com/office/powerpoint/2010/main" val="24915284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"/>
          </p:nvPr>
        </p:nvSpPr>
        <p:spPr>
          <a:xfrm>
            <a:off x="10795000" y="6337300"/>
            <a:ext cx="1016000" cy="430213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30B2D1E-9FFC-40D1-BD56-41383C696DDF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1115568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Title Heading</a:t>
            </a:r>
            <a:endParaRPr lang="en-JM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5808551-E3E7-CF49-8BC9-421CB28AE50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17525" y="1273630"/>
            <a:ext cx="11155363" cy="4729237"/>
          </a:xfrm>
          <a:prstGeom prst="rect">
            <a:avLst/>
          </a:prstGeom>
        </p:spPr>
        <p:txBody>
          <a:bodyPr/>
          <a:lstStyle>
            <a:lvl1pPr marL="12700" indent="-12700"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tabLst/>
              <a:defRPr sz="2000"/>
            </a:lvl1pPr>
            <a:lvl2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defRPr sz="2000"/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/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07676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"/>
          </p:nvPr>
        </p:nvSpPr>
        <p:spPr>
          <a:xfrm>
            <a:off x="10795000" y="6337300"/>
            <a:ext cx="1016000" cy="430213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30B2D1E-9FFC-40D1-BD56-41383C696DDF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1115568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/>
            </a:lvl1pPr>
          </a:lstStyle>
          <a:p>
            <a:r>
              <a:rPr lang="en-US" noProof="0"/>
              <a:t>Title Heading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3B6C412-2C7B-784F-A6DD-A959937984F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9457" y="1095294"/>
            <a:ext cx="11153087" cy="6400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Subtitle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A7461-7AF3-2D40-B642-6DEEAC6AD09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17525" y="1748626"/>
            <a:ext cx="11155363" cy="4254241"/>
          </a:xfrm>
          <a:prstGeom prst="rect">
            <a:avLst/>
          </a:prstGeom>
        </p:spPr>
        <p:txBody>
          <a:bodyPr/>
          <a:lstStyle>
            <a:lvl1pPr marL="12700" indent="-12700"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tabLst/>
              <a:defRPr sz="2000"/>
            </a:lvl1pPr>
            <a:lvl2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defRPr sz="2000"/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/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89939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nly_blue 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2FA8798-D609-AC41-960D-F45A8DF2F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908792" y="-1137374"/>
            <a:ext cx="1283208" cy="799537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"/>
          </p:nvPr>
        </p:nvSpPr>
        <p:spPr>
          <a:xfrm>
            <a:off x="10795000" y="6337300"/>
            <a:ext cx="1016000" cy="4302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0B2D1E-9FFC-40D1-BD56-41383C696DDF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2B97701-C09C-CC4B-AD14-9F89AE578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1115568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Title Heading</a:t>
            </a:r>
            <a:endParaRPr lang="en-JM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134515F-B9FB-0644-B118-6F878E19509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9457" y="1095294"/>
            <a:ext cx="11153087" cy="6400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Subtitle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C51EAE7-0A87-F644-B442-6C90F82CFFD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17525" y="1748626"/>
            <a:ext cx="11155363" cy="4254241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defRPr sz="2000"/>
            </a:lvl1pPr>
            <a:lvl2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defRPr sz="2000"/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/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41787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nly_green 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327D2123-693B-0740-9A94-CD10CD29C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908792" y="-1137374"/>
            <a:ext cx="1283208" cy="799537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"/>
          </p:nvPr>
        </p:nvSpPr>
        <p:spPr>
          <a:xfrm>
            <a:off x="10795000" y="6337300"/>
            <a:ext cx="1016000" cy="4302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0B2D1E-9FFC-40D1-BD56-41383C696DDF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2B97701-C09C-CC4B-AD14-9F89AE578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1115568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Title Heading</a:t>
            </a:r>
            <a:endParaRPr lang="en-JM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134515F-B9FB-0644-B118-6F878E19509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9457" y="1095294"/>
            <a:ext cx="11153087" cy="6400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Subtitle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C51EAE7-0A87-F644-B442-6C90F82CFFD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17525" y="1748626"/>
            <a:ext cx="11155363" cy="4254241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defRPr sz="2000"/>
            </a:lvl1pPr>
            <a:lvl2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defRPr sz="2000"/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/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78127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nly_orange 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1E77227F-3733-B645-A205-075886B8D1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908792" y="-1137374"/>
            <a:ext cx="1283208" cy="799537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"/>
          </p:nvPr>
        </p:nvSpPr>
        <p:spPr>
          <a:xfrm>
            <a:off x="10795000" y="6337300"/>
            <a:ext cx="1016000" cy="4302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0B2D1E-9FFC-40D1-BD56-41383C696DDF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2B97701-C09C-CC4B-AD14-9F89AE578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1115568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Title Heading</a:t>
            </a:r>
            <a:endParaRPr lang="en-JM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134515F-B9FB-0644-B118-6F878E19509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9457" y="1095294"/>
            <a:ext cx="11153087" cy="6400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Subtitle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C51EAE7-0A87-F644-B442-6C90F82CFFD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17525" y="1748626"/>
            <a:ext cx="11155363" cy="4254241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defRPr sz="2000"/>
            </a:lvl1pPr>
            <a:lvl2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defRPr sz="2000"/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/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38440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700" y="0"/>
            <a:ext cx="122047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B89AA11-3511-EC4D-AC22-4E0E43790C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908792" y="-1055078"/>
            <a:ext cx="1283208" cy="799537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3001A6-BD31-4FBC-AA24-96121B4F2E4D}" type="slidenum">
              <a:rPr lang="en-JM" smtClean="0"/>
              <a:pPr/>
              <a:t>‹#›</a:t>
            </a:fld>
            <a:endParaRPr lang="en-JM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ACBC230-602B-F143-B5B5-E781AF7871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2375" y="6428947"/>
            <a:ext cx="250031" cy="253365"/>
          </a:xfrm>
          <a:prstGeom prst="rect">
            <a:avLst/>
          </a:prstGeom>
        </p:spPr>
      </p:pic>
      <p:sp>
        <p:nvSpPr>
          <p:cNvPr id="16" name="TextBox 11">
            <a:extLst>
              <a:ext uri="{FF2B5EF4-FFF2-40B4-BE49-F238E27FC236}">
                <a16:creationId xmlns:a16="http://schemas.microsoft.com/office/drawing/2014/main" id="{E8DCD9B5-E573-144C-BB9C-B2137D799848}"/>
              </a:ext>
            </a:extLst>
          </p:cNvPr>
          <p:cNvSpPr>
            <a:spLocks/>
          </p:cNvSpPr>
          <p:nvPr userDrawn="1"/>
        </p:nvSpPr>
        <p:spPr bwMode="auto">
          <a:xfrm>
            <a:off x="511347" y="6341533"/>
            <a:ext cx="5283200" cy="431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9pPr>
          </a:lstStyle>
          <a:p>
            <a:r>
              <a:rPr lang="en-US" sz="700" b="0" i="0" kern="1200">
                <a:solidFill>
                  <a:schemeClr val="bg1">
                    <a:alpha val="50000"/>
                  </a:schemeClr>
                </a:solidFill>
                <a:effectLst/>
                <a:latin typeface="Arial"/>
                <a:ea typeface="MS PGothic"/>
                <a:cs typeface="+mn-cs"/>
              </a:rPr>
              <a:t>RESTRICTED INTERNAL USE ONLY. No external distribution of these materials permitted. Confidential and proprietary information of Verint Systems Inc. © 2022 Verint Systems Inc. All Rights Reserved Worldwide.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7862A19-8597-634A-AFC1-25F358E64C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1115568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Title Heading</a:t>
            </a:r>
            <a:endParaRPr lang="en-JM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FC5C162E-B1D4-8A4C-ADBE-5DFFD4ACE038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18160" y="1748626"/>
            <a:ext cx="11155680" cy="4254241"/>
          </a:xfrm>
          <a:prstGeom prst="rect">
            <a:avLst/>
          </a:prstGeom>
        </p:spPr>
        <p:txBody>
          <a:bodyPr/>
          <a:lstStyle>
            <a:lvl1pPr marL="12700" indent="-12700">
              <a:lnSpc>
                <a:spcPct val="125000"/>
              </a:lnSpc>
              <a:spcBef>
                <a:spcPts val="0"/>
              </a:spcBef>
              <a:tabLst/>
              <a:defRPr sz="2000">
                <a:solidFill>
                  <a:schemeClr val="bg1"/>
                </a:solidFill>
              </a:defRPr>
            </a:lvl1pPr>
            <a:lvl2pPr>
              <a:lnSpc>
                <a:spcPct val="125000"/>
              </a:lnSpc>
              <a:spcBef>
                <a:spcPts val="0"/>
              </a:spcBef>
              <a:buClr>
                <a:schemeClr val="tx1">
                  <a:lumMod val="40000"/>
                  <a:lumOff val="60000"/>
                </a:schemeClr>
              </a:buClr>
              <a:defRPr sz="2000">
                <a:solidFill>
                  <a:schemeClr val="bg1"/>
                </a:solidFill>
              </a:defRPr>
            </a:lvl2pPr>
            <a:lvl3pPr>
              <a:lnSpc>
                <a:spcPct val="125000"/>
              </a:lnSpc>
              <a:spcBef>
                <a:spcPts val="0"/>
              </a:spcBef>
              <a:buClr>
                <a:schemeClr val="tx1">
                  <a:lumMod val="40000"/>
                  <a:lumOff val="60000"/>
                </a:schemeClr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>
              <a:lnSpc>
                <a:spcPct val="125000"/>
              </a:lnSpc>
              <a:spcBef>
                <a:spcPts val="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F57D1B2-95E8-CB45-9BA1-AB9741AB80A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9457" y="1095294"/>
            <a:ext cx="11153087" cy="6400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Heading</a:t>
            </a:r>
          </a:p>
        </p:txBody>
      </p:sp>
    </p:spTree>
    <p:extLst>
      <p:ext uri="{BB962C8B-B14F-4D97-AF65-F5344CB8AC3E}">
        <p14:creationId xmlns:p14="http://schemas.microsoft.com/office/powerpoint/2010/main" val="19072531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_gray 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5">
            <a:extLst>
              <a:ext uri="{FF2B5EF4-FFF2-40B4-BE49-F238E27FC236}">
                <a16:creationId xmlns:a16="http://schemas.microsoft.com/office/drawing/2014/main" id="{4580B3EA-F8A9-9B46-9342-E68DE3C8FFD0}"/>
              </a:ext>
            </a:extLst>
          </p:cNvPr>
          <p:cNvSpPr/>
          <p:nvPr userDrawn="1"/>
        </p:nvSpPr>
        <p:spPr>
          <a:xfrm>
            <a:off x="6908800" y="0"/>
            <a:ext cx="5285866" cy="6858000"/>
          </a:xfrm>
          <a:custGeom>
            <a:avLst/>
            <a:gdLst>
              <a:gd name="connsiteX0" fmla="*/ 1230376 w 5285866"/>
              <a:gd name="connsiteY0" fmla="*/ 0 h 6858000"/>
              <a:gd name="connsiteX1" fmla="*/ 0 w 5285866"/>
              <a:gd name="connsiteY1" fmla="*/ 6858000 h 6858000"/>
              <a:gd name="connsiteX2" fmla="*/ 5285867 w 5285866"/>
              <a:gd name="connsiteY2" fmla="*/ 6858000 h 6858000"/>
              <a:gd name="connsiteX3" fmla="*/ 5285867 w 5285866"/>
              <a:gd name="connsiteY3" fmla="*/ 0 h 6858000"/>
              <a:gd name="connsiteX4" fmla="*/ 1230376 w 528586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5866" h="6858000">
                <a:moveTo>
                  <a:pt x="1230376" y="0"/>
                </a:moveTo>
                <a:lnTo>
                  <a:pt x="0" y="6858000"/>
                </a:lnTo>
                <a:lnTo>
                  <a:pt x="5285867" y="6858000"/>
                </a:lnTo>
                <a:lnTo>
                  <a:pt x="5285867" y="0"/>
                </a:lnTo>
                <a:lnTo>
                  <a:pt x="1230376" y="0"/>
                </a:lnTo>
                <a:close/>
              </a:path>
            </a:pathLst>
          </a:custGeom>
          <a:solidFill>
            <a:srgbClr val="F7F7F8"/>
          </a:solidFill>
          <a:ln w="126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"/>
          </p:nvPr>
        </p:nvSpPr>
        <p:spPr>
          <a:xfrm>
            <a:off x="10795000" y="6337300"/>
            <a:ext cx="1016000" cy="4302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B30B2D1E-9FFC-40D1-BD56-41383C696DDF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1115568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/>
            </a:lvl1pPr>
          </a:lstStyle>
          <a:p>
            <a:r>
              <a:rPr lang="en-US" noProof="0"/>
              <a:t>Title Heading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3B6C412-2C7B-784F-A6DD-A959937984F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9457" y="1095294"/>
            <a:ext cx="11153087" cy="6400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Subtitle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A7461-7AF3-2D40-B642-6DEEAC6AD09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17525" y="1748626"/>
            <a:ext cx="11155363" cy="4254241"/>
          </a:xfrm>
          <a:prstGeom prst="rect">
            <a:avLst/>
          </a:prstGeom>
        </p:spPr>
        <p:txBody>
          <a:bodyPr/>
          <a:lstStyle>
            <a:lvl1pPr marL="12700" indent="-12700"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tabLst/>
              <a:defRPr sz="2000"/>
            </a:lvl1pPr>
            <a:lvl2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defRPr sz="2000"/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/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00487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3"/>
          </p:nvPr>
        </p:nvSpPr>
        <p:spPr/>
        <p:txBody>
          <a:bodyPr/>
          <a:lstStyle>
            <a:lvl1pPr>
              <a:defRPr/>
            </a:lvl1pPr>
          </a:lstStyle>
          <a:p>
            <a:fld id="{C71445C6-5085-4D9F-9CB5-D205AE11F58B}" type="slidenum">
              <a:rPr lang="en-JM"/>
              <a:pPr/>
              <a:t>‹#›</a:t>
            </a:fld>
            <a:endParaRPr lang="en-JM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0E7C06E-F9C0-7641-920B-A12D79385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804672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Title Heading</a:t>
            </a:r>
            <a:endParaRPr lang="en-JM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4C022BC4-CB5B-EB46-9B26-6FCFFFCA531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9458" y="1095294"/>
            <a:ext cx="7315200" cy="6400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Subtitle Heading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2838191-3487-6D44-B72A-B0F17FE15D1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17526" y="1748626"/>
            <a:ext cx="7315200" cy="4254241"/>
          </a:xfrm>
          <a:prstGeom prst="rect">
            <a:avLst/>
          </a:prstGeom>
        </p:spPr>
        <p:txBody>
          <a:bodyPr/>
          <a:lstStyle>
            <a:lvl1pPr marL="12700" indent="-12700"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tabLst/>
              <a:defRPr sz="2000"/>
            </a:lvl1pPr>
            <a:lvl2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defRPr sz="2000"/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/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280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29F3D1-BA67-ED41-8A3D-98E925D2C402}"/>
              </a:ext>
            </a:extLst>
          </p:cNvPr>
          <p:cNvSpPr/>
          <p:nvPr userDrawn="1"/>
        </p:nvSpPr>
        <p:spPr>
          <a:xfrm>
            <a:off x="0" y="0"/>
            <a:ext cx="12200467" cy="6857999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BD3001A6-BD31-4FBC-AA24-96121B4F2E4D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2A6D385-C1CD-8D46-8EC1-090B8CDE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1115568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Agenda</a:t>
            </a:r>
            <a:endParaRPr lang="en-JM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B0093ED-8B8E-3E4E-B863-9E740F0A594D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18160" y="1273630"/>
            <a:ext cx="11155680" cy="4729237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lnSpc>
                <a:spcPct val="125000"/>
              </a:lnSpc>
              <a:spcBef>
                <a:spcPts val="0"/>
              </a:spcBef>
              <a:buClr>
                <a:schemeClr val="tx1">
                  <a:lumMod val="40000"/>
                  <a:lumOff val="60000"/>
                </a:schemeClr>
              </a:buClr>
              <a:defRPr sz="2000">
                <a:solidFill>
                  <a:schemeClr val="bg1"/>
                </a:solidFill>
              </a:defRPr>
            </a:lvl2pPr>
            <a:lvl3pPr>
              <a:lnSpc>
                <a:spcPct val="125000"/>
              </a:lnSpc>
              <a:spcBef>
                <a:spcPts val="0"/>
              </a:spcBef>
              <a:buClr>
                <a:schemeClr val="tx1">
                  <a:lumMod val="40000"/>
                  <a:lumOff val="60000"/>
                </a:schemeClr>
              </a:buClr>
              <a:defRPr sz="2000">
                <a:solidFill>
                  <a:schemeClr val="bg1"/>
                </a:solidFill>
              </a:defRPr>
            </a:lvl3pPr>
            <a:lvl4pPr>
              <a:lnSpc>
                <a:spcPct val="125000"/>
              </a:lnSpc>
              <a:spcBef>
                <a:spcPts val="0"/>
              </a:spcBef>
              <a:buClr>
                <a:schemeClr val="tx1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26EC6D2-0103-9F4C-B152-A1F22B700F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375" y="6428947"/>
            <a:ext cx="250031" cy="253365"/>
          </a:xfrm>
          <a:prstGeom prst="rect">
            <a:avLst/>
          </a:prstGeom>
        </p:spPr>
      </p:pic>
      <p:sp>
        <p:nvSpPr>
          <p:cNvPr id="15" name="TextBox 11">
            <a:extLst>
              <a:ext uri="{FF2B5EF4-FFF2-40B4-BE49-F238E27FC236}">
                <a16:creationId xmlns:a16="http://schemas.microsoft.com/office/drawing/2014/main" id="{60CB3754-929A-984C-8C74-B8B7AFFDF8CA}"/>
              </a:ext>
            </a:extLst>
          </p:cNvPr>
          <p:cNvSpPr>
            <a:spLocks/>
          </p:cNvSpPr>
          <p:nvPr userDrawn="1"/>
        </p:nvSpPr>
        <p:spPr bwMode="auto">
          <a:xfrm>
            <a:off x="511347" y="6341533"/>
            <a:ext cx="5283200" cy="431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9pPr>
          </a:lstStyle>
          <a:p>
            <a:r>
              <a:rPr lang="en-US" sz="700" b="0" i="0" kern="1200">
                <a:solidFill>
                  <a:schemeClr val="bg1"/>
                </a:solidFill>
                <a:effectLst/>
                <a:latin typeface="Arial"/>
                <a:ea typeface="MS PGothic"/>
                <a:cs typeface="+mn-cs"/>
              </a:rPr>
              <a:t>© 2022 Verint Systems Inc. All Rights Reserved Worldwide.</a:t>
            </a:r>
          </a:p>
          <a:p>
            <a:r>
              <a:rPr lang="en-US" sz="700" b="0" i="0" kern="1200">
                <a:solidFill>
                  <a:schemeClr val="bg1"/>
                </a:solidFill>
                <a:effectLst/>
                <a:latin typeface="Arial"/>
                <a:ea typeface="MS PGothic"/>
                <a:cs typeface="+mn-cs"/>
              </a:rPr>
              <a:t>CONFIDENTIAL AND PROPRIETARY INFORMATION OF VERINT SYSTEMS INC.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330DC5-5D30-BC4E-A99B-FF9A633C3B3E}"/>
              </a:ext>
            </a:extLst>
          </p:cNvPr>
          <p:cNvSpPr/>
          <p:nvPr userDrawn="1"/>
        </p:nvSpPr>
        <p:spPr>
          <a:xfrm>
            <a:off x="7429507" y="-1289507"/>
            <a:ext cx="12858670" cy="12858670"/>
          </a:xfrm>
          <a:prstGeom prst="ellipse">
            <a:avLst/>
          </a:prstGeom>
          <a:noFill/>
          <a:ln w="38100">
            <a:solidFill>
              <a:schemeClr val="accent1">
                <a:lumMod val="40000"/>
                <a:lumOff val="6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CACCFF2-0922-A742-B788-1855DCB71A38}"/>
              </a:ext>
            </a:extLst>
          </p:cNvPr>
          <p:cNvSpPr/>
          <p:nvPr userDrawn="1"/>
        </p:nvSpPr>
        <p:spPr>
          <a:xfrm>
            <a:off x="6735555" y="0"/>
            <a:ext cx="5464913" cy="6858000"/>
          </a:xfrm>
          <a:custGeom>
            <a:avLst/>
            <a:gdLst>
              <a:gd name="connsiteX0" fmla="*/ 4119366 w 5464913"/>
              <a:gd name="connsiteY0" fmla="*/ 0 h 6858000"/>
              <a:gd name="connsiteX1" fmla="*/ 5464913 w 5464913"/>
              <a:gd name="connsiteY1" fmla="*/ 0 h 6858000"/>
              <a:gd name="connsiteX2" fmla="*/ 5464913 w 5464913"/>
              <a:gd name="connsiteY2" fmla="*/ 6858000 h 6858000"/>
              <a:gd name="connsiteX3" fmla="*/ 0 w 5464913"/>
              <a:gd name="connsiteY3" fmla="*/ 6858000 h 6858000"/>
              <a:gd name="connsiteX4" fmla="*/ 38818 w 5464913"/>
              <a:gd name="connsiteY4" fmla="*/ 6091216 h 6858000"/>
              <a:gd name="connsiteX5" fmla="*/ 3859973 w 5464913"/>
              <a:gd name="connsiteY5" fmla="*/ 1456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4913" h="6858000">
                <a:moveTo>
                  <a:pt x="4119366" y="0"/>
                </a:moveTo>
                <a:lnTo>
                  <a:pt x="5464913" y="0"/>
                </a:lnTo>
                <a:lnTo>
                  <a:pt x="5464913" y="6858000"/>
                </a:lnTo>
                <a:lnTo>
                  <a:pt x="0" y="6858000"/>
                </a:lnTo>
                <a:lnTo>
                  <a:pt x="38818" y="6091216"/>
                </a:lnTo>
                <a:cubicBezTo>
                  <a:pt x="296832" y="3557224"/>
                  <a:pt x="1766063" y="1380365"/>
                  <a:pt x="3859973" y="145654"/>
                </a:cubicBezTo>
                <a:close/>
              </a:path>
            </a:pathLst>
          </a:cu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054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63D07-79A6-E94B-BBE4-18F99210AC36}"/>
              </a:ext>
            </a:extLst>
          </p:cNvPr>
          <p:cNvSpPr/>
          <p:nvPr userDrawn="1"/>
        </p:nvSpPr>
        <p:spPr>
          <a:xfrm>
            <a:off x="1524" y="0"/>
            <a:ext cx="12188952" cy="68579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3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C71445C6-5085-4D9F-9CB5-D205AE11F58B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0E7C06E-F9C0-7641-920B-A12D79385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731520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Title Heading</a:t>
            </a:r>
            <a:endParaRPr lang="en-JM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4C022BC4-CB5B-EB46-9B26-6FCFFFCA531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9458" y="1095294"/>
            <a:ext cx="7315200" cy="6400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Heading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2838191-3487-6D44-B72A-B0F17FE15D1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17526" y="1748626"/>
            <a:ext cx="7315200" cy="4254241"/>
          </a:xfrm>
          <a:prstGeom prst="rect">
            <a:avLst/>
          </a:prstGeom>
        </p:spPr>
        <p:txBody>
          <a:bodyPr/>
          <a:lstStyle>
            <a:lvl1pPr marL="12700" indent="-12700"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tabLst/>
              <a:defRPr sz="2000">
                <a:solidFill>
                  <a:schemeClr val="bg1"/>
                </a:solidFill>
              </a:defRPr>
            </a:lvl1pPr>
            <a:lvl2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defRPr sz="2000">
                <a:solidFill>
                  <a:schemeClr val="bg1"/>
                </a:solidFill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703E220-4533-A545-BCA6-74FDCA2DE6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375" y="6428947"/>
            <a:ext cx="250031" cy="2533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D6159D-2ED7-964B-9BC2-1052F9F49F8F}"/>
              </a:ext>
            </a:extLst>
          </p:cNvPr>
          <p:cNvSpPr>
            <a:spLocks/>
          </p:cNvSpPr>
          <p:nvPr userDrawn="1"/>
        </p:nvSpPr>
        <p:spPr bwMode="auto">
          <a:xfrm>
            <a:off x="511347" y="6341533"/>
            <a:ext cx="5283200" cy="431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9pPr>
          </a:lstStyle>
          <a:p>
            <a:r>
              <a:rPr lang="en-US" sz="700" b="0" i="0" kern="1200">
                <a:solidFill>
                  <a:schemeClr val="bg1">
                    <a:alpha val="50000"/>
                  </a:schemeClr>
                </a:solidFill>
                <a:effectLst/>
                <a:latin typeface="Arial"/>
                <a:ea typeface="MS PGothic"/>
                <a:cs typeface="+mn-cs"/>
              </a:rPr>
              <a:t>RESTRICTED INTERNAL USE ONLY. No external distribution of these materials permitted. Confidential and proprietary information of Verint Systems Inc. © 2022 Verint Systems Inc. All Rights Reserved Worldwide. </a:t>
            </a:r>
          </a:p>
        </p:txBody>
      </p:sp>
    </p:spTree>
    <p:extLst>
      <p:ext uri="{BB962C8B-B14F-4D97-AF65-F5344CB8AC3E}">
        <p14:creationId xmlns:p14="http://schemas.microsoft.com/office/powerpoint/2010/main" val="40571346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41"/>
          </p:nvPr>
        </p:nvSpPr>
        <p:spPr>
          <a:xfrm>
            <a:off x="518160" y="2209800"/>
            <a:ext cx="5376719" cy="35529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4"/>
          </p:nvPr>
        </p:nvSpPr>
        <p:spPr/>
        <p:txBody>
          <a:bodyPr/>
          <a:lstStyle>
            <a:lvl1pPr>
              <a:defRPr/>
            </a:lvl1pPr>
          </a:lstStyle>
          <a:p>
            <a:fld id="{DC665299-DD71-427D-B3DA-6300E7AF350A}" type="slidenum">
              <a:rPr lang="en-JM"/>
              <a:pPr/>
              <a:t>‹#›</a:t>
            </a:fld>
            <a:endParaRPr lang="en-JM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45"/>
          </p:nvPr>
        </p:nvSpPr>
        <p:spPr>
          <a:xfrm>
            <a:off x="6297123" y="2209800"/>
            <a:ext cx="5376672" cy="35529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8F3CC14-299C-CD43-8E0D-29C5CB3C9A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1115568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Title Heading</a:t>
            </a:r>
            <a:endParaRPr lang="en-JM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E75A28F-BE6A-2646-B9DB-20B80519C42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19457" y="1095294"/>
            <a:ext cx="11153087" cy="6400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Subtitle Heading</a:t>
            </a:r>
          </a:p>
        </p:txBody>
      </p:sp>
    </p:spTree>
    <p:extLst>
      <p:ext uri="{BB962C8B-B14F-4D97-AF65-F5344CB8AC3E}">
        <p14:creationId xmlns:p14="http://schemas.microsoft.com/office/powerpoint/2010/main" val="42213739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41"/>
          </p:nvPr>
        </p:nvSpPr>
        <p:spPr>
          <a:xfrm>
            <a:off x="518160" y="2209800"/>
            <a:ext cx="3297691" cy="3695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4"/>
          </p:nvPr>
        </p:nvSpPr>
        <p:spPr/>
        <p:txBody>
          <a:bodyPr/>
          <a:lstStyle>
            <a:lvl1pPr>
              <a:defRPr/>
            </a:lvl1pPr>
          </a:lstStyle>
          <a:p>
            <a:fld id="{DC665299-DD71-427D-B3DA-6300E7AF350A}" type="slidenum">
              <a:rPr lang="en-JM"/>
              <a:pPr/>
              <a:t>‹#›</a:t>
            </a:fld>
            <a:endParaRPr lang="en-JM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45"/>
          </p:nvPr>
        </p:nvSpPr>
        <p:spPr>
          <a:xfrm>
            <a:off x="4446506" y="2209800"/>
            <a:ext cx="3297691" cy="3695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46"/>
          </p:nvPr>
        </p:nvSpPr>
        <p:spPr>
          <a:xfrm>
            <a:off x="8374853" y="2209800"/>
            <a:ext cx="3297691" cy="3695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5CA8DAB-E6F9-B540-AEFD-70A4DC6CA9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1115568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Title Heading</a:t>
            </a:r>
            <a:endParaRPr lang="en-JM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37711C7E-3994-EF48-83F5-A0773D0E2A7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19457" y="1095294"/>
            <a:ext cx="11153087" cy="6400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Subtitle Heading</a:t>
            </a:r>
          </a:p>
        </p:txBody>
      </p:sp>
    </p:spTree>
    <p:extLst>
      <p:ext uri="{BB962C8B-B14F-4D97-AF65-F5344CB8AC3E}">
        <p14:creationId xmlns:p14="http://schemas.microsoft.com/office/powerpoint/2010/main" val="17527804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Center al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41"/>
          </p:nvPr>
        </p:nvSpPr>
        <p:spPr>
          <a:xfrm>
            <a:off x="516864" y="1748626"/>
            <a:ext cx="11155679" cy="40945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"/>
          </p:nvPr>
        </p:nvSpPr>
        <p:spPr/>
        <p:txBody>
          <a:bodyPr/>
          <a:lstStyle>
            <a:lvl1pPr>
              <a:defRPr/>
            </a:lvl1pPr>
          </a:lstStyle>
          <a:p>
            <a:fld id="{E6A93944-3474-4E48-BCD4-69ED9CACC019}" type="slidenum">
              <a:rPr lang="en-JM"/>
              <a:pPr/>
              <a:t>‹#›</a:t>
            </a:fld>
            <a:endParaRPr lang="en-JM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91CAE90-873D-A546-8CCC-436BEEF137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1115568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Title Heading</a:t>
            </a:r>
            <a:endParaRPr lang="en-JM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45719F4-8A94-3047-9DFF-8028D812224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9457" y="1095294"/>
            <a:ext cx="11153087" cy="6400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Subtitle Heading</a:t>
            </a:r>
          </a:p>
        </p:txBody>
      </p:sp>
    </p:spTree>
    <p:extLst>
      <p:ext uri="{BB962C8B-B14F-4D97-AF65-F5344CB8AC3E}">
        <p14:creationId xmlns:p14="http://schemas.microsoft.com/office/powerpoint/2010/main" val="36881338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ith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F2202E7-C563-E84B-81B0-7A5EE14CB4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JM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"/>
          </p:nvPr>
        </p:nvSpPr>
        <p:spPr>
          <a:xfrm>
            <a:off x="10795000" y="6337300"/>
            <a:ext cx="1016000" cy="430213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30B2D1E-9FFC-40D1-BD56-41383C696DDF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7913" y="1566333"/>
            <a:ext cx="2407019" cy="3733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0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Section Title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4961515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001A6-BD31-4FBC-AA24-96121B4F2E4D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JM" noProof="0"/>
          </a:p>
        </p:txBody>
      </p:sp>
    </p:spTree>
    <p:extLst>
      <p:ext uri="{BB962C8B-B14F-4D97-AF65-F5344CB8AC3E}">
        <p14:creationId xmlns:p14="http://schemas.microsoft.com/office/powerpoint/2010/main" val="35602522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700" y="0"/>
            <a:ext cx="122047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BD3001A6-BD31-4FBC-AA24-96121B4F2E4D}" type="slidenum">
              <a:rPr lang="en-JM" smtClean="0"/>
              <a:pPr/>
              <a:t>‹#›</a:t>
            </a:fld>
            <a:endParaRPr lang="en-JM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8C751AF-E19A-A045-96D9-9CEA60B062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375" y="6428947"/>
            <a:ext cx="250031" cy="253365"/>
          </a:xfrm>
          <a:prstGeom prst="rect">
            <a:avLst/>
          </a:prstGeom>
        </p:spPr>
      </p:pic>
      <p:sp>
        <p:nvSpPr>
          <p:cNvPr id="7" name="TextBox 11">
            <a:extLst>
              <a:ext uri="{FF2B5EF4-FFF2-40B4-BE49-F238E27FC236}">
                <a16:creationId xmlns:a16="http://schemas.microsoft.com/office/drawing/2014/main" id="{9D1B233D-FD72-6A48-91FB-9A5166D64F21}"/>
              </a:ext>
            </a:extLst>
          </p:cNvPr>
          <p:cNvSpPr>
            <a:spLocks/>
          </p:cNvSpPr>
          <p:nvPr userDrawn="1"/>
        </p:nvSpPr>
        <p:spPr bwMode="auto">
          <a:xfrm>
            <a:off x="511347" y="6341533"/>
            <a:ext cx="5283200" cy="431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9pPr>
          </a:lstStyle>
          <a:p>
            <a:r>
              <a:rPr lang="en-US" sz="700" b="0" i="0" kern="1200">
                <a:solidFill>
                  <a:schemeClr val="bg1">
                    <a:alpha val="50000"/>
                  </a:schemeClr>
                </a:solidFill>
                <a:effectLst/>
                <a:latin typeface="Arial"/>
                <a:ea typeface="MS PGothic"/>
                <a:cs typeface="+mn-cs"/>
              </a:rPr>
              <a:t>RESTRICTED INTERNAL USE ONLY. No external distribution of these materials permitted. Confidential and proprietary information of Verint Systems Inc. © 2022 Verint Systems Inc. All Rights Reserved Worldwide. </a:t>
            </a:r>
          </a:p>
        </p:txBody>
      </p:sp>
    </p:spTree>
    <p:extLst>
      <p:ext uri="{BB962C8B-B14F-4D97-AF65-F5344CB8AC3E}">
        <p14:creationId xmlns:p14="http://schemas.microsoft.com/office/powerpoint/2010/main" val="9211051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6B60267-7B2A-9E44-9201-7B7177AFC530}"/>
              </a:ext>
            </a:extLst>
          </p:cNvPr>
          <p:cNvSpPr/>
          <p:nvPr userDrawn="1"/>
        </p:nvSpPr>
        <p:spPr>
          <a:xfrm>
            <a:off x="-12700" y="0"/>
            <a:ext cx="122047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2"/>
          </p:nvPr>
        </p:nvSpPr>
        <p:spPr>
          <a:xfrm>
            <a:off x="10795000" y="6337300"/>
            <a:ext cx="1016000" cy="430213"/>
          </a:xfrm>
        </p:spPr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E6A93944-3474-4E48-BCD4-69ED9CACC019}" type="slidenum">
              <a:rPr lang="en-JM" smtClean="0"/>
              <a:pPr/>
              <a:t>‹#›</a:t>
            </a:fld>
            <a:endParaRPr lang="en-JM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31888EE-459E-C443-B123-86774748F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2005733" cy="685800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F20791-4440-2D41-B1E2-D75D0EA1542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855605" y="4120942"/>
            <a:ext cx="2955395" cy="1881925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7938" indent="-7938">
              <a:lnSpc>
                <a:spcPct val="150000"/>
              </a:lnSpc>
              <a:spcBef>
                <a:spcPts val="0"/>
              </a:spcBef>
              <a:tabLst/>
              <a:defRPr sz="2000" b="1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Source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Position</a:t>
            </a:r>
          </a:p>
          <a:p>
            <a:pPr lvl="0"/>
            <a:r>
              <a:rPr lang="en-US"/>
              <a:t>Company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61B10B5-F87A-CB4E-87ED-51340AC8F6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2375" y="6428947"/>
            <a:ext cx="250031" cy="253365"/>
          </a:xfrm>
          <a:prstGeom prst="rect">
            <a:avLst/>
          </a:prstGeom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1D773E58-55C1-5D4F-95BE-6DD744F3C558}"/>
              </a:ext>
            </a:extLst>
          </p:cNvPr>
          <p:cNvSpPr>
            <a:spLocks/>
          </p:cNvSpPr>
          <p:nvPr userDrawn="1"/>
        </p:nvSpPr>
        <p:spPr bwMode="auto">
          <a:xfrm>
            <a:off x="511347" y="6341533"/>
            <a:ext cx="5283200" cy="431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9pPr>
          </a:lstStyle>
          <a:p>
            <a:r>
              <a:rPr lang="en-US" sz="700" b="0" i="0" kern="1200">
                <a:solidFill>
                  <a:schemeClr val="bg1">
                    <a:alpha val="50000"/>
                  </a:schemeClr>
                </a:solidFill>
                <a:effectLst/>
                <a:latin typeface="Arial"/>
                <a:ea typeface="MS PGothic"/>
                <a:cs typeface="+mn-cs"/>
              </a:rPr>
              <a:t>RESTRICTED INTERNAL USE ONLY. No external distribution of these materials permitted. Confidential and proprietary information of Verint Systems Inc. © 2022 Verint Systems Inc. All Rights Reserved Worldwide.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2F284DA-9058-5444-B19B-3D0978980C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731520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Title Heading</a:t>
            </a:r>
            <a:endParaRPr lang="en-JM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0216521-F002-8745-AA6A-DFEBF8E0D6D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17526" y="1468723"/>
            <a:ext cx="7315200" cy="4254241"/>
          </a:xfrm>
          <a:prstGeom prst="rect">
            <a:avLst/>
          </a:prstGeom>
        </p:spPr>
        <p:txBody>
          <a:bodyPr/>
          <a:lstStyle>
            <a:lvl1pPr marL="12700" indent="-1270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tabLst/>
              <a:defRPr sz="2800">
                <a:solidFill>
                  <a:schemeClr val="bg1"/>
                </a:solidFill>
              </a:defRPr>
            </a:lvl1pPr>
            <a:lvl2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defRPr sz="2000">
                <a:solidFill>
                  <a:schemeClr val="bg1"/>
                </a:solidFill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36408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-12700" y="0"/>
            <a:ext cx="122047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60" hasCustomPrompt="1"/>
          </p:nvPr>
        </p:nvSpPr>
        <p:spPr>
          <a:xfrm>
            <a:off x="4358640" y="4181538"/>
            <a:ext cx="3474720" cy="380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800" b="0">
                <a:solidFill>
                  <a:schemeClr val="bg1"/>
                </a:solidFill>
                <a:latin typeface="+mn-lt"/>
                <a:ea typeface="Open Sans Extrabold" pitchFamily="34" charset="0"/>
                <a:cs typeface="Open Sans Extrabold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4358640" y="4742137"/>
            <a:ext cx="3474720" cy="1066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65" hasCustomPrompt="1"/>
          </p:nvPr>
        </p:nvSpPr>
        <p:spPr>
          <a:xfrm>
            <a:off x="4358640" y="3842257"/>
            <a:ext cx="347472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n-lt"/>
                <a:ea typeface="Open Sans Extrabold" pitchFamily="34" charset="0"/>
                <a:cs typeface="Open Sans Extrabold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r>
              <a:rPr lang="en-US"/>
              <a:t>First Last</a:t>
            </a:r>
          </a:p>
        </p:txBody>
      </p:sp>
      <p:sp>
        <p:nvSpPr>
          <p:cNvPr id="11" name="Picture Placeholder 28"/>
          <p:cNvSpPr>
            <a:spLocks noGrp="1" noChangeAspect="1"/>
          </p:cNvSpPr>
          <p:nvPr>
            <p:ph type="pic" sz="quarter" idx="50"/>
          </p:nvPr>
        </p:nvSpPr>
        <p:spPr>
          <a:xfrm>
            <a:off x="5181600" y="1741423"/>
            <a:ext cx="1828800" cy="1828800"/>
          </a:xfrm>
          <a:prstGeom prst="ellipse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</p:spPr>
        <p:txBody>
          <a:bodyPr rtlCol="0">
            <a:noAutofit/>
          </a:bodyPr>
          <a:lstStyle>
            <a:lvl1pPr marL="0" indent="0" algn="ctr">
              <a:buFontTx/>
              <a:buNone/>
              <a:defRPr sz="1050">
                <a:solidFill>
                  <a:schemeClr val="bg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JM" noProof="0"/>
          </a:p>
        </p:txBody>
      </p:sp>
      <p:sp>
        <p:nvSpPr>
          <p:cNvPr id="12" name="Picture Placeholder 28"/>
          <p:cNvSpPr>
            <a:spLocks noGrp="1" noChangeAspect="1"/>
          </p:cNvSpPr>
          <p:nvPr>
            <p:ph type="pic" sz="quarter" idx="71"/>
          </p:nvPr>
        </p:nvSpPr>
        <p:spPr>
          <a:xfrm>
            <a:off x="1258570" y="1741423"/>
            <a:ext cx="1828800" cy="1828800"/>
          </a:xfrm>
          <a:prstGeom prst="ellipse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</p:spPr>
        <p:txBody>
          <a:bodyPr rtlCol="0">
            <a:noAutofit/>
          </a:bodyPr>
          <a:lstStyle>
            <a:lvl1pPr marL="0" indent="0" algn="ctr">
              <a:buFontTx/>
              <a:buNone/>
              <a:defRPr sz="1050">
                <a:solidFill>
                  <a:schemeClr val="bg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JM" noProof="0"/>
          </a:p>
        </p:txBody>
      </p:sp>
      <p:sp>
        <p:nvSpPr>
          <p:cNvPr id="13" name="Picture Placeholder 28"/>
          <p:cNvSpPr>
            <a:spLocks noGrp="1" noChangeAspect="1"/>
          </p:cNvSpPr>
          <p:nvPr>
            <p:ph type="pic" sz="quarter" idx="72"/>
          </p:nvPr>
        </p:nvSpPr>
        <p:spPr>
          <a:xfrm>
            <a:off x="9155430" y="1737766"/>
            <a:ext cx="1828800" cy="1828800"/>
          </a:xfrm>
          <a:prstGeom prst="ellipse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</p:spPr>
        <p:txBody>
          <a:bodyPr rtlCol="0">
            <a:noAutofit/>
          </a:bodyPr>
          <a:lstStyle>
            <a:lvl1pPr marL="0" indent="0" algn="ctr">
              <a:buFontTx/>
              <a:buNone/>
              <a:defRPr sz="1050">
                <a:solidFill>
                  <a:schemeClr val="bg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JM" noProof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76"/>
          </p:nvPr>
        </p:nvSpPr>
        <p:spPr>
          <a:xfrm>
            <a:off x="10795000" y="6337300"/>
            <a:ext cx="1016000" cy="430213"/>
          </a:xfrm>
        </p:spPr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5382C31D-A61E-4015-9137-2A645CCE248B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BACC3A6-CDA9-4143-89C6-D8E9AD4CB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1115568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Title Heading</a:t>
            </a:r>
            <a:endParaRPr lang="en-JM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A48AC413-776D-4F46-8F24-4FD25C45C033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435610" y="4178973"/>
            <a:ext cx="3474720" cy="380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800" b="0">
                <a:solidFill>
                  <a:schemeClr val="bg1"/>
                </a:solidFill>
                <a:latin typeface="+mn-lt"/>
                <a:ea typeface="Open Sans Extrabold" pitchFamily="34" charset="0"/>
                <a:cs typeface="Open Sans Extrabold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A3AAF743-E5E0-4E48-8B3F-D6E144FFA200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435610" y="4739572"/>
            <a:ext cx="3474720" cy="1066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C6C148D-4CC5-F048-A984-12E75F191FD6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435610" y="3839692"/>
            <a:ext cx="347472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n-lt"/>
                <a:ea typeface="Open Sans Extrabold" pitchFamily="34" charset="0"/>
                <a:cs typeface="Open Sans Extrabold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r>
              <a:rPr lang="en-US"/>
              <a:t>First Last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CAAFC607-7A56-0C4F-8943-D655486EF9CC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281670" y="4178973"/>
            <a:ext cx="3474720" cy="380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800" b="0">
                <a:solidFill>
                  <a:schemeClr val="bg1"/>
                </a:solidFill>
                <a:latin typeface="+mn-lt"/>
                <a:ea typeface="Open Sans Extrabold" pitchFamily="34" charset="0"/>
                <a:cs typeface="Open Sans Extrabold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3C78A15-EC53-C440-BEC6-0AE38BC156DD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8281670" y="4739572"/>
            <a:ext cx="3474720" cy="1066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B043F0CA-6F9C-6B4F-84C3-D86C239F7225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281670" y="3839692"/>
            <a:ext cx="347472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n-lt"/>
                <a:ea typeface="Open Sans Extrabold" pitchFamily="34" charset="0"/>
                <a:cs typeface="Open Sans Extrabold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r>
              <a:rPr lang="en-US"/>
              <a:t>First Last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43C2707B-D69A-AF43-B7D5-3AE7933A81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375" y="6428947"/>
            <a:ext cx="250031" cy="253365"/>
          </a:xfrm>
          <a:prstGeom prst="rect">
            <a:avLst/>
          </a:prstGeom>
        </p:spPr>
      </p:pic>
      <p:sp>
        <p:nvSpPr>
          <p:cNvPr id="29" name="TextBox 11">
            <a:extLst>
              <a:ext uri="{FF2B5EF4-FFF2-40B4-BE49-F238E27FC236}">
                <a16:creationId xmlns:a16="http://schemas.microsoft.com/office/drawing/2014/main" id="{93C70F0F-2B28-F94D-B5B2-29D8D8166923}"/>
              </a:ext>
            </a:extLst>
          </p:cNvPr>
          <p:cNvSpPr>
            <a:spLocks/>
          </p:cNvSpPr>
          <p:nvPr userDrawn="1"/>
        </p:nvSpPr>
        <p:spPr bwMode="auto">
          <a:xfrm>
            <a:off x="511347" y="6341533"/>
            <a:ext cx="5283200" cy="431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9pPr>
          </a:lstStyle>
          <a:p>
            <a:r>
              <a:rPr lang="en-US" sz="700" b="0" i="0" kern="1200">
                <a:solidFill>
                  <a:schemeClr val="bg1">
                    <a:alpha val="50000"/>
                  </a:schemeClr>
                </a:solidFill>
                <a:effectLst/>
                <a:latin typeface="Arial"/>
                <a:ea typeface="MS PGothic"/>
                <a:cs typeface="+mn-cs"/>
              </a:rPr>
              <a:t>RESTRICTED INTERNAL USE ONLY. No external distribution of these materials permitted. Confidential and proprietary information of Verint Systems Inc. © 2022 Verint Systems Inc. All Rights Reserved Worldwide. </a:t>
            </a:r>
          </a:p>
        </p:txBody>
      </p:sp>
    </p:spTree>
    <p:extLst>
      <p:ext uri="{BB962C8B-B14F-4D97-AF65-F5344CB8AC3E}">
        <p14:creationId xmlns:p14="http://schemas.microsoft.com/office/powerpoint/2010/main" val="41379046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age With U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700" y="0"/>
            <a:ext cx="122047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292100" y="3450016"/>
            <a:ext cx="11607800" cy="1553784"/>
            <a:chOff x="292100" y="3450016"/>
            <a:chExt cx="11607800" cy="1553784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1356" y="3450016"/>
              <a:ext cx="1082388" cy="107753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5099" y="3450016"/>
              <a:ext cx="1082388" cy="107753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48456" y="3450016"/>
              <a:ext cx="1082388" cy="107753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17006" y="3450016"/>
              <a:ext cx="1082388" cy="1077534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 userDrawn="1"/>
          </p:nvGrpSpPr>
          <p:grpSpPr>
            <a:xfrm>
              <a:off x="10306330" y="3467100"/>
              <a:ext cx="1028140" cy="1028140"/>
              <a:chOff x="8911911" y="4097991"/>
              <a:chExt cx="1345080" cy="1345080"/>
            </a:xfrm>
          </p:grpSpPr>
          <p:pic>
            <p:nvPicPr>
              <p:cNvPr id="27" name="Picture 26"/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53654" y="4360126"/>
                <a:ext cx="823596" cy="795609"/>
              </a:xfrm>
              <a:prstGeom prst="rect">
                <a:avLst/>
              </a:prstGeom>
            </p:spPr>
          </p:pic>
          <p:sp>
            <p:nvSpPr>
              <p:cNvPr id="28" name="Oval 27"/>
              <p:cNvSpPr/>
              <p:nvPr userDrawn="1"/>
            </p:nvSpPr>
            <p:spPr>
              <a:xfrm>
                <a:off x="8911911" y="4097991"/>
                <a:ext cx="1345080" cy="1345080"/>
              </a:xfrm>
              <a:prstGeom prst="ellipse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extBox 28"/>
            <p:cNvSpPr txBox="1"/>
            <p:nvPr userDrawn="1"/>
          </p:nvSpPr>
          <p:spPr>
            <a:xfrm>
              <a:off x="292100" y="4673600"/>
              <a:ext cx="2120900" cy="3302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500" err="1">
                  <a:solidFill>
                    <a:schemeClr val="bg1"/>
                  </a:solidFill>
                </a:rPr>
                <a:t>facebook.com</a:t>
              </a:r>
              <a:r>
                <a:rPr lang="en-US" sz="1500">
                  <a:solidFill>
                    <a:schemeClr val="bg1"/>
                  </a:solidFill>
                </a:rPr>
                <a:t>/</a:t>
              </a:r>
              <a:r>
                <a:rPr lang="en-US" sz="1500" err="1">
                  <a:solidFill>
                    <a:schemeClr val="bg1"/>
                  </a:solidFill>
                </a:rPr>
                <a:t>verint</a:t>
              </a:r>
              <a:endParaRPr lang="en-US" sz="150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 userDrawn="1"/>
          </p:nvSpPr>
          <p:spPr>
            <a:xfrm>
              <a:off x="2362200" y="4673600"/>
              <a:ext cx="2755900" cy="2667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500" err="1">
                  <a:solidFill>
                    <a:schemeClr val="bg1"/>
                  </a:solidFill>
                </a:rPr>
                <a:t>linkedin.com</a:t>
              </a:r>
              <a:r>
                <a:rPr lang="en-US" sz="1500">
                  <a:solidFill>
                    <a:schemeClr val="bg1"/>
                  </a:solidFill>
                </a:rPr>
                <a:t>/company/</a:t>
              </a:r>
              <a:r>
                <a:rPr lang="en-US" sz="1500" err="1">
                  <a:solidFill>
                    <a:schemeClr val="bg1"/>
                  </a:solidFill>
                </a:rPr>
                <a:t>verint</a:t>
              </a:r>
              <a:endParaRPr lang="en-US" sz="150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 userDrawn="1"/>
          </p:nvSpPr>
          <p:spPr>
            <a:xfrm>
              <a:off x="4959350" y="4673600"/>
              <a:ext cx="2260600" cy="3302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500" err="1">
                  <a:solidFill>
                    <a:schemeClr val="bg1"/>
                  </a:solidFill>
                </a:rPr>
                <a:t>twitter.com</a:t>
              </a:r>
              <a:r>
                <a:rPr lang="en-US" sz="1500">
                  <a:solidFill>
                    <a:schemeClr val="bg1"/>
                  </a:solidFill>
                </a:rPr>
                <a:t>/</a:t>
              </a:r>
              <a:r>
                <a:rPr lang="en-US" sz="1500" err="1">
                  <a:solidFill>
                    <a:schemeClr val="bg1"/>
                  </a:solidFill>
                </a:rPr>
                <a:t>verint</a:t>
              </a:r>
              <a:endParaRPr lang="en-US" sz="150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 userDrawn="1"/>
          </p:nvSpPr>
          <p:spPr>
            <a:xfrm>
              <a:off x="7327900" y="4673600"/>
              <a:ext cx="2260600" cy="3302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500" err="1">
                  <a:solidFill>
                    <a:schemeClr val="bg1"/>
                  </a:solidFill>
                </a:rPr>
                <a:t>youtube.com</a:t>
              </a:r>
              <a:r>
                <a:rPr lang="en-US" sz="1500">
                  <a:solidFill>
                    <a:schemeClr val="bg1"/>
                  </a:solidFill>
                </a:rPr>
                <a:t>/</a:t>
              </a:r>
              <a:r>
                <a:rPr lang="en-US" sz="1500" err="1">
                  <a:solidFill>
                    <a:schemeClr val="bg1"/>
                  </a:solidFill>
                </a:rPr>
                <a:t>VerintTV</a:t>
              </a:r>
              <a:endParaRPr lang="en-US" sz="150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 userDrawn="1"/>
          </p:nvSpPr>
          <p:spPr>
            <a:xfrm>
              <a:off x="9740900" y="4673600"/>
              <a:ext cx="2159000" cy="3302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500" err="1">
                  <a:solidFill>
                    <a:schemeClr val="bg1"/>
                  </a:solidFill>
                </a:rPr>
                <a:t>blog.verint.com</a:t>
              </a:r>
              <a:endParaRPr lang="en-US" sz="1500">
                <a:solidFill>
                  <a:schemeClr val="bg1"/>
                </a:solidFill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0" y="5532780"/>
            <a:ext cx="2590800" cy="673159"/>
          </a:xfrm>
          <a:prstGeom prst="rect">
            <a:avLst/>
          </a:prstGeom>
        </p:spPr>
      </p:pic>
      <p:sp>
        <p:nvSpPr>
          <p:cNvPr id="36" name="Rectangle 18"/>
          <p:cNvSpPr>
            <a:spLocks noChangeArrowheads="1"/>
          </p:cNvSpPr>
          <p:nvPr userDrawn="1"/>
        </p:nvSpPr>
        <p:spPr bwMode="auto">
          <a:xfrm>
            <a:off x="4648347" y="6248400"/>
            <a:ext cx="29065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z="800">
                <a:solidFill>
                  <a:schemeClr val="bg1">
                    <a:alpha val="65000"/>
                  </a:schemeClr>
                </a:solidFill>
                <a:cs typeface="Arial" panose="020B0604020202020204" pitchFamily="34" charset="0"/>
              </a:rPr>
              <a:t>© 2022 Verint Systems Inc. All Rights Reserved Worldwide.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3175000" y="1854200"/>
            <a:ext cx="5829300" cy="8509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en-US" sz="4500" b="1">
                <a:solidFill>
                  <a:schemeClr val="bg1"/>
                </a:solidFill>
              </a:rPr>
              <a:t>Engage With Us</a:t>
            </a:r>
            <a:endParaRPr lang="en-US" sz="4500" b="1" i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598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"/>
          </p:nvPr>
        </p:nvSpPr>
        <p:spPr>
          <a:xfrm>
            <a:off x="10795000" y="6337300"/>
            <a:ext cx="1016000" cy="430213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30B2D1E-9FFC-40D1-BD56-41383C696DDF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1115568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Title Heading</a:t>
            </a:r>
            <a:endParaRPr lang="en-JM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5808551-E3E7-CF49-8BC9-421CB28AE50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17525" y="1273630"/>
            <a:ext cx="11155363" cy="4729237"/>
          </a:xfrm>
          <a:prstGeom prst="rect">
            <a:avLst/>
          </a:prstGeom>
        </p:spPr>
        <p:txBody>
          <a:bodyPr/>
          <a:lstStyle>
            <a:lvl1pPr marL="12700" indent="-12700"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tabLst/>
              <a:defRPr sz="2000"/>
            </a:lvl1pPr>
            <a:lvl2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defRPr sz="2000"/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/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58097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2700" y="0"/>
            <a:ext cx="122047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648347" y="6248400"/>
            <a:ext cx="29065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z="800">
                <a:solidFill>
                  <a:schemeClr val="bg1">
                    <a:alpha val="65000"/>
                  </a:schemeClr>
                </a:solidFill>
                <a:cs typeface="Arial" panose="020B0604020202020204" pitchFamily="34" charset="0"/>
              </a:rPr>
              <a:t>© 2022 Verint Systems Inc. All Rights Reserved Worldwide.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6800" y="2590800"/>
            <a:ext cx="7392416" cy="838200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4200"/>
              </a:lnSpc>
              <a:defRPr sz="3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822863" y="3352800"/>
            <a:ext cx="8534400" cy="10668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0" y="5532780"/>
            <a:ext cx="2590800" cy="67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7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795000" y="6337300"/>
            <a:ext cx="1016000" cy="430213"/>
          </a:xfrm>
        </p:spPr>
        <p:txBody>
          <a:bodyPr/>
          <a:lstStyle/>
          <a:p>
            <a:fld id="{BD3001A6-BD31-4FBC-AA24-96121B4F2E4D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71D92E-03B5-2844-92DA-CC6A7D9571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1115568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Title Heading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5427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"/>
          </p:nvPr>
        </p:nvSpPr>
        <p:spPr>
          <a:xfrm>
            <a:off x="10795000" y="6337300"/>
            <a:ext cx="1016000" cy="430213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30B2D1E-9FFC-40D1-BD56-41383C696DDF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18160" y="377955"/>
            <a:ext cx="11155680" cy="7040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/>
            </a:lvl1pPr>
          </a:lstStyle>
          <a:p>
            <a:r>
              <a:rPr lang="en-US" noProof="0"/>
              <a:t>Title Heading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3B6C412-2C7B-784F-A6DD-A959937984F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9457" y="1095294"/>
            <a:ext cx="11153087" cy="6400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Subtitle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A7461-7AF3-2D40-B642-6DEEAC6AD09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17525" y="1748626"/>
            <a:ext cx="11155363" cy="4254241"/>
          </a:xfrm>
          <a:prstGeom prst="rect">
            <a:avLst/>
          </a:prstGeom>
        </p:spPr>
        <p:txBody>
          <a:bodyPr/>
          <a:lstStyle>
            <a:lvl1pPr marL="12700" indent="-12700"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tabLst/>
              <a:defRPr sz="2000"/>
            </a:lvl1pPr>
            <a:lvl2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defRPr sz="2000"/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/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008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84466" y="6337300"/>
            <a:ext cx="626533" cy="430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>
                    <a:lumMod val="50000"/>
                  </a:schemeClr>
                </a:solidFill>
                <a:cs typeface="Arial" pitchFamily="34" charset="0"/>
              </a:defRPr>
            </a:lvl1pPr>
          </a:lstStyle>
          <a:p>
            <a:fld id="{BD3001A6-BD31-4FBC-AA24-96121B4F2E4D}" type="slidenum">
              <a:rPr lang="en-JM" smtClean="0"/>
              <a:pPr/>
              <a:t>‹#›</a:t>
            </a:fld>
            <a:endParaRPr lang="en-JM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7E46B23-3312-734E-AAB1-9DF03403C87D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02375" y="6428947"/>
            <a:ext cx="250031" cy="253365"/>
          </a:xfrm>
          <a:prstGeom prst="rect">
            <a:avLst/>
          </a:prstGeom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9FD54120-1B08-3543-BDA9-20C6FA7A089B}"/>
              </a:ext>
            </a:extLst>
          </p:cNvPr>
          <p:cNvSpPr>
            <a:spLocks/>
          </p:cNvSpPr>
          <p:nvPr userDrawn="1"/>
        </p:nvSpPr>
        <p:spPr bwMode="auto">
          <a:xfrm>
            <a:off x="511347" y="6341533"/>
            <a:ext cx="5283200" cy="431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9pPr>
          </a:lstStyle>
          <a:p>
            <a:r>
              <a:rPr lang="en-US" sz="700" b="0" i="0" kern="1200">
                <a:solidFill>
                  <a:schemeClr val="bg1">
                    <a:lumMod val="50000"/>
                  </a:schemeClr>
                </a:solidFill>
                <a:effectLst/>
                <a:latin typeface="Arial"/>
                <a:ea typeface="MS PGothic"/>
                <a:cs typeface="+mn-cs"/>
              </a:rPr>
              <a:t>© 2022 Verint Systems Inc. All Rights Reserved Worldwide.</a:t>
            </a:r>
          </a:p>
          <a:p>
            <a:r>
              <a:rPr lang="en-US" sz="700" b="0" i="0" kern="1200">
                <a:solidFill>
                  <a:schemeClr val="bg1">
                    <a:lumMod val="50000"/>
                  </a:schemeClr>
                </a:solidFill>
                <a:effectLst/>
                <a:latin typeface="Arial"/>
                <a:ea typeface="MS PGothic"/>
                <a:cs typeface="+mn-cs"/>
              </a:rPr>
              <a:t>CONFIDENTIAL AND PROPRIETARY INFORMATION OF VERINT SYSTEMS INC.</a:t>
            </a:r>
          </a:p>
        </p:txBody>
      </p:sp>
    </p:spTree>
    <p:extLst>
      <p:ext uri="{BB962C8B-B14F-4D97-AF65-F5344CB8AC3E}">
        <p14:creationId xmlns:p14="http://schemas.microsoft.com/office/powerpoint/2010/main" val="137891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4" r:id="rId10"/>
    <p:sldLayoutId id="2147484055" r:id="rId11"/>
    <p:sldLayoutId id="2147484056" r:id="rId12"/>
    <p:sldLayoutId id="2147484058" r:id="rId13"/>
    <p:sldLayoutId id="2147484059" r:id="rId14"/>
    <p:sldLayoutId id="2147484060" r:id="rId15"/>
    <p:sldLayoutId id="2147484063" r:id="rId16"/>
    <p:sldLayoutId id="2147484064" r:id="rId17"/>
    <p:sldLayoutId id="2147484067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Courier New" panose="02070309020205020404" pitchFamily="49" charset="0"/>
        <a:defRPr sz="2800" kern="1200">
          <a:solidFill>
            <a:srgbClr val="333333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marL="365125" indent="-27305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sz="2400" kern="1200">
          <a:solidFill>
            <a:srgbClr val="333333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marL="639763" indent="-2286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chemeClr val="tx2"/>
        </a:buClr>
        <a:buSzPct val="70000"/>
        <a:buFont typeface="Courier New" panose="02070309020205020404" pitchFamily="49" charset="0"/>
        <a:buChar char="o"/>
        <a:defRPr sz="2000" kern="1200">
          <a:solidFill>
            <a:srgbClr val="333333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marL="914400" indent="-2286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chemeClr val="tx1">
            <a:lumMod val="60000"/>
            <a:lumOff val="40000"/>
          </a:schemeClr>
        </a:buClr>
        <a:buFont typeface="Wingdings" pitchFamily="2" charset="2"/>
        <a:buChar char="§"/>
        <a:defRPr sz="1800" kern="1200">
          <a:solidFill>
            <a:srgbClr val="333333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marL="1187450" indent="-2286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chemeClr val="tx1">
            <a:lumMod val="40000"/>
            <a:lumOff val="60000"/>
          </a:schemeClr>
        </a:buClr>
        <a:buFont typeface="Arial" pitchFamily="34" charset="0"/>
        <a:buChar char="•"/>
        <a:defRPr sz="1600" kern="1200">
          <a:solidFill>
            <a:srgbClr val="333333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84466" y="6337300"/>
            <a:ext cx="626533" cy="430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>
                    <a:lumMod val="50000"/>
                  </a:schemeClr>
                </a:solidFill>
                <a:cs typeface="Arial" pitchFamily="34" charset="0"/>
              </a:defRPr>
            </a:lvl1pPr>
          </a:lstStyle>
          <a:p>
            <a:fld id="{BD3001A6-BD31-4FBC-AA24-96121B4F2E4D}" type="slidenum">
              <a:rPr lang="en-JM" smtClean="0"/>
              <a:pPr/>
              <a:t>‹#›</a:t>
            </a:fld>
            <a:endParaRPr lang="en-JM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7E46B23-3312-734E-AAB1-9DF03403C87D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202375" y="6428947"/>
            <a:ext cx="250031" cy="253365"/>
          </a:xfrm>
          <a:prstGeom prst="rect">
            <a:avLst/>
          </a:prstGeom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9FD54120-1B08-3543-BDA9-20C6FA7A089B}"/>
              </a:ext>
            </a:extLst>
          </p:cNvPr>
          <p:cNvSpPr>
            <a:spLocks/>
          </p:cNvSpPr>
          <p:nvPr userDrawn="1"/>
        </p:nvSpPr>
        <p:spPr bwMode="auto">
          <a:xfrm>
            <a:off x="511347" y="6341533"/>
            <a:ext cx="4674607" cy="431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9pPr>
          </a:lstStyle>
          <a:p>
            <a:r>
              <a:rPr lang="en-US" sz="700" b="0" i="0" kern="1200">
                <a:solidFill>
                  <a:schemeClr val="bg1">
                    <a:lumMod val="50000"/>
                  </a:schemeClr>
                </a:solidFill>
                <a:effectLst/>
                <a:latin typeface="Arial"/>
                <a:ea typeface="MS PGothic"/>
                <a:cs typeface="+mn-cs"/>
              </a:rPr>
              <a:t>RESTRICTED INTERNAL USE ONLY. No external distribution of these materials permitted. Confidential and proprietary information of Verint Systems Inc. © 2022 Verint Systems Inc. All Rights Reserved Worldwide. </a:t>
            </a:r>
          </a:p>
        </p:txBody>
      </p:sp>
    </p:spTree>
    <p:extLst>
      <p:ext uri="{BB962C8B-B14F-4D97-AF65-F5344CB8AC3E}">
        <p14:creationId xmlns:p14="http://schemas.microsoft.com/office/powerpoint/2010/main" val="391013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  <p:sldLayoutId id="2147484093" r:id="rId13"/>
    <p:sldLayoutId id="2147484094" r:id="rId14"/>
    <p:sldLayoutId id="2147484095" r:id="rId15"/>
    <p:sldLayoutId id="2147484096" r:id="rId16"/>
    <p:sldLayoutId id="2147484097" r:id="rId17"/>
    <p:sldLayoutId id="2147484098" r:id="rId18"/>
    <p:sldLayoutId id="2147484099" r:id="rId19"/>
    <p:sldLayoutId id="2147484100" r:id="rId20"/>
    <p:sldLayoutId id="2147484101" r:id="rId21"/>
    <p:sldLayoutId id="2147484102" r:id="rId22"/>
    <p:sldLayoutId id="2147484103" r:id="rId23"/>
    <p:sldLayoutId id="2147484104" r:id="rId24"/>
    <p:sldLayoutId id="2147484105" r:id="rId25"/>
    <p:sldLayoutId id="2147484106" r:id="rId26"/>
    <p:sldLayoutId id="2147484107" r:id="rId2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Courier New" panose="02070309020205020404" pitchFamily="49" charset="0"/>
        <a:defRPr sz="2800" kern="1200">
          <a:solidFill>
            <a:srgbClr val="333333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marL="365125" indent="-27305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sz="2400" kern="1200">
          <a:solidFill>
            <a:srgbClr val="333333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marL="639763" indent="-2286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chemeClr val="tx2"/>
        </a:buClr>
        <a:buSzPct val="70000"/>
        <a:buFont typeface="Courier New" panose="02070309020205020404" pitchFamily="49" charset="0"/>
        <a:buChar char="o"/>
        <a:defRPr sz="2000" kern="1200">
          <a:solidFill>
            <a:srgbClr val="333333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marL="914400" indent="-2286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chemeClr val="tx1">
            <a:lumMod val="60000"/>
            <a:lumOff val="40000"/>
          </a:schemeClr>
        </a:buClr>
        <a:buFont typeface="Wingdings" pitchFamily="2" charset="2"/>
        <a:buChar char="§"/>
        <a:defRPr sz="1800" kern="1200">
          <a:solidFill>
            <a:srgbClr val="333333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marL="1187450" indent="-2286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chemeClr val="tx1">
            <a:lumMod val="40000"/>
            <a:lumOff val="60000"/>
          </a:schemeClr>
        </a:buClr>
        <a:buFont typeface="Arial" pitchFamily="34" charset="0"/>
        <a:buChar char="•"/>
        <a:defRPr sz="1600" kern="1200">
          <a:solidFill>
            <a:srgbClr val="333333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84466" y="6337300"/>
            <a:ext cx="626533" cy="430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>
                    <a:lumMod val="50000"/>
                  </a:schemeClr>
                </a:solidFill>
                <a:cs typeface="Arial" pitchFamily="34" charset="0"/>
              </a:defRPr>
            </a:lvl1pPr>
          </a:lstStyle>
          <a:p>
            <a:fld id="{BD3001A6-BD31-4FBC-AA24-96121B4F2E4D}" type="slidenum">
              <a:rPr lang="en-JM" smtClean="0"/>
              <a:pPr/>
              <a:t>‹#›</a:t>
            </a:fld>
            <a:endParaRPr lang="en-JM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7E46B23-3312-734E-AAB1-9DF03403C87D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02375" y="6428947"/>
            <a:ext cx="250031" cy="253365"/>
          </a:xfrm>
          <a:prstGeom prst="rect">
            <a:avLst/>
          </a:prstGeom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9FD54120-1B08-3543-BDA9-20C6FA7A089B}"/>
              </a:ext>
            </a:extLst>
          </p:cNvPr>
          <p:cNvSpPr>
            <a:spLocks/>
          </p:cNvSpPr>
          <p:nvPr userDrawn="1"/>
        </p:nvSpPr>
        <p:spPr bwMode="auto">
          <a:xfrm>
            <a:off x="511347" y="6341533"/>
            <a:ext cx="5283200" cy="431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MS PGothic"/>
              </a:defRPr>
            </a:lvl9pPr>
          </a:lstStyle>
          <a:p>
            <a:r>
              <a:rPr lang="en-US" sz="700" b="0" i="0" kern="1200">
                <a:solidFill>
                  <a:schemeClr val="bg1">
                    <a:lumMod val="50000"/>
                    <a:alpha val="65000"/>
                  </a:schemeClr>
                </a:solidFill>
                <a:effectLst/>
                <a:latin typeface="Arial"/>
                <a:ea typeface="MS PGothic"/>
                <a:cs typeface="+mn-cs"/>
              </a:rPr>
              <a:t>RESTRICTED INTERNAL USE ONLY. No external distribution of these materials permitted. Confidential and proprietary information of Verint Systems Inc. © 2022 Verint Systems Inc. All Rights Reserved Worldwide. </a:t>
            </a:r>
          </a:p>
        </p:txBody>
      </p:sp>
    </p:spTree>
    <p:extLst>
      <p:ext uri="{BB962C8B-B14F-4D97-AF65-F5344CB8AC3E}">
        <p14:creationId xmlns:p14="http://schemas.microsoft.com/office/powerpoint/2010/main" val="187515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7" r:id="rId8"/>
    <p:sldLayoutId id="2147484118" r:id="rId9"/>
    <p:sldLayoutId id="2147484119" r:id="rId10"/>
    <p:sldLayoutId id="2147484120" r:id="rId11"/>
    <p:sldLayoutId id="2147484121" r:id="rId12"/>
    <p:sldLayoutId id="2147484122" r:id="rId13"/>
    <p:sldLayoutId id="2147484123" r:id="rId14"/>
    <p:sldLayoutId id="2147484124" r:id="rId15"/>
    <p:sldLayoutId id="2147484125" r:id="rId16"/>
    <p:sldLayoutId id="2147484126" r:id="rId17"/>
    <p:sldLayoutId id="2147484127" r:id="rId18"/>
    <p:sldLayoutId id="2147484128" r:id="rId19"/>
    <p:sldLayoutId id="2147484129" r:id="rId20"/>
    <p:sldLayoutId id="2147484131" r:id="rId21"/>
    <p:sldLayoutId id="2147484132" r:id="rId22"/>
    <p:sldLayoutId id="2147484133" r:id="rId23"/>
    <p:sldLayoutId id="2147484134" r:id="rId24"/>
    <p:sldLayoutId id="2147484135" r:id="rId2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Courier New" panose="02070309020205020404" pitchFamily="49" charset="0"/>
        <a:defRPr sz="2800" kern="1200">
          <a:solidFill>
            <a:srgbClr val="333333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marL="365125" indent="-27305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sz="2400" kern="1200">
          <a:solidFill>
            <a:srgbClr val="333333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marL="639763" indent="-2286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chemeClr val="tx2"/>
        </a:buClr>
        <a:buSzPct val="70000"/>
        <a:buFont typeface="Courier New" panose="02070309020205020404" pitchFamily="49" charset="0"/>
        <a:buChar char="o"/>
        <a:defRPr sz="2000" kern="1200">
          <a:solidFill>
            <a:srgbClr val="333333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marL="914400" indent="-2286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chemeClr val="tx1">
            <a:lumMod val="60000"/>
            <a:lumOff val="40000"/>
          </a:schemeClr>
        </a:buClr>
        <a:buFont typeface="Wingdings" pitchFamily="2" charset="2"/>
        <a:buChar char="§"/>
        <a:defRPr sz="1800" kern="1200">
          <a:solidFill>
            <a:srgbClr val="333333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marL="1187450" indent="-2286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chemeClr val="tx1">
            <a:lumMod val="40000"/>
            <a:lumOff val="60000"/>
          </a:schemeClr>
        </a:buClr>
        <a:buFont typeface="Arial" pitchFamily="34" charset="0"/>
        <a:buChar char="•"/>
        <a:defRPr sz="1600" kern="1200">
          <a:solidFill>
            <a:srgbClr val="333333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36B9F910-DFE8-02A6-B27C-B5F5F2494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4" y="251194"/>
            <a:ext cx="11498262" cy="6007841"/>
          </a:xfrm>
          <a:prstGeom prst="rect">
            <a:avLst/>
          </a:prstGeom>
          <a:noFill/>
        </p:spPr>
      </p:pic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DB45F0FB-9719-E495-99F1-0A328E3DED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84466" y="6337300"/>
            <a:ext cx="626533" cy="430213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BD3001A6-BD31-4FBC-AA24-96121B4F2E4D}" type="slidenum">
              <a:rPr lang="en-JM" smtClean="0"/>
              <a:pPr>
                <a:spcAft>
                  <a:spcPts val="600"/>
                </a:spcAft>
              </a:pPr>
              <a:t>1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594485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A2B8A1-919A-56DF-8753-C91974938D75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BD3001A6-BD31-4FBC-AA24-96121B4F2E4D}" type="slidenum">
              <a:rPr lang="en-JM" smtClean="0"/>
              <a:pPr>
                <a:spcAft>
                  <a:spcPts val="600"/>
                </a:spcAft>
              </a:pPr>
              <a:t>2</a:t>
            </a:fld>
            <a:endParaRPr lang="en-JM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3014CD-0B95-1BD6-9EF9-82B1DD369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Three Do’s &amp; Don’ts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BBA87-5656-B996-A790-AE48989442E7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Chat GPT 3.5 Style 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53EE468C-DE7D-B49B-A457-3E2C7147F54A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7" name="Picture 46" descr="A screenshot of a computer&#10;&#10;Description automatically generated">
            <a:extLst>
              <a:ext uri="{FF2B5EF4-FFF2-40B4-BE49-F238E27FC236}">
                <a16:creationId xmlns:a16="http://schemas.microsoft.com/office/drawing/2014/main" id="{F0093D0C-EE47-19DA-B993-BD8DA816AA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0" t="6202" r="10864"/>
          <a:stretch/>
        </p:blipFill>
        <p:spPr>
          <a:xfrm>
            <a:off x="315310" y="1660634"/>
            <a:ext cx="3941379" cy="3338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Picture 48" descr="A screenshot of a computer&#10;&#10;Description automatically generated">
            <a:extLst>
              <a:ext uri="{FF2B5EF4-FFF2-40B4-BE49-F238E27FC236}">
                <a16:creationId xmlns:a16="http://schemas.microsoft.com/office/drawing/2014/main" id="{FE51D0C6-1B93-7B9F-0C3C-B35822193C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1" r="12974"/>
          <a:stretch/>
        </p:blipFill>
        <p:spPr>
          <a:xfrm>
            <a:off x="1355833" y="2783456"/>
            <a:ext cx="3899338" cy="3553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" name="Picture 50" descr="A screenshot of a computer&#10;&#10;Description automatically generated">
            <a:extLst>
              <a:ext uri="{FF2B5EF4-FFF2-40B4-BE49-F238E27FC236}">
                <a16:creationId xmlns:a16="http://schemas.microsoft.com/office/drawing/2014/main" id="{79D9DBF9-E7EF-255D-6166-72A9CEA562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2" r="14300" b="12833"/>
          <a:stretch/>
        </p:blipFill>
        <p:spPr>
          <a:xfrm>
            <a:off x="5457386" y="593764"/>
            <a:ext cx="6037204" cy="51689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DFB4C01-2CBC-1A2F-2BE6-15E0163406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512" y="6097805"/>
            <a:ext cx="1090155" cy="7070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36332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3A52F8-A613-AF53-D327-718F560E56AA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B30B2D1E-9FFC-40D1-BD56-41383C696DDF}" type="slidenum">
              <a:rPr lang="en-JM" smtClean="0"/>
              <a:pPr/>
              <a:t>3</a:t>
            </a:fld>
            <a:endParaRPr lang="en-J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7FDE53-5CFB-832E-629F-B81B24F0DFE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n-US" dirty="0"/>
              <a:t>CX Orchestration Edition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18ACCB-5FC4-CDB0-CBB5-46BC395D4550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86739" y="1909259"/>
            <a:ext cx="4212129" cy="4254241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Orchestration Platform…do choose Open In the Box (OITB), don’t expect everything Out Of The Box (OOTB). </a:t>
            </a:r>
          </a:p>
          <a:p>
            <a:pPr marL="457200" indent="-457200">
              <a:buAutoNum type="arabicPeriod"/>
            </a:pPr>
            <a:r>
              <a:rPr lang="en-US" dirty="0"/>
              <a:t>Measure business metrics (even your own OKRs), don’t just focus on chatbot analytics.</a:t>
            </a:r>
          </a:p>
          <a:p>
            <a:pPr marL="457200" indent="-457200">
              <a:buAutoNum type="arabicPeriod"/>
            </a:pPr>
            <a:r>
              <a:rPr lang="en-US" dirty="0"/>
              <a:t>”Conduct” &amp; design experiences that are supercharged with LLMs, don’t  only make bot flows for LLMs.  </a:t>
            </a:r>
          </a:p>
        </p:txBody>
      </p:sp>
      <p:pic>
        <p:nvPicPr>
          <p:cNvPr id="7" name="Picture 6" descr="A yellow sign with black text&#10;&#10;Description automatically generated">
            <a:extLst>
              <a:ext uri="{FF2B5EF4-FFF2-40B4-BE49-F238E27FC236}">
                <a16:creationId xmlns:a16="http://schemas.microsoft.com/office/drawing/2014/main" id="{1092DEE0-33DC-CF68-99A7-479EAF93E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7362">
            <a:off x="4541991" y="902051"/>
            <a:ext cx="1378494" cy="136470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49C9921-8BE2-59C4-1564-36BEA41B0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Three Do’s &amp; Don’ts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410C3F-171F-0386-2E7A-7988B4D5F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512" y="6097805"/>
            <a:ext cx="1090155" cy="7070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591838-DAB1-3543-FF79-E2A584707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899" y="3658108"/>
            <a:ext cx="5140434" cy="2793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5BA229-7BDA-F33A-C301-8ACC919483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557" y="370837"/>
            <a:ext cx="5605443" cy="3053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835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67B4CF-D5A2-CFD3-0877-02A74107D5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001A6-BD31-4FBC-AA24-96121B4F2E4D}" type="slidenum">
              <a:rPr lang="en-JM" smtClean="0"/>
              <a:pPr/>
              <a:t>4</a:t>
            </a:fld>
            <a:endParaRPr lang="en-J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5D8A88-ED22-EBE2-38BA-632F37A1E6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4400" y="3035912"/>
            <a:ext cx="5283201" cy="786177"/>
          </a:xfrm>
        </p:spPr>
        <p:txBody>
          <a:bodyPr/>
          <a:lstStyle/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82837814"/>
      </p:ext>
    </p:extLst>
  </p:cSld>
  <p:clrMapOvr>
    <a:masterClrMapping/>
  </p:clrMapOvr>
</p:sld>
</file>

<file path=ppt/theme/theme1.xml><?xml version="1.0" encoding="utf-8"?>
<a:theme xmlns:a="http://schemas.openxmlformats.org/drawingml/2006/main" name="2021_External-Verint">
  <a:themeElements>
    <a:clrScheme name="Custom 1">
      <a:dk1>
        <a:srgbClr val="0079FF"/>
      </a:dk1>
      <a:lt1>
        <a:srgbClr val="FFFFFF"/>
      </a:lt1>
      <a:dk2>
        <a:srgbClr val="0079FF"/>
      </a:dk2>
      <a:lt2>
        <a:srgbClr val="FFFFFF"/>
      </a:lt2>
      <a:accent1>
        <a:srgbClr val="00CE7C"/>
      </a:accent1>
      <a:accent2>
        <a:srgbClr val="FA6E1E"/>
      </a:accent2>
      <a:accent3>
        <a:srgbClr val="262A32"/>
      </a:accent3>
      <a:accent4>
        <a:srgbClr val="0D7F46"/>
      </a:accent4>
      <a:accent5>
        <a:srgbClr val="0D3E86"/>
      </a:accent5>
      <a:accent6>
        <a:srgbClr val="B0B6BB"/>
      </a:accent6>
      <a:hlink>
        <a:srgbClr val="0079FF"/>
      </a:hlink>
      <a:folHlink>
        <a:srgbClr val="0079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 w="25400">
          <a:noFill/>
        </a:ln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25400" cap="rnd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000" dirty="0" smtClean="0">
            <a:solidFill>
              <a:schemeClr val="accent3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erint 2021 Presentation_Template_internal  -  Read-Only" id="{D14F2488-DA87-49A8-B959-87DE446F8BC2}" vid="{C508434D-32FB-41A3-BAC6-CDA776ED8885}"/>
    </a:ext>
  </a:extLst>
</a:theme>
</file>

<file path=ppt/theme/theme2.xml><?xml version="1.0" encoding="utf-8"?>
<a:theme xmlns:a="http://schemas.openxmlformats.org/drawingml/2006/main" name="2021_INTERNAL_Confidential-Verint">
  <a:themeElements>
    <a:clrScheme name="Custom 1">
      <a:dk1>
        <a:srgbClr val="0079FF"/>
      </a:dk1>
      <a:lt1>
        <a:srgbClr val="FFFFFF"/>
      </a:lt1>
      <a:dk2>
        <a:srgbClr val="0079FF"/>
      </a:dk2>
      <a:lt2>
        <a:srgbClr val="FFFFFF"/>
      </a:lt2>
      <a:accent1>
        <a:srgbClr val="00CE7C"/>
      </a:accent1>
      <a:accent2>
        <a:srgbClr val="FA6E1E"/>
      </a:accent2>
      <a:accent3>
        <a:srgbClr val="262A32"/>
      </a:accent3>
      <a:accent4>
        <a:srgbClr val="0D7F46"/>
      </a:accent4>
      <a:accent5>
        <a:srgbClr val="0D3E86"/>
      </a:accent5>
      <a:accent6>
        <a:srgbClr val="B0B6BB"/>
      </a:accent6>
      <a:hlink>
        <a:srgbClr val="0079FF"/>
      </a:hlink>
      <a:folHlink>
        <a:srgbClr val="0079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 w="25400">
          <a:noFill/>
        </a:ln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25400" cap="rnd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000" dirty="0" smtClean="0">
            <a:solidFill>
              <a:schemeClr val="accent3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erint 2022 Presentation_Template_internal" id="{D65CB168-970C-481A-8B66-0DEC96F0D312}" vid="{B1FB5158-B4A3-4674-B3AB-AAAE880BD4C1}"/>
    </a:ext>
  </a:extLst>
</a:theme>
</file>

<file path=ppt/theme/theme3.xml><?xml version="1.0" encoding="utf-8"?>
<a:theme xmlns:a="http://schemas.openxmlformats.org/drawingml/2006/main" name="1_2021_External-Verint">
  <a:themeElements>
    <a:clrScheme name="Custom 1">
      <a:dk1>
        <a:srgbClr val="0079FF"/>
      </a:dk1>
      <a:lt1>
        <a:srgbClr val="FFFFFF"/>
      </a:lt1>
      <a:dk2>
        <a:srgbClr val="0079FF"/>
      </a:dk2>
      <a:lt2>
        <a:srgbClr val="FFFFFF"/>
      </a:lt2>
      <a:accent1>
        <a:srgbClr val="00CE7C"/>
      </a:accent1>
      <a:accent2>
        <a:srgbClr val="FA6E1E"/>
      </a:accent2>
      <a:accent3>
        <a:srgbClr val="262A32"/>
      </a:accent3>
      <a:accent4>
        <a:srgbClr val="0D7F46"/>
      </a:accent4>
      <a:accent5>
        <a:srgbClr val="0D3E86"/>
      </a:accent5>
      <a:accent6>
        <a:srgbClr val="B0B6BB"/>
      </a:accent6>
      <a:hlink>
        <a:srgbClr val="0079FF"/>
      </a:hlink>
      <a:folHlink>
        <a:srgbClr val="0079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 w="25400">
          <a:noFill/>
        </a:ln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25400" cap="rnd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000" dirty="0" smtClean="0">
            <a:solidFill>
              <a:schemeClr val="accent3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erint-2022-Presentation-Template-Internal" id="{541BD278-2B6E-47CF-9FE6-92CAC5278780}" vid="{6F828A85-2DF9-4DAD-9275-544CA4EF9A3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1250278A132E48AC0D55F2DD0ED78E" ma:contentTypeVersion="2" ma:contentTypeDescription="Create a new document." ma:contentTypeScope="" ma:versionID="2563bfedd3cc7773367d2797ab75c2d7">
  <xsd:schema xmlns:xsd="http://www.w3.org/2001/XMLSchema" xmlns:xs="http://www.w3.org/2001/XMLSchema" xmlns:p="http://schemas.microsoft.com/office/2006/metadata/properties" xmlns:ns2="7d7f7318-e31d-4be6-b65b-2d9a1124b4cc" targetNamespace="http://schemas.microsoft.com/office/2006/metadata/properties" ma:root="true" ma:fieldsID="170466bec0bd6a1bb57a5e0bd1737302" ns2:_="">
    <xsd:import namespace="7d7f7318-e31d-4be6-b65b-2d9a1124b4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7f7318-e31d-4be6-b65b-2d9a1124b4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1B32D2-9CF8-44B3-9679-2C6E436727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055922-987A-416F-90B3-491646E3D443}">
  <ds:schemaRefs>
    <ds:schemaRef ds:uri="7d7f7318-e31d-4be6-b65b-2d9a1124b4c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5280C59-635F-4CF5-A0E6-438E93E28EA7}">
  <ds:schemaRefs>
    <ds:schemaRef ds:uri="7d7f7318-e31d-4be6-b65b-2d9a1124b4c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5255</TotalTime>
  <Words>79</Words>
  <Application>Microsoft Macintosh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Courier New</vt:lpstr>
      <vt:lpstr>Nexa Bold</vt:lpstr>
      <vt:lpstr>Wingdings</vt:lpstr>
      <vt:lpstr>2021_External-Verint</vt:lpstr>
      <vt:lpstr>2021_INTERNAL_Confidential-Verint</vt:lpstr>
      <vt:lpstr>1_2021_External-Verint</vt:lpstr>
      <vt:lpstr>PowerPoint Presentation</vt:lpstr>
      <vt:lpstr>Three Do’s &amp; Don’ts </vt:lpstr>
      <vt:lpstr>Three Do’s &amp; Don’ts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Verint 2021 Presentation_Template_internal.potx</dc:title>
  <dc:creator>Cheshire, Mike</dc:creator>
  <cp:lastModifiedBy>Schneider, Frank</cp:lastModifiedBy>
  <cp:revision>13</cp:revision>
  <cp:lastPrinted>2022-10-09T19:18:22Z</cp:lastPrinted>
  <dcterms:created xsi:type="dcterms:W3CDTF">2020-12-08T17:05:51Z</dcterms:created>
  <dcterms:modified xsi:type="dcterms:W3CDTF">2023-09-06T11:33:11Z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0x010100861250278A132E48AC0D55F2DD0ED78E</vt:lpwstr>
  </property>
  <property fmtid="{D5CDD505-2E9C-101B-9397-08002B2CF9AE}" pid="3" name="Current?">
    <vt:bool>false</vt:bool>
  </property>
</Properties>
</file>