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7FFFC5F0_64357A33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7FFFC5EF_5578EE5E.xml" ContentType="application/vnd.ms-powerpoint.comments+xml"/>
  <Override PartName="/ppt/notesSlides/notesSlide6.xml" ContentType="application/vnd.openxmlformats-officedocument.presentationml.notesSlide+xml"/>
  <Override PartName="/ppt/comments/modernComment_7FFFC5E4_8FD65415.xml" ContentType="application/vnd.ms-powerpoint.comments+xml"/>
  <Override PartName="/ppt/notesSlides/notesSlide7.xml" ContentType="application/vnd.openxmlformats-officedocument.presentationml.notesSlide+xml"/>
  <Override PartName="/ppt/comments/modernComment_7FFFC5F2_7BF862BD.xml" ContentType="application/vnd.ms-powerpoint.comments+xml"/>
  <Override PartName="/ppt/notesSlides/notesSlide8.xml" ContentType="application/vnd.openxmlformats-officedocument.presentationml.notesSlide+xml"/>
  <Override PartName="/ppt/comments/modernComment_7FFFC5F3_9C8E76E0.xml" ContentType="application/vnd.ms-powerpoint.comments+xml"/>
  <Override PartName="/ppt/comments/modernComment_7FFFC5F5_E1B41B08.xml" ContentType="application/vnd.ms-powerpoint.comments+xml"/>
  <Override PartName="/ppt/comments/modernComment_7FFFC5F6_1DB935EB.xml" ContentType="application/vnd.ms-powerpoint.comments+xml"/>
  <Override PartName="/ppt/comments/modernComment_7FFFC5F8_9B758C3B.xml" ContentType="application/vnd.ms-powerpoint.comments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147468799" r:id="rId2"/>
    <p:sldId id="2147468800" r:id="rId3"/>
    <p:sldId id="2145705656" r:id="rId4"/>
    <p:sldId id="2147468784" r:id="rId5"/>
    <p:sldId id="2147468795" r:id="rId6"/>
    <p:sldId id="2147468794" r:id="rId7"/>
    <p:sldId id="2147468783" r:id="rId8"/>
    <p:sldId id="2147468772" r:id="rId9"/>
    <p:sldId id="2147468786" r:id="rId10"/>
    <p:sldId id="2147468787" r:id="rId11"/>
    <p:sldId id="2147468789" r:id="rId12"/>
    <p:sldId id="2147468790" r:id="rId13"/>
    <p:sldId id="2147468792" r:id="rId14"/>
    <p:sldId id="214746879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53EF8C-F91D-BF4B-DF5A-72D9F31B534F}" name="Roei Yosef" initials="RY" userId="S::roeiy@audiocodes.com::0b6f0a05-a8cf-4762-9c78-a15b1d69a7bc" providerId="AD"/>
  <p188:author id="{E3C14DD5-06A7-0CED-A320-E0AE1AA17480}" name="Rena Erez" initials="RE" userId="S::renae@audiocodes.com::c6d34321-9663-445a-a83a-65938d01b2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0CA5EC-78BE-4015-9788-142AC477C6C2}" v="20" dt="2023-09-07T01:23:55.2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on everett Smith" userId="0488ad19-53db-46ba-9128-8d6c2d888b14" providerId="ADAL" clId="{FD0CA5EC-78BE-4015-9788-142AC477C6C2}"/>
    <pc:docChg chg="undo custSel addSld delSld modSld sldOrd">
      <pc:chgData name="Brandon everett Smith" userId="0488ad19-53db-46ba-9128-8d6c2d888b14" providerId="ADAL" clId="{FD0CA5EC-78BE-4015-9788-142AC477C6C2}" dt="2023-09-07T01:37:38.083" v="285"/>
      <pc:docMkLst>
        <pc:docMk/>
      </pc:docMkLst>
      <pc:sldChg chg="del">
        <pc:chgData name="Brandon everett Smith" userId="0488ad19-53db-46ba-9128-8d6c2d888b14" providerId="ADAL" clId="{FD0CA5EC-78BE-4015-9788-142AC477C6C2}" dt="2023-08-30T14:47:23.491" v="49" actId="47"/>
        <pc:sldMkLst>
          <pc:docMk/>
          <pc:sldMk cId="1935778527" sldId="2142534397"/>
        </pc:sldMkLst>
      </pc:sldChg>
      <pc:sldChg chg="modSp mod modTransition delCm">
        <pc:chgData name="Brandon everett Smith" userId="0488ad19-53db-46ba-9128-8d6c2d888b14" providerId="ADAL" clId="{FD0CA5EC-78BE-4015-9788-142AC477C6C2}" dt="2023-09-07T01:20:01.416" v="264"/>
        <pc:sldMkLst>
          <pc:docMk/>
          <pc:sldMk cId="3570383437" sldId="2145705656"/>
        </pc:sldMkLst>
        <pc:spChg chg="mod">
          <ac:chgData name="Brandon everett Smith" userId="0488ad19-53db-46ba-9128-8d6c2d888b14" providerId="ADAL" clId="{FD0CA5EC-78BE-4015-9788-142AC477C6C2}" dt="2023-08-30T14:39:48.839" v="40" actId="20577"/>
          <ac:spMkLst>
            <pc:docMk/>
            <pc:sldMk cId="3570383437" sldId="2145705656"/>
            <ac:spMk id="24" creationId="{FABEE49F-CCB9-454A-A710-04C7FB37F4B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Brandon everett Smith" userId="0488ad19-53db-46ba-9128-8d6c2d888b14" providerId="ADAL" clId="{FD0CA5EC-78BE-4015-9788-142AC477C6C2}" dt="2023-09-07T01:19:18.863" v="262"/>
              <pc2:cmMkLst xmlns:pc2="http://schemas.microsoft.com/office/powerpoint/2019/9/main/command">
                <pc:docMk/>
                <pc:sldMk cId="3570383437" sldId="2145705656"/>
                <pc2:cmMk id="{15C757AC-764E-4D79-8D94-04A3E221B969}"/>
              </pc2:cmMkLst>
            </pc226:cmChg>
          </p:ext>
        </pc:extLst>
      </pc:sldChg>
      <pc:sldChg chg="delSp modSp del mod">
        <pc:chgData name="Brandon everett Smith" userId="0488ad19-53db-46ba-9128-8d6c2d888b14" providerId="ADAL" clId="{FD0CA5EC-78BE-4015-9788-142AC477C6C2}" dt="2023-08-30T15:03:18.175" v="93" actId="47"/>
        <pc:sldMkLst>
          <pc:docMk/>
          <pc:sldMk cId="2877044627" sldId="2145705723"/>
        </pc:sldMkLst>
        <pc:spChg chg="del">
          <ac:chgData name="Brandon everett Smith" userId="0488ad19-53db-46ba-9128-8d6c2d888b14" providerId="ADAL" clId="{FD0CA5EC-78BE-4015-9788-142AC477C6C2}" dt="2023-08-30T14:37:47.567" v="35" actId="478"/>
          <ac:spMkLst>
            <pc:docMk/>
            <pc:sldMk cId="2877044627" sldId="2145705723"/>
            <ac:spMk id="2" creationId="{6EC864D6-171B-9B6C-C5F8-3BC9C8BFF066}"/>
          </ac:spMkLst>
        </pc:spChg>
        <pc:spChg chg="mod">
          <ac:chgData name="Brandon everett Smith" userId="0488ad19-53db-46ba-9128-8d6c2d888b14" providerId="ADAL" clId="{FD0CA5EC-78BE-4015-9788-142AC477C6C2}" dt="2023-08-30T14:37:56.528" v="38" actId="14100"/>
          <ac:spMkLst>
            <pc:docMk/>
            <pc:sldMk cId="2877044627" sldId="2145705723"/>
            <ac:spMk id="11" creationId="{016BEA5F-5AFB-78AC-514B-C8AE295D8EFE}"/>
          </ac:spMkLst>
        </pc:spChg>
        <pc:spChg chg="mod">
          <ac:chgData name="Brandon everett Smith" userId="0488ad19-53db-46ba-9128-8d6c2d888b14" providerId="ADAL" clId="{FD0CA5EC-78BE-4015-9788-142AC477C6C2}" dt="2023-08-30T14:37:56.528" v="38" actId="14100"/>
          <ac:spMkLst>
            <pc:docMk/>
            <pc:sldMk cId="2877044627" sldId="2145705723"/>
            <ac:spMk id="12" creationId="{8B212D71-EDE9-9324-B8A3-38B6860803B5}"/>
          </ac:spMkLst>
        </pc:spChg>
        <pc:spChg chg="mod">
          <ac:chgData name="Brandon everett Smith" userId="0488ad19-53db-46ba-9128-8d6c2d888b14" providerId="ADAL" clId="{FD0CA5EC-78BE-4015-9788-142AC477C6C2}" dt="2023-08-30T14:37:56.528" v="38" actId="14100"/>
          <ac:spMkLst>
            <pc:docMk/>
            <pc:sldMk cId="2877044627" sldId="2145705723"/>
            <ac:spMk id="18" creationId="{59C1026E-3531-097E-A51E-9D8F54AFC728}"/>
          </ac:spMkLst>
        </pc:spChg>
        <pc:spChg chg="mod">
          <ac:chgData name="Brandon everett Smith" userId="0488ad19-53db-46ba-9128-8d6c2d888b14" providerId="ADAL" clId="{FD0CA5EC-78BE-4015-9788-142AC477C6C2}" dt="2023-08-30T14:37:56.528" v="38" actId="14100"/>
          <ac:spMkLst>
            <pc:docMk/>
            <pc:sldMk cId="2877044627" sldId="2145705723"/>
            <ac:spMk id="21" creationId="{F9F8ADEB-05AC-25BC-4D55-5B9EB866C6DD}"/>
          </ac:spMkLst>
        </pc:spChg>
        <pc:spChg chg="mod">
          <ac:chgData name="Brandon everett Smith" userId="0488ad19-53db-46ba-9128-8d6c2d888b14" providerId="ADAL" clId="{FD0CA5EC-78BE-4015-9788-142AC477C6C2}" dt="2023-08-30T14:37:56.528" v="38" actId="14100"/>
          <ac:spMkLst>
            <pc:docMk/>
            <pc:sldMk cId="2877044627" sldId="2145705723"/>
            <ac:spMk id="43" creationId="{12EA0F77-A6E0-09B0-2A70-56D086A4F426}"/>
          </ac:spMkLst>
        </pc:spChg>
        <pc:spChg chg="mod">
          <ac:chgData name="Brandon everett Smith" userId="0488ad19-53db-46ba-9128-8d6c2d888b14" providerId="ADAL" clId="{FD0CA5EC-78BE-4015-9788-142AC477C6C2}" dt="2023-08-30T14:37:56.528" v="38" actId="14100"/>
          <ac:spMkLst>
            <pc:docMk/>
            <pc:sldMk cId="2877044627" sldId="2145705723"/>
            <ac:spMk id="44" creationId="{1B745A87-4C24-4D1D-DF79-9EC3817941B2}"/>
          </ac:spMkLst>
        </pc:spChg>
        <pc:spChg chg="mod">
          <ac:chgData name="Brandon everett Smith" userId="0488ad19-53db-46ba-9128-8d6c2d888b14" providerId="ADAL" clId="{FD0CA5EC-78BE-4015-9788-142AC477C6C2}" dt="2023-08-30T14:37:56.528" v="38" actId="14100"/>
          <ac:spMkLst>
            <pc:docMk/>
            <pc:sldMk cId="2877044627" sldId="2145705723"/>
            <ac:spMk id="57" creationId="{9A377997-76A5-7B12-FFA5-69D2E744A633}"/>
          </ac:spMkLst>
        </pc:spChg>
        <pc:spChg chg="mod">
          <ac:chgData name="Brandon everett Smith" userId="0488ad19-53db-46ba-9128-8d6c2d888b14" providerId="ADAL" clId="{FD0CA5EC-78BE-4015-9788-142AC477C6C2}" dt="2023-08-30T14:37:56.528" v="38" actId="14100"/>
          <ac:spMkLst>
            <pc:docMk/>
            <pc:sldMk cId="2877044627" sldId="2145705723"/>
            <ac:spMk id="58" creationId="{0FE82779-0907-E076-4D3A-FBB319405371}"/>
          </ac:spMkLst>
        </pc:spChg>
        <pc:spChg chg="mod">
          <ac:chgData name="Brandon everett Smith" userId="0488ad19-53db-46ba-9128-8d6c2d888b14" providerId="ADAL" clId="{FD0CA5EC-78BE-4015-9788-142AC477C6C2}" dt="2023-08-30T14:37:56.528" v="38" actId="14100"/>
          <ac:spMkLst>
            <pc:docMk/>
            <pc:sldMk cId="2877044627" sldId="2145705723"/>
            <ac:spMk id="59" creationId="{53C2AA79-05A2-8E92-16F2-6646558895EB}"/>
          </ac:spMkLst>
        </pc:spChg>
        <pc:spChg chg="mod">
          <ac:chgData name="Brandon everett Smith" userId="0488ad19-53db-46ba-9128-8d6c2d888b14" providerId="ADAL" clId="{FD0CA5EC-78BE-4015-9788-142AC477C6C2}" dt="2023-08-30T14:37:56.528" v="38" actId="14100"/>
          <ac:spMkLst>
            <pc:docMk/>
            <pc:sldMk cId="2877044627" sldId="2145705723"/>
            <ac:spMk id="60" creationId="{9DCF5558-04E6-F3A0-B38F-B7CD4DEDD77F}"/>
          </ac:spMkLst>
        </pc:spChg>
        <pc:picChg chg="mod">
          <ac:chgData name="Brandon everett Smith" userId="0488ad19-53db-46ba-9128-8d6c2d888b14" providerId="ADAL" clId="{FD0CA5EC-78BE-4015-9788-142AC477C6C2}" dt="2023-08-30T14:37:56.528" v="38" actId="14100"/>
          <ac:picMkLst>
            <pc:docMk/>
            <pc:sldMk cId="2877044627" sldId="2145705723"/>
            <ac:picMk id="4" creationId="{2130F671-FF31-645E-4498-6AD546CE807C}"/>
          </ac:picMkLst>
        </pc:picChg>
        <pc:picChg chg="mod">
          <ac:chgData name="Brandon everett Smith" userId="0488ad19-53db-46ba-9128-8d6c2d888b14" providerId="ADAL" clId="{FD0CA5EC-78BE-4015-9788-142AC477C6C2}" dt="2023-08-30T14:37:56.528" v="38" actId="14100"/>
          <ac:picMkLst>
            <pc:docMk/>
            <pc:sldMk cId="2877044627" sldId="2145705723"/>
            <ac:picMk id="50" creationId="{E67EAE55-2AB4-4CFC-6CDD-B444039F0FBD}"/>
          </ac:picMkLst>
        </pc:picChg>
        <pc:picChg chg="mod">
          <ac:chgData name="Brandon everett Smith" userId="0488ad19-53db-46ba-9128-8d6c2d888b14" providerId="ADAL" clId="{FD0CA5EC-78BE-4015-9788-142AC477C6C2}" dt="2023-08-30T14:37:56.528" v="38" actId="14100"/>
          <ac:picMkLst>
            <pc:docMk/>
            <pc:sldMk cId="2877044627" sldId="2145705723"/>
            <ac:picMk id="61" creationId="{47FA1E9B-0DDD-388D-EE24-D2E816B80B21}"/>
          </ac:picMkLst>
        </pc:picChg>
      </pc:sldChg>
      <pc:sldChg chg="delSp modSp mod modTransition delAnim">
        <pc:chgData name="Brandon everett Smith" userId="0488ad19-53db-46ba-9128-8d6c2d888b14" providerId="ADAL" clId="{FD0CA5EC-78BE-4015-9788-142AC477C6C2}" dt="2023-09-07T01:23:36.758" v="276"/>
        <pc:sldMkLst>
          <pc:docMk/>
          <pc:sldMk cId="2413188117" sldId="2147468772"/>
        </pc:sldMkLst>
        <pc:spChg chg="del">
          <ac:chgData name="Brandon everett Smith" userId="0488ad19-53db-46ba-9128-8d6c2d888b14" providerId="ADAL" clId="{FD0CA5EC-78BE-4015-9788-142AC477C6C2}" dt="2023-08-30T14:48:16.981" v="91" actId="478"/>
          <ac:spMkLst>
            <pc:docMk/>
            <pc:sldMk cId="2413188117" sldId="2147468772"/>
            <ac:spMk id="8" creationId="{1BCF0799-F81B-4202-AFF3-FDC2137BFC15}"/>
          </ac:spMkLst>
        </pc:spChg>
        <pc:spChg chg="mod">
          <ac:chgData name="Brandon everett Smith" userId="0488ad19-53db-46ba-9128-8d6c2d888b14" providerId="ADAL" clId="{FD0CA5EC-78BE-4015-9788-142AC477C6C2}" dt="2023-08-30T14:47:17.878" v="48" actId="1035"/>
          <ac:spMkLst>
            <pc:docMk/>
            <pc:sldMk cId="2413188117" sldId="2147468772"/>
            <ac:spMk id="79" creationId="{0AD6E34D-8D58-447F-9DF8-877DE917D941}"/>
          </ac:spMkLst>
        </pc:spChg>
        <pc:spChg chg="mod">
          <ac:chgData name="Brandon everett Smith" userId="0488ad19-53db-46ba-9128-8d6c2d888b14" providerId="ADAL" clId="{FD0CA5EC-78BE-4015-9788-142AC477C6C2}" dt="2023-08-30T14:47:42.331" v="79" actId="20577"/>
          <ac:spMkLst>
            <pc:docMk/>
            <pc:sldMk cId="2413188117" sldId="2147468772"/>
            <ac:spMk id="97" creationId="{1A988A2E-F1FA-4EF1-A3CE-E2A139ECC505}"/>
          </ac:spMkLst>
        </pc:spChg>
        <pc:spChg chg="mod">
          <ac:chgData name="Brandon everett Smith" userId="0488ad19-53db-46ba-9128-8d6c2d888b14" providerId="ADAL" clId="{FD0CA5EC-78BE-4015-9788-142AC477C6C2}" dt="2023-08-30T14:47:53.786" v="83" actId="20577"/>
          <ac:spMkLst>
            <pc:docMk/>
            <pc:sldMk cId="2413188117" sldId="2147468772"/>
            <ac:spMk id="104" creationId="{40C6E435-4C77-4D5A-8E03-866DABE40C7B}"/>
          </ac:spMkLst>
        </pc:spChg>
        <pc:spChg chg="mod">
          <ac:chgData name="Brandon everett Smith" userId="0488ad19-53db-46ba-9128-8d6c2d888b14" providerId="ADAL" clId="{FD0CA5EC-78BE-4015-9788-142AC477C6C2}" dt="2023-08-30T14:48:06.900" v="90" actId="20577"/>
          <ac:spMkLst>
            <pc:docMk/>
            <pc:sldMk cId="2413188117" sldId="2147468772"/>
            <ac:spMk id="149" creationId="{C9BB613B-6520-45AB-ABFF-1352EE842A9D}"/>
          </ac:spMkLst>
        </pc:spChg>
      </pc:sldChg>
      <pc:sldChg chg="mod modTransition modShow">
        <pc:chgData name="Brandon everett Smith" userId="0488ad19-53db-46ba-9128-8d6c2d888b14" providerId="ADAL" clId="{FD0CA5EC-78BE-4015-9788-142AC477C6C2}" dt="2023-09-07T01:23:32.698" v="274"/>
        <pc:sldMkLst>
          <pc:docMk/>
          <pc:sldMk cId="1433988702" sldId="2147468783"/>
        </pc:sldMkLst>
      </pc:sldChg>
      <pc:sldChg chg="ord modTransition">
        <pc:chgData name="Brandon everett Smith" userId="0488ad19-53db-46ba-9128-8d6c2d888b14" providerId="ADAL" clId="{FD0CA5EC-78BE-4015-9788-142AC477C6C2}" dt="2023-09-07T01:37:38.083" v="285"/>
        <pc:sldMkLst>
          <pc:docMk/>
          <pc:sldMk cId="1681226291" sldId="2147468784"/>
        </pc:sldMkLst>
      </pc:sldChg>
      <pc:sldChg chg="modTransition">
        <pc:chgData name="Brandon everett Smith" userId="0488ad19-53db-46ba-9128-8d6c2d888b14" providerId="ADAL" clId="{FD0CA5EC-78BE-4015-9788-142AC477C6C2}" dt="2023-09-07T01:23:40.263" v="278"/>
        <pc:sldMkLst>
          <pc:docMk/>
          <pc:sldMk cId="2079875773" sldId="2147468786"/>
        </pc:sldMkLst>
      </pc:sldChg>
      <pc:sldChg chg="modTransition">
        <pc:chgData name="Brandon everett Smith" userId="0488ad19-53db-46ba-9128-8d6c2d888b14" providerId="ADAL" clId="{FD0CA5EC-78BE-4015-9788-142AC477C6C2}" dt="2023-09-07T01:23:44.456" v="279"/>
        <pc:sldMkLst>
          <pc:docMk/>
          <pc:sldMk cId="2626582240" sldId="2147468787"/>
        </pc:sldMkLst>
      </pc:sldChg>
      <pc:sldChg chg="del">
        <pc:chgData name="Brandon everett Smith" userId="0488ad19-53db-46ba-9128-8d6c2d888b14" providerId="ADAL" clId="{FD0CA5EC-78BE-4015-9788-142AC477C6C2}" dt="2023-08-30T15:02:53.099" v="92" actId="47"/>
        <pc:sldMkLst>
          <pc:docMk/>
          <pc:sldMk cId="4131951326" sldId="2147468788"/>
        </pc:sldMkLst>
      </pc:sldChg>
      <pc:sldChg chg="modTransition">
        <pc:chgData name="Brandon everett Smith" userId="0488ad19-53db-46ba-9128-8d6c2d888b14" providerId="ADAL" clId="{FD0CA5EC-78BE-4015-9788-142AC477C6C2}" dt="2023-09-07T01:23:48.974" v="281"/>
        <pc:sldMkLst>
          <pc:docMk/>
          <pc:sldMk cId="3786677000" sldId="2147468789"/>
        </pc:sldMkLst>
      </pc:sldChg>
      <pc:sldChg chg="modTransition">
        <pc:chgData name="Brandon everett Smith" userId="0488ad19-53db-46ba-9128-8d6c2d888b14" providerId="ADAL" clId="{FD0CA5EC-78BE-4015-9788-142AC477C6C2}" dt="2023-09-07T01:23:55.209" v="283"/>
        <pc:sldMkLst>
          <pc:docMk/>
          <pc:sldMk cId="498677227" sldId="2147468790"/>
        </pc:sldMkLst>
      </pc:sldChg>
      <pc:sldChg chg="mod modShow">
        <pc:chgData name="Brandon everett Smith" userId="0488ad19-53db-46ba-9128-8d6c2d888b14" providerId="ADAL" clId="{FD0CA5EC-78BE-4015-9788-142AC477C6C2}" dt="2023-09-07T01:22:13.588" v="266" actId="729"/>
        <pc:sldMkLst>
          <pc:docMk/>
          <pc:sldMk cId="37194609" sldId="2147468794"/>
        </pc:sldMkLst>
      </pc:sldChg>
      <pc:sldChg chg="ord modTransition">
        <pc:chgData name="Brandon everett Smith" userId="0488ad19-53db-46ba-9128-8d6c2d888b14" providerId="ADAL" clId="{FD0CA5EC-78BE-4015-9788-142AC477C6C2}" dt="2023-09-07T01:22:41.841" v="268"/>
        <pc:sldMkLst>
          <pc:docMk/>
          <pc:sldMk cId="2916576478" sldId="2147468795"/>
        </pc:sldMkLst>
      </pc:sldChg>
      <pc:sldChg chg="modSp mod modTransition">
        <pc:chgData name="Brandon everett Smith" userId="0488ad19-53db-46ba-9128-8d6c2d888b14" providerId="ADAL" clId="{FD0CA5EC-78BE-4015-9788-142AC477C6C2}" dt="2023-09-07T01:22:49.372" v="270"/>
        <pc:sldMkLst>
          <pc:docMk/>
          <pc:sldMk cId="2057415830" sldId="2147468799"/>
        </pc:sldMkLst>
        <pc:spChg chg="mod">
          <ac:chgData name="Brandon everett Smith" userId="0488ad19-53db-46ba-9128-8d6c2d888b14" providerId="ADAL" clId="{FD0CA5EC-78BE-4015-9788-142AC477C6C2}" dt="2023-08-30T14:35:55.467" v="34" actId="1076"/>
          <ac:spMkLst>
            <pc:docMk/>
            <pc:sldMk cId="2057415830" sldId="2147468799"/>
            <ac:spMk id="4" creationId="{79C5A723-08D2-392F-47A3-B6AC7F86963B}"/>
          </ac:spMkLst>
        </pc:spChg>
        <pc:spChg chg="mod">
          <ac:chgData name="Brandon everett Smith" userId="0488ad19-53db-46ba-9128-8d6c2d888b14" providerId="ADAL" clId="{FD0CA5EC-78BE-4015-9788-142AC477C6C2}" dt="2023-08-30T14:35:13.281" v="33" actId="1036"/>
          <ac:spMkLst>
            <pc:docMk/>
            <pc:sldMk cId="2057415830" sldId="2147468799"/>
            <ac:spMk id="6" creationId="{B54B14BD-668B-8831-6EE7-8171289368CF}"/>
          </ac:spMkLst>
        </pc:spChg>
        <pc:picChg chg="mod">
          <ac:chgData name="Brandon everett Smith" userId="0488ad19-53db-46ba-9128-8d6c2d888b14" providerId="ADAL" clId="{FD0CA5EC-78BE-4015-9788-142AC477C6C2}" dt="2023-08-30T14:35:13.281" v="33" actId="1036"/>
          <ac:picMkLst>
            <pc:docMk/>
            <pc:sldMk cId="2057415830" sldId="2147468799"/>
            <ac:picMk id="7" creationId="{E92099D2-1DCE-5C21-9503-4977C093D371}"/>
          </ac:picMkLst>
        </pc:picChg>
      </pc:sldChg>
      <pc:sldChg chg="modSp add mod">
        <pc:chgData name="Brandon everett Smith" userId="0488ad19-53db-46ba-9128-8d6c2d888b14" providerId="ADAL" clId="{FD0CA5EC-78BE-4015-9788-142AC477C6C2}" dt="2023-08-30T15:38:22.587" v="261" actId="20577"/>
        <pc:sldMkLst>
          <pc:docMk/>
          <pc:sldMk cId="879146795" sldId="2147468800"/>
        </pc:sldMkLst>
        <pc:spChg chg="mod">
          <ac:chgData name="Brandon everett Smith" userId="0488ad19-53db-46ba-9128-8d6c2d888b14" providerId="ADAL" clId="{FD0CA5EC-78BE-4015-9788-142AC477C6C2}" dt="2023-08-30T15:38:22.587" v="261" actId="20577"/>
          <ac:spMkLst>
            <pc:docMk/>
            <pc:sldMk cId="879146795" sldId="2147468800"/>
            <ac:spMk id="97" creationId="{959E314A-539C-E3DE-62B1-BC7EE7C66164}"/>
          </ac:spMkLst>
        </pc:spChg>
      </pc:sldChg>
      <pc:sldMasterChg chg="delSldLayout">
        <pc:chgData name="Brandon everett Smith" userId="0488ad19-53db-46ba-9128-8d6c2d888b14" providerId="ADAL" clId="{FD0CA5EC-78BE-4015-9788-142AC477C6C2}" dt="2023-08-30T15:03:18.175" v="93" actId="47"/>
        <pc:sldMasterMkLst>
          <pc:docMk/>
          <pc:sldMasterMk cId="3524905621" sldId="2147483660"/>
        </pc:sldMasterMkLst>
        <pc:sldLayoutChg chg="del">
          <pc:chgData name="Brandon everett Smith" userId="0488ad19-53db-46ba-9128-8d6c2d888b14" providerId="ADAL" clId="{FD0CA5EC-78BE-4015-9788-142AC477C6C2}" dt="2023-08-30T15:03:18.175" v="93" actId="47"/>
          <pc:sldLayoutMkLst>
            <pc:docMk/>
            <pc:sldMasterMk cId="3524905621" sldId="2147483660"/>
            <pc:sldLayoutMk cId="1384236787" sldId="2147483666"/>
          </pc:sldLayoutMkLst>
        </pc:sldLayoutChg>
      </pc:sldMasterChg>
    </pc:docChg>
  </pc:docChgLst>
</pc:chgInfo>
</file>

<file path=ppt/comments/modernComment_7FFFC5E4_8FD654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FC551BF-33F4-484D-9F4C-719B2CD11DED}" authorId="{E3C14DD5-06A7-0CED-A320-E0AE1AA17480}" created="2023-08-06T07:58:08.480">
    <pc:sldMkLst xmlns:pc="http://schemas.microsoft.com/office/powerpoint/2013/main/command">
      <pc:docMk/>
      <pc:sldMk cId="2413188117" sldId="2147468772"/>
    </pc:sldMkLst>
    <p188:txBody>
      <a:bodyPr/>
      <a:lstStyle/>
      <a:p>
        <a:r>
          <a:rPr lang="en-US"/>
          <a:t>design</a:t>
        </a:r>
      </a:p>
    </p188:txBody>
  </p188:cm>
</p188:cmLst>
</file>

<file path=ppt/comments/modernComment_7FFFC5EF_5578EE5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337412-9C37-4B9D-A284-E985A8B16C26}" authorId="{E3C14DD5-06A7-0CED-A320-E0AE1AA17480}" created="2023-08-06T07:56:37.022">
    <pc:sldMkLst xmlns:pc="http://schemas.microsoft.com/office/powerpoint/2013/main/command">
      <pc:docMk/>
      <pc:sldMk cId="1433988702" sldId="2147468783"/>
    </pc:sldMkLst>
    <p188:txBody>
      <a:bodyPr/>
      <a:lstStyle/>
      <a:p>
        <a:r>
          <a:rPr lang="en-US"/>
          <a:t>design</a:t>
        </a:r>
      </a:p>
    </p188:txBody>
  </p188:cm>
</p188:cmLst>
</file>

<file path=ppt/comments/modernComment_7FFFC5F0_64357A3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4DD406F-5334-46D4-AF80-74E7BCA5AB3E}" authorId="{E3C14DD5-06A7-0CED-A320-E0AE1AA17480}" created="2023-08-06T07:57:02.568">
    <pc:sldMkLst xmlns:pc="http://schemas.microsoft.com/office/powerpoint/2013/main/command">
      <pc:docMk/>
      <pc:sldMk cId="1681226291" sldId="2147468784"/>
    </pc:sldMkLst>
    <p188:txBody>
      <a:bodyPr/>
      <a:lstStyle/>
      <a:p>
        <a:r>
          <a:rPr lang="en-US"/>
          <a:t>design</a:t>
        </a:r>
      </a:p>
    </p188:txBody>
  </p188:cm>
</p188:cmLst>
</file>

<file path=ppt/comments/modernComment_7FFFC5F2_7BF862B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67AC308-EC42-446B-850D-DCA0E101C106}" authorId="{E3C14DD5-06A7-0CED-A320-E0AE1AA17480}" created="2023-08-06T07:58:17.338">
    <pc:sldMkLst xmlns:pc="http://schemas.microsoft.com/office/powerpoint/2013/main/command">
      <pc:docMk/>
      <pc:sldMk cId="2079875773" sldId="2147468786"/>
    </pc:sldMkLst>
    <p188:txBody>
      <a:bodyPr/>
      <a:lstStyle/>
      <a:p>
        <a:r>
          <a:rPr lang="en-US"/>
          <a:t>design</a:t>
        </a:r>
      </a:p>
    </p188:txBody>
  </p188:cm>
</p188:cmLst>
</file>

<file path=ppt/comments/modernComment_7FFFC5F3_9C8E76E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0BC1B89-6B6F-414F-87FE-EEEA8D26951C}" authorId="{E3C14DD5-06A7-0CED-A320-E0AE1AA17480}" created="2023-08-06T07:58:24.948">
    <pc:sldMkLst xmlns:pc="http://schemas.microsoft.com/office/powerpoint/2013/main/command">
      <pc:docMk/>
      <pc:sldMk cId="2626582240" sldId="2147468787"/>
    </pc:sldMkLst>
    <p188:txBody>
      <a:bodyPr/>
      <a:lstStyle/>
      <a:p>
        <a:r>
          <a:rPr lang="en-US"/>
          <a:t>design</a:t>
        </a:r>
      </a:p>
    </p188:txBody>
  </p188:cm>
</p188:cmLst>
</file>

<file path=ppt/comments/modernComment_7FFFC5F5_E1B41B0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CFF95F8-490F-492E-A004-B946F654E923}" authorId="{E3C14DD5-06A7-0CED-A320-E0AE1AA17480}" created="2023-08-06T07:58:43.376">
    <pc:sldMkLst xmlns:pc="http://schemas.microsoft.com/office/powerpoint/2013/main/command">
      <pc:docMk/>
      <pc:sldMk cId="3786677000" sldId="2147468789"/>
    </pc:sldMkLst>
    <p188:txBody>
      <a:bodyPr/>
      <a:lstStyle/>
      <a:p>
        <a:r>
          <a:rPr lang="en-US"/>
          <a:t>design</a:t>
        </a:r>
      </a:p>
    </p188:txBody>
  </p188:cm>
</p188:cmLst>
</file>

<file path=ppt/comments/modernComment_7FFFC5F6_1DB935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F287AAB-376B-4E38-B36D-9562DF959341}" authorId="{E3C14DD5-06A7-0CED-A320-E0AE1AA17480}" created="2023-08-06T07:58:52.661">
    <pc:sldMkLst xmlns:pc="http://schemas.microsoft.com/office/powerpoint/2013/main/command">
      <pc:docMk/>
      <pc:sldMk cId="498677227" sldId="2147468790"/>
    </pc:sldMkLst>
    <p188:txBody>
      <a:bodyPr/>
      <a:lstStyle/>
      <a:p>
        <a:r>
          <a:rPr lang="en-US"/>
          <a:t>design</a:t>
        </a:r>
      </a:p>
    </p188:txBody>
  </p188:cm>
</p188:cmLst>
</file>

<file path=ppt/comments/modernComment_7FFFC5F8_9B758C3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F3124A9-D427-4A45-978B-EC42A7E08154}" authorId="{E3C14DD5-06A7-0CED-A320-E0AE1AA17480}" created="2023-06-25T09:25:54.372">
    <pc:sldMkLst xmlns:pc="http://schemas.microsoft.com/office/powerpoint/2013/main/command">
      <pc:docMk/>
      <pc:sldMk cId="2386227421" sldId="2145705718"/>
    </pc:sldMkLst>
    <p188:txBody>
      <a:bodyPr/>
      <a:lstStyle/>
      <a:p>
        <a:r>
          <a:rPr lang="en-US"/>
          <a:t>Roei please make a close up checklist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2B7C5-5C13-47B7-B8AE-6EE668084FA9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A37BE-6017-4D78-BE68-EA329FB10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2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4621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85" lvl="0" indent="0">
              <a:buFont typeface="Arial" panose="020B0604020202020204" pitchFamily="34" charset="0"/>
              <a:buNone/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5D25-9EB0-4CF7-BF2C-422EAD1646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4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B8E994A-8712-408A-9CD7-6BB683E2973C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2529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E994A-8712-408A-9CD7-6BB683E2973C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29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Voice engagement is what really differentiates your customer service. </a:t>
            </a:r>
          </a:p>
          <a:p>
            <a:r>
              <a:rPr lang="en-US"/>
              <a:t>Voice allows you to resolve problems efficiently, exhibit humanity and care.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/>
                <a:cs typeface="Poppins Medium"/>
              </a:rPr>
              <a:t>Conversational AI success also depends on excellent voice infrastructure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AB806-F48E-4AA2-ACB5-F8DAC62D1E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85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5923E34-060B-491A-9A84-0BAA27EAC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40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B8E994A-8712-408A-9CD7-6BB683E2973C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10012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Let’s see and listen to how Agent Assist would look like. </a:t>
            </a:r>
          </a:p>
          <a:p>
            <a:endParaRPr lang="en-US"/>
          </a:p>
          <a:p>
            <a:r>
              <a:rPr lang="en-US"/>
              <a:t>Here based on the Kore.ai conversational AI solution and integrated with Genesys Engage using a webrtc softphone integrated in WDE</a:t>
            </a:r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B8E994A-8712-408A-9CD7-6BB683E2973C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25319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AB806-F48E-4AA2-ACB5-F8DAC62D1E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6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5FE5317-1828-783F-E892-A20C10D3A951}"/>
              </a:ext>
            </a:extLst>
          </p:cNvPr>
          <p:cNvGrpSpPr/>
          <p:nvPr userDrawn="1"/>
        </p:nvGrpSpPr>
        <p:grpSpPr>
          <a:xfrm>
            <a:off x="0" y="-80749"/>
            <a:ext cx="12192000" cy="6938750"/>
            <a:chOff x="0" y="-80749"/>
            <a:chExt cx="12192000" cy="6938750"/>
          </a:xfrm>
        </p:grpSpPr>
        <p:pic>
          <p:nvPicPr>
            <p:cNvPr id="10" name="Content Placeholder 4">
              <a:extLst>
                <a:ext uri="{FF2B5EF4-FFF2-40B4-BE49-F238E27FC236}">
                  <a16:creationId xmlns:a16="http://schemas.microsoft.com/office/drawing/2014/main" id="{3E2286E3-F6FC-E9F3-31A0-F4ADD43050E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4" t="1628" r="3565" b="6081"/>
            <a:stretch/>
          </p:blipFill>
          <p:spPr>
            <a:xfrm>
              <a:off x="0" y="-80748"/>
              <a:ext cx="12192000" cy="693874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55CAA8-E7A3-1D9F-26EF-A0093997C3E2}"/>
                </a:ext>
              </a:extLst>
            </p:cNvPr>
            <p:cNvSpPr/>
            <p:nvPr userDrawn="1"/>
          </p:nvSpPr>
          <p:spPr>
            <a:xfrm rot="5400000">
              <a:off x="314482" y="-395229"/>
              <a:ext cx="6938748" cy="7567712"/>
            </a:xfrm>
            <a:prstGeom prst="rect">
              <a:avLst/>
            </a:prstGeom>
            <a:gradFill flip="none" rotWithShape="1">
              <a:gsLst>
                <a:gs pos="33000">
                  <a:srgbClr val="021639">
                    <a:lumMod val="70000"/>
                  </a:srgbClr>
                </a:gs>
                <a:gs pos="100000">
                  <a:srgbClr val="072341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4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D521E7-DA8E-C9DD-45F8-FEDB11FAF74E}"/>
                </a:ext>
              </a:extLst>
            </p:cNvPr>
            <p:cNvSpPr/>
            <p:nvPr userDrawn="1"/>
          </p:nvSpPr>
          <p:spPr>
            <a:xfrm rot="16200000">
              <a:off x="5430786" y="96785"/>
              <a:ext cx="6938748" cy="6583680"/>
            </a:xfrm>
            <a:prstGeom prst="rect">
              <a:avLst/>
            </a:prstGeom>
            <a:gradFill flip="none" rotWithShape="1">
              <a:gsLst>
                <a:gs pos="33000">
                  <a:srgbClr val="021639">
                    <a:lumMod val="70000"/>
                    <a:alpha val="63000"/>
                  </a:srgbClr>
                </a:gs>
                <a:gs pos="100000">
                  <a:srgbClr val="072341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400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BA782D37-BCFD-2C27-FCB7-201D25AFBB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887" y="6114473"/>
            <a:ext cx="2343777" cy="42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8B35C1-BD3D-94B6-3DB2-AFA0F5AEB21D}"/>
              </a:ext>
            </a:extLst>
          </p:cNvPr>
          <p:cNvGrpSpPr/>
          <p:nvPr userDrawn="1"/>
        </p:nvGrpSpPr>
        <p:grpSpPr>
          <a:xfrm>
            <a:off x="0" y="-80749"/>
            <a:ext cx="12192000" cy="6938750"/>
            <a:chOff x="0" y="-80749"/>
            <a:chExt cx="12192000" cy="6938750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2822B25D-33A2-EAA2-21DD-6F9249B319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4" t="1628" r="3565" b="6081"/>
            <a:stretch/>
          </p:blipFill>
          <p:spPr>
            <a:xfrm>
              <a:off x="0" y="-80748"/>
              <a:ext cx="12192000" cy="693874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356E248-514C-0CA2-416A-9185EF4C15F1}"/>
                </a:ext>
              </a:extLst>
            </p:cNvPr>
            <p:cNvSpPr/>
            <p:nvPr userDrawn="1"/>
          </p:nvSpPr>
          <p:spPr>
            <a:xfrm rot="5400000">
              <a:off x="314482" y="-395229"/>
              <a:ext cx="6938748" cy="7567712"/>
            </a:xfrm>
            <a:prstGeom prst="rect">
              <a:avLst/>
            </a:prstGeom>
            <a:gradFill flip="none" rotWithShape="1">
              <a:gsLst>
                <a:gs pos="33000">
                  <a:srgbClr val="021639">
                    <a:lumMod val="70000"/>
                  </a:srgbClr>
                </a:gs>
                <a:gs pos="100000">
                  <a:srgbClr val="072341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0BDEC-9CD0-3954-9E50-8A17DF5BE132}"/>
                </a:ext>
              </a:extLst>
            </p:cNvPr>
            <p:cNvSpPr/>
            <p:nvPr userDrawn="1"/>
          </p:nvSpPr>
          <p:spPr>
            <a:xfrm rot="16200000">
              <a:off x="5430786" y="96785"/>
              <a:ext cx="6938748" cy="6583680"/>
            </a:xfrm>
            <a:prstGeom prst="rect">
              <a:avLst/>
            </a:prstGeom>
            <a:gradFill flip="none" rotWithShape="1">
              <a:gsLst>
                <a:gs pos="33000">
                  <a:srgbClr val="021639">
                    <a:lumMod val="70000"/>
                    <a:alpha val="63000"/>
                  </a:srgbClr>
                </a:gs>
                <a:gs pos="100000">
                  <a:srgbClr val="072341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400"/>
            </a:p>
          </p:txBody>
        </p:sp>
      </p:grpSp>
      <p:sp>
        <p:nvSpPr>
          <p:cNvPr id="5" name="Title 5">
            <a:extLst>
              <a:ext uri="{FF2B5EF4-FFF2-40B4-BE49-F238E27FC236}">
                <a16:creationId xmlns:a16="http://schemas.microsoft.com/office/drawing/2014/main" id="{C062C172-B520-BA2B-F63D-A82559D9A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2" y="381739"/>
            <a:ext cx="11517241" cy="591928"/>
          </a:xfr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prstClr val="black">
                  <a:lumMod val="65000"/>
                  <a:lumOff val="35000"/>
                </a:prstClr>
              </a:buClr>
              <a:buNone/>
              <a:defRPr lang="en-US" sz="3200" kern="1200" dirty="0">
                <a:gradFill flip="none" rotWithShape="1">
                  <a:gsLst>
                    <a:gs pos="0">
                      <a:srgbClr val="53B2FF"/>
                    </a:gs>
                    <a:gs pos="100000">
                      <a:srgbClr val="7B65FF"/>
                    </a:gs>
                  </a:gsLst>
                  <a:lin ang="0" scaled="1"/>
                  <a:tileRect/>
                </a:gra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marL="0" indent="0" defTabSz="914377">
              <a:lnSpc>
                <a:spcPct val="100000"/>
              </a:lnSpc>
              <a:spcBef>
                <a:spcPts val="1000"/>
              </a:spcBef>
              <a:buClr>
                <a:prstClr val="black">
                  <a:lumMod val="65000"/>
                  <a:lumOff val="35000"/>
                </a:prstClr>
              </a:buClr>
              <a:buNone/>
            </a:pPr>
            <a:endParaRPr lang="en-US" sz="2800">
              <a:gradFill flip="none" rotWithShape="1">
                <a:gsLst>
                  <a:gs pos="0">
                    <a:srgbClr val="53B2FF"/>
                  </a:gs>
                  <a:gs pos="100000">
                    <a:srgbClr val="7B65FF"/>
                  </a:gs>
                </a:gsLst>
                <a:lin ang="0" scaled="1"/>
                <a:tileRect/>
              </a:gra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5AB264-3245-FD18-6DEB-88FB678A3BFD}"/>
              </a:ext>
            </a:extLst>
          </p:cNvPr>
          <p:cNvCxnSpPr>
            <a:cxnSpLocks/>
          </p:cNvCxnSpPr>
          <p:nvPr userDrawn="1"/>
        </p:nvCxnSpPr>
        <p:spPr>
          <a:xfrm>
            <a:off x="330200" y="973667"/>
            <a:ext cx="1078547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1C58B443-130B-0257-179A-C5D2CD9FCC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887" y="6114473"/>
            <a:ext cx="2343777" cy="42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6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DCE257C-4355-895C-16A8-89B020D4A409}"/>
              </a:ext>
            </a:extLst>
          </p:cNvPr>
          <p:cNvGrpSpPr/>
          <p:nvPr userDrawn="1"/>
        </p:nvGrpSpPr>
        <p:grpSpPr>
          <a:xfrm>
            <a:off x="0" y="-80749"/>
            <a:ext cx="12192000" cy="6938750"/>
            <a:chOff x="0" y="-80749"/>
            <a:chExt cx="12192000" cy="6938750"/>
          </a:xfrm>
        </p:grpSpPr>
        <p:pic>
          <p:nvPicPr>
            <p:cNvPr id="7" name="Content Placeholder 4">
              <a:extLst>
                <a:ext uri="{FF2B5EF4-FFF2-40B4-BE49-F238E27FC236}">
                  <a16:creationId xmlns:a16="http://schemas.microsoft.com/office/drawing/2014/main" id="{4878BEA4-A34E-2E97-3AF0-56831D306F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4" t="1628" r="3565" b="6081"/>
            <a:stretch/>
          </p:blipFill>
          <p:spPr>
            <a:xfrm>
              <a:off x="0" y="-80748"/>
              <a:ext cx="12192000" cy="693874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44984C-1E0A-C695-38B1-E7D77876DE2A}"/>
                </a:ext>
              </a:extLst>
            </p:cNvPr>
            <p:cNvSpPr/>
            <p:nvPr userDrawn="1"/>
          </p:nvSpPr>
          <p:spPr>
            <a:xfrm rot="5400000">
              <a:off x="314482" y="-395229"/>
              <a:ext cx="6938748" cy="7567712"/>
            </a:xfrm>
            <a:prstGeom prst="rect">
              <a:avLst/>
            </a:prstGeom>
            <a:gradFill flip="none" rotWithShape="1">
              <a:gsLst>
                <a:gs pos="33000">
                  <a:srgbClr val="021639">
                    <a:lumMod val="70000"/>
                  </a:srgbClr>
                </a:gs>
                <a:gs pos="100000">
                  <a:srgbClr val="072341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4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2235B5-D13C-D1A6-BC8A-E42FD49B4A1D}"/>
                </a:ext>
              </a:extLst>
            </p:cNvPr>
            <p:cNvSpPr/>
            <p:nvPr userDrawn="1"/>
          </p:nvSpPr>
          <p:spPr>
            <a:xfrm rot="16200000">
              <a:off x="5430786" y="96785"/>
              <a:ext cx="6938748" cy="6583680"/>
            </a:xfrm>
            <a:prstGeom prst="rect">
              <a:avLst/>
            </a:prstGeom>
            <a:gradFill flip="none" rotWithShape="1">
              <a:gsLst>
                <a:gs pos="33000">
                  <a:srgbClr val="021639">
                    <a:lumMod val="70000"/>
                    <a:alpha val="63000"/>
                  </a:srgbClr>
                </a:gs>
                <a:gs pos="100000">
                  <a:srgbClr val="072341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40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A0E2CD0B-3256-FAC7-CC9D-3A7CB85351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887" y="6114473"/>
            <a:ext cx="2343777" cy="42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8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A2B6DB8-4336-8107-0554-0384DFAFF366}"/>
              </a:ext>
            </a:extLst>
          </p:cNvPr>
          <p:cNvGrpSpPr/>
          <p:nvPr userDrawn="1"/>
        </p:nvGrpSpPr>
        <p:grpSpPr>
          <a:xfrm>
            <a:off x="0" y="-80749"/>
            <a:ext cx="12192000" cy="6938750"/>
            <a:chOff x="0" y="-80749"/>
            <a:chExt cx="12192000" cy="6938750"/>
          </a:xfrm>
        </p:grpSpPr>
        <p:pic>
          <p:nvPicPr>
            <p:cNvPr id="4" name="Content Placeholder 4">
              <a:extLst>
                <a:ext uri="{FF2B5EF4-FFF2-40B4-BE49-F238E27FC236}">
                  <a16:creationId xmlns:a16="http://schemas.microsoft.com/office/drawing/2014/main" id="{0E3E9DAA-6AD4-E957-4BD2-9D83FAA7FF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4" t="1628" r="3565" b="6081"/>
            <a:stretch/>
          </p:blipFill>
          <p:spPr>
            <a:xfrm>
              <a:off x="0" y="-80748"/>
              <a:ext cx="12192000" cy="693874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A1405C-5513-06A2-024C-E9A655743B28}"/>
                </a:ext>
              </a:extLst>
            </p:cNvPr>
            <p:cNvSpPr/>
            <p:nvPr userDrawn="1"/>
          </p:nvSpPr>
          <p:spPr>
            <a:xfrm rot="5400000">
              <a:off x="314482" y="-395229"/>
              <a:ext cx="6938748" cy="7567712"/>
            </a:xfrm>
            <a:prstGeom prst="rect">
              <a:avLst/>
            </a:prstGeom>
            <a:gradFill flip="none" rotWithShape="1">
              <a:gsLst>
                <a:gs pos="33000">
                  <a:srgbClr val="021639">
                    <a:lumMod val="70000"/>
                  </a:srgbClr>
                </a:gs>
                <a:gs pos="100000">
                  <a:srgbClr val="072341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4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672AE41-E230-4086-505E-FA86613790C8}"/>
                </a:ext>
              </a:extLst>
            </p:cNvPr>
            <p:cNvSpPr/>
            <p:nvPr userDrawn="1"/>
          </p:nvSpPr>
          <p:spPr>
            <a:xfrm rot="16200000">
              <a:off x="5430786" y="96785"/>
              <a:ext cx="6938748" cy="6583680"/>
            </a:xfrm>
            <a:prstGeom prst="rect">
              <a:avLst/>
            </a:prstGeom>
            <a:gradFill flip="none" rotWithShape="1">
              <a:gsLst>
                <a:gs pos="33000">
                  <a:srgbClr val="021639">
                    <a:lumMod val="70000"/>
                    <a:alpha val="63000"/>
                  </a:srgbClr>
                </a:gs>
                <a:gs pos="100000">
                  <a:srgbClr val="072341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40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991FF563-549E-AB31-085C-8FE38310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2" y="381739"/>
            <a:ext cx="11517241" cy="591928"/>
          </a:xfr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prstClr val="black">
                  <a:lumMod val="65000"/>
                  <a:lumOff val="35000"/>
                </a:prstClr>
              </a:buClr>
              <a:buNone/>
              <a:defRPr lang="en-US" sz="3200" kern="1200" dirty="0">
                <a:gradFill flip="none" rotWithShape="1">
                  <a:gsLst>
                    <a:gs pos="0">
                      <a:srgbClr val="53B2FF"/>
                    </a:gs>
                    <a:gs pos="100000">
                      <a:srgbClr val="7B65FF"/>
                    </a:gs>
                  </a:gsLst>
                  <a:lin ang="0" scaled="1"/>
                  <a:tileRect/>
                </a:gra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marL="0" indent="0" defTabSz="914377">
              <a:lnSpc>
                <a:spcPct val="100000"/>
              </a:lnSpc>
              <a:spcBef>
                <a:spcPts val="1000"/>
              </a:spcBef>
              <a:buClr>
                <a:prstClr val="black">
                  <a:lumMod val="65000"/>
                  <a:lumOff val="35000"/>
                </a:prstClr>
              </a:buClr>
              <a:buNone/>
            </a:pPr>
            <a:endParaRPr lang="en-US" sz="2800">
              <a:gradFill flip="none" rotWithShape="1">
                <a:gsLst>
                  <a:gs pos="0">
                    <a:srgbClr val="53B2FF"/>
                  </a:gs>
                  <a:gs pos="100000">
                    <a:srgbClr val="7B65FF"/>
                  </a:gs>
                </a:gsLst>
                <a:lin ang="0" scaled="1"/>
                <a:tileRect/>
              </a:gra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9AA6FE0-7BA1-44B7-6403-79CA7244D479}"/>
              </a:ext>
            </a:extLst>
          </p:cNvPr>
          <p:cNvCxnSpPr>
            <a:cxnSpLocks/>
          </p:cNvCxnSpPr>
          <p:nvPr userDrawn="1"/>
        </p:nvCxnSpPr>
        <p:spPr>
          <a:xfrm>
            <a:off x="330200" y="973667"/>
            <a:ext cx="1078547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1AB5EDC-BC1A-3110-4108-18A6938D4D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887" y="6114473"/>
            <a:ext cx="2343777" cy="42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FB0ECD-CF2F-F516-EB6A-431AD6F7AFF8}"/>
              </a:ext>
            </a:extLst>
          </p:cNvPr>
          <p:cNvSpPr/>
          <p:nvPr userDrawn="1"/>
        </p:nvSpPr>
        <p:spPr>
          <a:xfrm rot="5400000">
            <a:off x="314482" y="-395229"/>
            <a:ext cx="6938748" cy="7567712"/>
          </a:xfrm>
          <a:prstGeom prst="rect">
            <a:avLst/>
          </a:prstGeom>
          <a:gradFill flip="none" rotWithShape="1">
            <a:gsLst>
              <a:gs pos="33000">
                <a:srgbClr val="021639">
                  <a:lumMod val="70000"/>
                </a:srgbClr>
              </a:gs>
              <a:gs pos="100000">
                <a:srgbClr val="072341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0956E6-7C8C-F70D-EF5C-9165E0ECBC4B}"/>
              </a:ext>
            </a:extLst>
          </p:cNvPr>
          <p:cNvSpPr/>
          <p:nvPr userDrawn="1"/>
        </p:nvSpPr>
        <p:spPr>
          <a:xfrm rot="16200000">
            <a:off x="5430786" y="96785"/>
            <a:ext cx="6938748" cy="6583680"/>
          </a:xfrm>
          <a:prstGeom prst="rect">
            <a:avLst/>
          </a:prstGeom>
          <a:gradFill flip="none" rotWithShape="1">
            <a:gsLst>
              <a:gs pos="33000">
                <a:srgbClr val="021639">
                  <a:lumMod val="70000"/>
                  <a:alpha val="63000"/>
                </a:srgbClr>
              </a:gs>
              <a:gs pos="100000">
                <a:srgbClr val="072341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13919E2-42DE-73A2-2E13-2AB6494A01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545" y="6220858"/>
            <a:ext cx="2419864" cy="42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8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FE7E1FA8-48B1-008E-C301-EAE5A0C861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5B09E2-292B-32F8-13CD-141C2C1CE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51" y="416400"/>
            <a:ext cx="11362098" cy="4852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r>
              <a:rPr lang="en-US" dirty="0"/>
              <a:t>Click to add title</a:t>
            </a:r>
            <a:endParaRPr lang="he-I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565BC3-A673-F634-A318-763894CCCBD1}"/>
              </a:ext>
            </a:extLst>
          </p:cNvPr>
          <p:cNvCxnSpPr/>
          <p:nvPr userDrawn="1"/>
        </p:nvCxnSpPr>
        <p:spPr>
          <a:xfrm>
            <a:off x="414951" y="1010511"/>
            <a:ext cx="11362098" cy="0"/>
          </a:xfrm>
          <a:prstGeom prst="line">
            <a:avLst/>
          </a:prstGeom>
          <a:ln w="22225">
            <a:gradFill flip="none" rotWithShape="1">
              <a:gsLst>
                <a:gs pos="0">
                  <a:srgbClr val="2DC8FF"/>
                </a:gs>
                <a:gs pos="100000">
                  <a:srgbClr val="B050DC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8">
            <a:extLst>
              <a:ext uri="{FF2B5EF4-FFF2-40B4-BE49-F238E27FC236}">
                <a16:creationId xmlns:a16="http://schemas.microsoft.com/office/drawing/2014/main" id="{A73F71F5-10B3-B771-1D14-F31B0C46BE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10983" y="6174946"/>
            <a:ext cx="2370034" cy="3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4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5A4E85-8645-A441-A21F-769D767878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51A31"/>
              </a:gs>
              <a:gs pos="100000">
                <a:srgbClr val="0828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D125ACC-24E9-CB67-4C97-89B298C0BC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304"/>
            <a:ext cx="12192000" cy="68565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CE27F-1740-C374-A073-DDD62F594170}"/>
              </a:ext>
            </a:extLst>
          </p:cNvPr>
          <p:cNvSpPr/>
          <p:nvPr userDrawn="1"/>
        </p:nvSpPr>
        <p:spPr>
          <a:xfrm rot="5400000">
            <a:off x="351569" y="-350075"/>
            <a:ext cx="6856507" cy="7559644"/>
          </a:xfrm>
          <a:prstGeom prst="rect">
            <a:avLst/>
          </a:prstGeom>
          <a:gradFill flip="none" rotWithShape="1">
            <a:gsLst>
              <a:gs pos="33000">
                <a:srgbClr val="021639">
                  <a:lumMod val="70000"/>
                </a:srgbClr>
              </a:gs>
              <a:gs pos="100000">
                <a:srgbClr val="072341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02C91A-427F-49C0-FFFB-939FE3B8E1E5}"/>
              </a:ext>
            </a:extLst>
          </p:cNvPr>
          <p:cNvGrpSpPr/>
          <p:nvPr userDrawn="1"/>
        </p:nvGrpSpPr>
        <p:grpSpPr>
          <a:xfrm>
            <a:off x="0" y="-80749"/>
            <a:ext cx="12192000" cy="6938750"/>
            <a:chOff x="0" y="-80749"/>
            <a:chExt cx="12192000" cy="6938750"/>
          </a:xfrm>
        </p:grpSpPr>
        <p:pic>
          <p:nvPicPr>
            <p:cNvPr id="6" name="Content Placeholder 4">
              <a:extLst>
                <a:ext uri="{FF2B5EF4-FFF2-40B4-BE49-F238E27FC236}">
                  <a16:creationId xmlns:a16="http://schemas.microsoft.com/office/drawing/2014/main" id="{8911D075-D882-C284-CC5B-0B08E1A052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4" t="1628" r="3565" b="6081"/>
            <a:stretch/>
          </p:blipFill>
          <p:spPr>
            <a:xfrm>
              <a:off x="0" y="-80748"/>
              <a:ext cx="12192000" cy="693874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224533-07B8-B966-DAA9-6D68A6EFFAC5}"/>
                </a:ext>
              </a:extLst>
            </p:cNvPr>
            <p:cNvSpPr/>
            <p:nvPr userDrawn="1"/>
          </p:nvSpPr>
          <p:spPr>
            <a:xfrm rot="5400000">
              <a:off x="314482" y="-395229"/>
              <a:ext cx="6938748" cy="7567712"/>
            </a:xfrm>
            <a:prstGeom prst="rect">
              <a:avLst/>
            </a:prstGeom>
            <a:gradFill flip="none" rotWithShape="1">
              <a:gsLst>
                <a:gs pos="33000">
                  <a:srgbClr val="021639">
                    <a:lumMod val="70000"/>
                  </a:srgbClr>
                </a:gs>
                <a:gs pos="100000">
                  <a:srgbClr val="072341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4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BD8A55-1F89-CD35-7701-1C344ECD3261}"/>
                </a:ext>
              </a:extLst>
            </p:cNvPr>
            <p:cNvSpPr/>
            <p:nvPr userDrawn="1"/>
          </p:nvSpPr>
          <p:spPr>
            <a:xfrm rot="16200000">
              <a:off x="5430786" y="96785"/>
              <a:ext cx="6938748" cy="6583680"/>
            </a:xfrm>
            <a:prstGeom prst="rect">
              <a:avLst/>
            </a:prstGeom>
            <a:gradFill flip="none" rotWithShape="1">
              <a:gsLst>
                <a:gs pos="33000">
                  <a:srgbClr val="021639">
                    <a:lumMod val="70000"/>
                    <a:alpha val="63000"/>
                  </a:srgbClr>
                </a:gs>
                <a:gs pos="100000">
                  <a:srgbClr val="072341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400"/>
            </a:p>
          </p:txBody>
        </p:sp>
      </p:grpSp>
    </p:spTree>
    <p:extLst>
      <p:ext uri="{BB962C8B-B14F-4D97-AF65-F5344CB8AC3E}">
        <p14:creationId xmlns:p14="http://schemas.microsoft.com/office/powerpoint/2010/main" val="3524905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8" r:id="rId5"/>
    <p:sldLayoutId id="2147483669" r:id="rId6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3.png"/><Relationship Id="rId5" Type="http://schemas.microsoft.com/office/2018/10/relationships/comments" Target="../comments/modernComment_7FFFC5F3_9C8E76E0.xml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microsoft.com/office/2018/10/relationships/comments" Target="../comments/modernComment_7FFFC5F5_E1B41B0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6.png"/><Relationship Id="rId4" Type="http://schemas.microsoft.com/office/2018/10/relationships/comments" Target="../comments/modernComment_7FFFC5F6_1DB935EB.xml"/></Relationships>
</file>

<file path=ppt/slides/_rels/slide1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C5F8_9B758C3B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svg"/><Relationship Id="rId21" Type="http://schemas.openxmlformats.org/officeDocument/2006/relationships/image" Target="../media/image27.emf"/><Relationship Id="rId34" Type="http://schemas.openxmlformats.org/officeDocument/2006/relationships/image" Target="../media/image4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emf"/><Relationship Id="rId38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emf"/><Relationship Id="rId37" Type="http://schemas.openxmlformats.org/officeDocument/2006/relationships/image" Target="../media/image43.svg"/><Relationship Id="rId5" Type="http://schemas.openxmlformats.org/officeDocument/2006/relationships/image" Target="../media/image11.svg"/><Relationship Id="rId15" Type="http://schemas.openxmlformats.org/officeDocument/2006/relationships/image" Target="../media/image21.png"/><Relationship Id="rId23" Type="http://schemas.openxmlformats.org/officeDocument/2006/relationships/image" Target="../media/image29.sv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31" Type="http://schemas.openxmlformats.org/officeDocument/2006/relationships/image" Target="../media/image37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png"/><Relationship Id="rId27" Type="http://schemas.openxmlformats.org/officeDocument/2006/relationships/image" Target="../media/image33.emf"/><Relationship Id="rId30" Type="http://schemas.openxmlformats.org/officeDocument/2006/relationships/image" Target="../media/image36.png"/><Relationship Id="rId35" Type="http://schemas.openxmlformats.org/officeDocument/2006/relationships/image" Target="../media/image41.svg"/><Relationship Id="rId8" Type="http://schemas.openxmlformats.org/officeDocument/2006/relationships/image" Target="../media/image14.png"/><Relationship Id="rId3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18/10/relationships/comments" Target="../comments/modernComment_7FFFC5F0_64357A33.xml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C5EF_5578EE5E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18" Type="http://schemas.openxmlformats.org/officeDocument/2006/relationships/image" Target="../media/image86.png"/><Relationship Id="rId3" Type="http://schemas.microsoft.com/office/2018/10/relationships/comments" Target="../comments/modernComment_7FFFC5E4_8FD65415.xml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jpe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.png"/><Relationship Id="rId3" Type="http://schemas.microsoft.com/office/2018/10/relationships/comments" Target="../comments/modernComment_7FFFC5F2_7BF862BD.xml"/><Relationship Id="rId7" Type="http://schemas.openxmlformats.org/officeDocument/2006/relationships/image" Target="../media/image91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svg"/><Relationship Id="rId11" Type="http://schemas.openxmlformats.org/officeDocument/2006/relationships/image" Target="../media/image81.svg"/><Relationship Id="rId5" Type="http://schemas.openxmlformats.org/officeDocument/2006/relationships/image" Target="../media/image89.png"/><Relationship Id="rId10" Type="http://schemas.openxmlformats.org/officeDocument/2006/relationships/image" Target="../media/image80.png"/><Relationship Id="rId4" Type="http://schemas.openxmlformats.org/officeDocument/2006/relationships/image" Target="../media/image88.png"/><Relationship Id="rId9" Type="http://schemas.openxmlformats.org/officeDocument/2006/relationships/image" Target="../media/image85.emf"/><Relationship Id="rId1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working on her computer&#10;&#10;Description automatically generated with medium confidence">
            <a:extLst>
              <a:ext uri="{FF2B5EF4-FFF2-40B4-BE49-F238E27FC236}">
                <a16:creationId xmlns:a16="http://schemas.microsoft.com/office/drawing/2014/main" id="{8DF16673-C596-48BA-9E2D-D2AC647C3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1441"/>
            <a:ext cx="12192000" cy="7017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C5A723-08D2-392F-47A3-B6AC7F86963B}"/>
              </a:ext>
            </a:extLst>
          </p:cNvPr>
          <p:cNvSpPr/>
          <p:nvPr/>
        </p:nvSpPr>
        <p:spPr>
          <a:xfrm rot="10800000">
            <a:off x="0" y="0"/>
            <a:ext cx="10257578" cy="6925901"/>
          </a:xfrm>
          <a:prstGeom prst="rect">
            <a:avLst/>
          </a:prstGeom>
          <a:gradFill>
            <a:gsLst>
              <a:gs pos="0">
                <a:srgbClr val="010F29">
                  <a:alpha val="0"/>
                </a:srgbClr>
              </a:gs>
              <a:gs pos="100000">
                <a:srgbClr val="010F2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sp>
        <p:nvSpPr>
          <p:cNvPr id="5" name="Google Shape;109;p2">
            <a:extLst>
              <a:ext uri="{FF2B5EF4-FFF2-40B4-BE49-F238E27FC236}">
                <a16:creationId xmlns:a16="http://schemas.microsoft.com/office/drawing/2014/main" id="{9C152ED6-8B79-0E07-E581-B8DFCA741A9C}"/>
              </a:ext>
            </a:extLst>
          </p:cNvPr>
          <p:cNvSpPr txBox="1"/>
          <p:nvPr/>
        </p:nvSpPr>
        <p:spPr>
          <a:xfrm>
            <a:off x="541349" y="2066647"/>
            <a:ext cx="7541426" cy="1602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defTabSz="685783">
              <a:spcBef>
                <a:spcPts val="75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  <a:sym typeface="Caveat"/>
              </a:rPr>
              <a:t>Keep It Simple: Seamless, Best-of-Breed Voice AI Integration</a:t>
            </a: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B54B14BD-668B-8831-6EE7-8171289368CF}"/>
              </a:ext>
            </a:extLst>
          </p:cNvPr>
          <p:cNvSpPr txBox="1">
            <a:spLocks/>
          </p:cNvSpPr>
          <p:nvPr/>
        </p:nvSpPr>
        <p:spPr>
          <a:xfrm>
            <a:off x="1347331" y="4626954"/>
            <a:ext cx="5071576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indent="0" algn="ctr" defTabSz="609585">
              <a:lnSpc>
                <a:spcPct val="100000"/>
              </a:lnSpc>
              <a:buNone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/>
                <a:cs typeface="Poppins Medium"/>
              </a:defRPr>
            </a:lvl1pPr>
            <a:lvl2pPr marL="609585" defTabSz="609585">
              <a:defRPr sz="2400"/>
            </a:lvl2pPr>
            <a:lvl3pPr marL="1219170" defTabSz="609585">
              <a:defRPr sz="2400"/>
            </a:lvl3pPr>
            <a:lvl4pPr marL="1828754" defTabSz="609585">
              <a:defRPr sz="2400"/>
            </a:lvl4pPr>
            <a:lvl5pPr marL="2438339" defTabSz="609585">
              <a:defRPr sz="2400"/>
            </a:lvl5pPr>
            <a:lvl6pPr marL="3047924" defTabSz="609585">
              <a:defRPr sz="2400"/>
            </a:lvl6pPr>
            <a:lvl7pPr marL="3657509" defTabSz="609585">
              <a:defRPr sz="2400"/>
            </a:lvl7pPr>
            <a:lvl8pPr marL="4267093" defTabSz="609585">
              <a:defRPr sz="2400"/>
            </a:lvl8pPr>
            <a:lvl9pPr marL="4876678" defTabSz="609585">
              <a:defRPr sz="2400"/>
            </a:lvl9pPr>
          </a:lstStyle>
          <a:p>
            <a:pPr algn="l"/>
            <a:r>
              <a:rPr lang="en-US" sz="1600" dirty="0">
                <a:latin typeface="Poppins Medium" panose="00000600000000000000" pitchFamily="2" charset="0"/>
                <a:cs typeface="Poppins Medium" panose="00000600000000000000" pitchFamily="2" charset="0"/>
              </a:rPr>
              <a:t>Brandon everett Smith</a:t>
            </a:r>
          </a:p>
          <a:p>
            <a:pPr algn="l"/>
            <a:r>
              <a:rPr lang="en-US" sz="1200" dirty="0">
                <a:latin typeface="Poppins"/>
                <a:cs typeface="Poppins"/>
              </a:rPr>
              <a:t>Director, Contact Center Business Development &amp; Sales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2099D2-1DCE-5C21-9503-4977C093D3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4" b="20004"/>
          <a:stretch/>
        </p:blipFill>
        <p:spPr>
          <a:xfrm>
            <a:off x="541349" y="4546264"/>
            <a:ext cx="674227" cy="684600"/>
          </a:xfrm>
          <a:prstGeom prst="ellipse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9E286A8-03EA-B6A3-4C6B-9B899A24FC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887" y="5929927"/>
            <a:ext cx="3370013" cy="60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1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gent_Assist-Demo_with_Narration_Without Intro">
            <a:hlinkClick r:id="" action="ppaction://media"/>
            <a:extLst>
              <a:ext uri="{FF2B5EF4-FFF2-40B4-BE49-F238E27FC236}">
                <a16:creationId xmlns:a16="http://schemas.microsoft.com/office/drawing/2014/main" id="{6AB1FDBC-89AA-86FF-D48B-984EADE5C4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6866" b="8254"/>
          <a:stretch/>
        </p:blipFill>
        <p:spPr>
          <a:xfrm>
            <a:off x="1331084" y="1283577"/>
            <a:ext cx="9515475" cy="4290845"/>
          </a:xfrm>
          <a:prstGeom prst="roundRect">
            <a:avLst>
              <a:gd name="adj" fmla="val 1134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  <a:reflection blurRad="6350" stA="16000" endPos="18000" dir="5400000" sy="-100000" algn="bl" rotWithShape="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D982D8-6F5A-0229-E337-E688BFFE7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Agent Assist</a:t>
            </a:r>
            <a:endParaRPr lang="he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83987-9508-B3F0-6B3F-A27A365321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3126" t="53786" r="4295" b="8521"/>
          <a:stretch/>
        </p:blipFill>
        <p:spPr>
          <a:xfrm>
            <a:off x="2057558" y="2177207"/>
            <a:ext cx="794469" cy="165944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62658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penAI reveals the pricing plans for its API — and it ain’t cheap ...">
            <a:extLst>
              <a:ext uri="{FF2B5EF4-FFF2-40B4-BE49-F238E27FC236}">
                <a16:creationId xmlns:a16="http://schemas.microsoft.com/office/drawing/2014/main" id="{27492DED-4591-4AAB-B5DC-A4B706B1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66" y="2171587"/>
            <a:ext cx="4363976" cy="2283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2B6631-3630-7C63-35A8-FDC548133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Large Language Models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667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2E89E9B-1300-DB88-51B1-CF5605F0DA8C}"/>
              </a:ext>
            </a:extLst>
          </p:cNvPr>
          <p:cNvGrpSpPr/>
          <p:nvPr/>
        </p:nvGrpSpPr>
        <p:grpSpPr>
          <a:xfrm>
            <a:off x="755062" y="1224146"/>
            <a:ext cx="10681876" cy="5096145"/>
            <a:chOff x="755062" y="473075"/>
            <a:chExt cx="10681876" cy="5096145"/>
          </a:xfrm>
        </p:grpSpPr>
        <p:pic>
          <p:nvPicPr>
            <p:cNvPr id="2" name="000-OpenAI Demo">
              <a:hlinkClick r:id="" action="ppaction://media"/>
              <a:extLst>
                <a:ext uri="{FF2B5EF4-FFF2-40B4-BE49-F238E27FC236}">
                  <a16:creationId xmlns:a16="http://schemas.microsoft.com/office/drawing/2014/main" id="{2CE64856-6464-4F9B-93C8-BC46239FEDFE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755062" y="473075"/>
              <a:ext cx="10681876" cy="5096145"/>
            </a:xfrm>
            <a:prstGeom prst="roundRect">
              <a:avLst>
                <a:gd name="adj" fmla="val 1134"/>
              </a:avLst>
            </a:prstGeom>
            <a:ln>
              <a:noFill/>
            </a:ln>
            <a:effectLst>
              <a:innerShdw blurRad="114300" dist="50800">
                <a:srgbClr val="000000">
                  <a:alpha val="0"/>
                </a:srgbClr>
              </a:innerShdw>
              <a:reflection blurRad="6350" stA="16000" endPos="18000" dir="5400000" sy="-100000" algn="bl" rotWithShape="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1EBC5-EA9B-5B93-C476-06CB39EE91A9}"/>
                </a:ext>
              </a:extLst>
            </p:cNvPr>
            <p:cNvSpPr/>
            <p:nvPr/>
          </p:nvSpPr>
          <p:spPr>
            <a:xfrm>
              <a:off x="1485899" y="781050"/>
              <a:ext cx="9951039" cy="247649"/>
            </a:xfrm>
            <a:prstGeom prst="rect">
              <a:avLst/>
            </a:prstGeom>
            <a:solidFill>
              <a:srgbClr val="0D1F39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EAB0412-3A65-C531-98DD-9BCC768A3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7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DD3337-81C3-DEE7-B592-E922C6F42DF5}"/>
              </a:ext>
            </a:extLst>
          </p:cNvPr>
          <p:cNvSpPr txBox="1">
            <a:spLocks/>
          </p:cNvSpPr>
          <p:nvPr/>
        </p:nvSpPr>
        <p:spPr>
          <a:xfrm>
            <a:off x="341666" y="2404671"/>
            <a:ext cx="3963575" cy="1919410"/>
          </a:xfrm>
          <a:prstGeom prst="rect">
            <a:avLst/>
          </a:prstGeom>
          <a:noFill/>
        </p:spPr>
        <p:txBody>
          <a:bodyPr lIns="121920" tIns="60960" rIns="121920" bIns="6096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0A4D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E468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>
                <a:gradFill flip="none" rotWithShape="1">
                  <a:gsLst>
                    <a:gs pos="0">
                      <a:srgbClr val="53B2FF"/>
                    </a:gs>
                    <a:gs pos="100000">
                      <a:srgbClr val="7B65FF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Connectivity Services</a:t>
            </a:r>
            <a:br>
              <a:rPr lang="en-US" sz="2800" b="1">
                <a:gradFill flip="none" rotWithShape="1">
                  <a:gsLst>
                    <a:gs pos="0">
                      <a:srgbClr val="53B2FF"/>
                    </a:gs>
                    <a:gs pos="100000">
                      <a:srgbClr val="7B65FF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28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to Reduce Voice Complexity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B94B2AD-178A-B97B-D332-4E4659FD1531}"/>
              </a:ext>
            </a:extLst>
          </p:cNvPr>
          <p:cNvSpPr/>
          <p:nvPr/>
        </p:nvSpPr>
        <p:spPr>
          <a:xfrm>
            <a:off x="8686522" y="3025464"/>
            <a:ext cx="2715763" cy="1527217"/>
          </a:xfrm>
          <a:prstGeom prst="roundRect">
            <a:avLst>
              <a:gd name="adj" fmla="val 5663"/>
            </a:avLst>
          </a:prstGeom>
          <a:noFill/>
          <a:ln w="38100">
            <a:noFill/>
          </a:ln>
          <a:effectLst>
            <a:outerShdw blurRad="1524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he-IL" sz="24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17371B-4713-F064-00DC-189031BFD12F}"/>
              </a:ext>
            </a:extLst>
          </p:cNvPr>
          <p:cNvGrpSpPr/>
          <p:nvPr/>
        </p:nvGrpSpPr>
        <p:grpSpPr>
          <a:xfrm>
            <a:off x="4319176" y="3966646"/>
            <a:ext cx="3355745" cy="402336"/>
            <a:chOff x="4319176" y="3703687"/>
            <a:chExt cx="3355745" cy="402336"/>
          </a:xfrm>
        </p:grpSpPr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B9DD4078-5D3E-D897-0A61-14957D8F8548}"/>
                </a:ext>
              </a:extLst>
            </p:cNvPr>
            <p:cNvSpPr txBox="1">
              <a:spLocks/>
            </p:cNvSpPr>
            <p:nvPr/>
          </p:nvSpPr>
          <p:spPr>
            <a:xfrm>
              <a:off x="4775726" y="3752057"/>
              <a:ext cx="2899195" cy="305596"/>
            </a:xfrm>
            <a:prstGeom prst="rect">
              <a:avLst/>
            </a:prstGeom>
          </p:spPr>
          <p:txBody>
            <a:bodyPr vert="horz" wrap="square" lIns="121920" tIns="60960" rIns="121920" bIns="60960" rtlCol="0">
              <a:spAutoFit/>
            </a:bodyPr>
            <a:lstStyle>
              <a:defPPr>
                <a:defRPr lang="en-US"/>
              </a:defPPr>
              <a:lvl1pPr indent="0" defTabSz="685800">
                <a:lnSpc>
                  <a:spcPts val="1300"/>
                </a:lnSpc>
                <a:spcBef>
                  <a:spcPts val="75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Arial" panose="020B0604020202020204" pitchFamily="34" charset="0"/>
                <a:buNone/>
                <a:defRPr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0000600000000000000" pitchFamily="2" charset="0"/>
                  <a:cs typeface="Poppins Medium" panose="00000600000000000000" pitchFamily="2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rgbClr val="30A4DC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0E468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en-US" sz="1500"/>
                <a:t>Remote &amp; WFA agents</a:t>
              </a:r>
            </a:p>
          </p:txBody>
        </p:sp>
        <p:sp>
          <p:nvSpPr>
            <p:cNvPr id="10" name="Graphic 5">
              <a:extLst>
                <a:ext uri="{FF2B5EF4-FFF2-40B4-BE49-F238E27FC236}">
                  <a16:creationId xmlns:a16="http://schemas.microsoft.com/office/drawing/2014/main" id="{94D8C712-DF00-9262-8A2A-433A827B7222}"/>
                </a:ext>
              </a:extLst>
            </p:cNvPr>
            <p:cNvSpPr/>
            <p:nvPr/>
          </p:nvSpPr>
          <p:spPr>
            <a:xfrm>
              <a:off x="4319176" y="3703687"/>
              <a:ext cx="403771" cy="402336"/>
            </a:xfrm>
            <a:custGeom>
              <a:avLst/>
              <a:gdLst>
                <a:gd name="connsiteX0" fmla="*/ 146535 w 293069"/>
                <a:gd name="connsiteY0" fmla="*/ 0 h 293069"/>
                <a:gd name="connsiteX1" fmla="*/ 0 w 293069"/>
                <a:gd name="connsiteY1" fmla="*/ 146535 h 293069"/>
                <a:gd name="connsiteX2" fmla="*/ 146535 w 293069"/>
                <a:gd name="connsiteY2" fmla="*/ 293070 h 293069"/>
                <a:gd name="connsiteX3" fmla="*/ 293070 w 293069"/>
                <a:gd name="connsiteY3" fmla="*/ 146535 h 293069"/>
                <a:gd name="connsiteX4" fmla="*/ 146535 w 293069"/>
                <a:gd name="connsiteY4" fmla="*/ 0 h 293069"/>
                <a:gd name="connsiteX5" fmla="*/ 228433 w 293069"/>
                <a:gd name="connsiteY5" fmla="*/ 107973 h 293069"/>
                <a:gd name="connsiteX6" fmla="*/ 134783 w 293069"/>
                <a:gd name="connsiteY6" fmla="*/ 200889 h 293069"/>
                <a:gd name="connsiteX7" fmla="*/ 114584 w 293069"/>
                <a:gd name="connsiteY7" fmla="*/ 201256 h 293069"/>
                <a:gd name="connsiteX8" fmla="*/ 65004 w 293069"/>
                <a:gd name="connsiteY8" fmla="*/ 156084 h 293069"/>
                <a:gd name="connsiteX9" fmla="*/ 63902 w 293069"/>
                <a:gd name="connsiteY9" fmla="*/ 135517 h 293069"/>
                <a:gd name="connsiteX10" fmla="*/ 84469 w 293069"/>
                <a:gd name="connsiteY10" fmla="*/ 134783 h 293069"/>
                <a:gd name="connsiteX11" fmla="*/ 123765 w 293069"/>
                <a:gd name="connsiteY11" fmla="*/ 170774 h 293069"/>
                <a:gd name="connsiteX12" fmla="*/ 207499 w 293069"/>
                <a:gd name="connsiteY12" fmla="*/ 87040 h 293069"/>
                <a:gd name="connsiteX13" fmla="*/ 228433 w 293069"/>
                <a:gd name="connsiteY13" fmla="*/ 87040 h 293069"/>
                <a:gd name="connsiteX14" fmla="*/ 228433 w 293069"/>
                <a:gd name="connsiteY14" fmla="*/ 107973 h 29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3069" h="293069">
                  <a:moveTo>
                    <a:pt x="146535" y="0"/>
                  </a:moveTo>
                  <a:cubicBezTo>
                    <a:pt x="65739" y="0"/>
                    <a:pt x="0" y="65739"/>
                    <a:pt x="0" y="146535"/>
                  </a:cubicBezTo>
                  <a:cubicBezTo>
                    <a:pt x="0" y="227331"/>
                    <a:pt x="65739" y="293070"/>
                    <a:pt x="146535" y="293070"/>
                  </a:cubicBezTo>
                  <a:cubicBezTo>
                    <a:pt x="227331" y="293070"/>
                    <a:pt x="293070" y="227331"/>
                    <a:pt x="293070" y="146535"/>
                  </a:cubicBezTo>
                  <a:cubicBezTo>
                    <a:pt x="293070" y="65739"/>
                    <a:pt x="227331" y="0"/>
                    <a:pt x="146535" y="0"/>
                  </a:cubicBezTo>
                  <a:close/>
                  <a:moveTo>
                    <a:pt x="228433" y="107973"/>
                  </a:moveTo>
                  <a:lnTo>
                    <a:pt x="134783" y="200889"/>
                  </a:lnTo>
                  <a:cubicBezTo>
                    <a:pt x="129274" y="206398"/>
                    <a:pt x="120460" y="206765"/>
                    <a:pt x="114584" y="201256"/>
                  </a:cubicBezTo>
                  <a:lnTo>
                    <a:pt x="65004" y="156084"/>
                  </a:lnTo>
                  <a:cubicBezTo>
                    <a:pt x="59128" y="150575"/>
                    <a:pt x="58761" y="141393"/>
                    <a:pt x="63902" y="135517"/>
                  </a:cubicBezTo>
                  <a:cubicBezTo>
                    <a:pt x="69411" y="129641"/>
                    <a:pt x="78593" y="129274"/>
                    <a:pt x="84469" y="134783"/>
                  </a:cubicBezTo>
                  <a:lnTo>
                    <a:pt x="123765" y="170774"/>
                  </a:lnTo>
                  <a:lnTo>
                    <a:pt x="207499" y="87040"/>
                  </a:lnTo>
                  <a:cubicBezTo>
                    <a:pt x="213375" y="81163"/>
                    <a:pt x="222557" y="81163"/>
                    <a:pt x="228433" y="87040"/>
                  </a:cubicBezTo>
                  <a:cubicBezTo>
                    <a:pt x="234309" y="92916"/>
                    <a:pt x="234309" y="102097"/>
                    <a:pt x="228433" y="107973"/>
                  </a:cubicBezTo>
                  <a:close/>
                </a:path>
              </a:pathLst>
            </a:custGeom>
            <a:gradFill>
              <a:gsLst>
                <a:gs pos="0">
                  <a:srgbClr val="53B2FF"/>
                </a:gs>
                <a:gs pos="100000">
                  <a:srgbClr val="7B65FF"/>
                </a:gs>
              </a:gsLst>
              <a:lin ang="5400000" scaled="1"/>
            </a:gradFill>
            <a:ln w="38100">
              <a:noFill/>
            </a:ln>
            <a:effectLst>
              <a:outerShdw blurRad="152400" dist="50800" dir="5400000" algn="ctr" rotWithShape="0">
                <a:srgbClr val="000000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67">
                <a:latin typeface="Poppins Medium" panose="000006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36CEB9-81A9-B765-840E-7C052D1C48C6}"/>
              </a:ext>
            </a:extLst>
          </p:cNvPr>
          <p:cNvGrpSpPr/>
          <p:nvPr/>
        </p:nvGrpSpPr>
        <p:grpSpPr>
          <a:xfrm>
            <a:off x="4319176" y="3056166"/>
            <a:ext cx="3744892" cy="584775"/>
            <a:chOff x="4319176" y="2569539"/>
            <a:chExt cx="3744892" cy="584775"/>
          </a:xfrm>
        </p:grpSpPr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BB2C4AFE-36BF-A841-A279-35E75A28C398}"/>
                </a:ext>
              </a:extLst>
            </p:cNvPr>
            <p:cNvSpPr txBox="1">
              <a:spLocks/>
            </p:cNvSpPr>
            <p:nvPr/>
          </p:nvSpPr>
          <p:spPr>
            <a:xfrm>
              <a:off x="4775727" y="2569539"/>
              <a:ext cx="3288341" cy="584775"/>
            </a:xfrm>
            <a:prstGeom prst="rect">
              <a:avLst/>
            </a:prstGeom>
          </p:spPr>
          <p:txBody>
            <a:bodyPr vert="horz" wrap="square" lIns="121920" tIns="60960" rIns="121920" bIns="60960" rtlCol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Arial" panose="020B0604020202020204" pitchFamily="34" charset="0"/>
                <a:buChar char="•"/>
                <a:defRPr sz="21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0A4DC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rgbClr val="0E468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0000600000000000000" pitchFamily="2" charset="0"/>
                  <a:cs typeface="Poppins Medium" panose="00000600000000000000" pitchFamily="2" charset="0"/>
                </a:rPr>
                <a:t>Connectivity with corporate unified communications</a:t>
              </a:r>
            </a:p>
          </p:txBody>
        </p:sp>
        <p:sp>
          <p:nvSpPr>
            <p:cNvPr id="4" name="Graphic 5">
              <a:extLst>
                <a:ext uri="{FF2B5EF4-FFF2-40B4-BE49-F238E27FC236}">
                  <a16:creationId xmlns:a16="http://schemas.microsoft.com/office/drawing/2014/main" id="{23144539-921C-AFC0-B3A7-A57B5A6FF990}"/>
                </a:ext>
              </a:extLst>
            </p:cNvPr>
            <p:cNvSpPr/>
            <p:nvPr/>
          </p:nvSpPr>
          <p:spPr>
            <a:xfrm>
              <a:off x="4319176" y="2660758"/>
              <a:ext cx="403771" cy="402336"/>
            </a:xfrm>
            <a:custGeom>
              <a:avLst/>
              <a:gdLst>
                <a:gd name="connsiteX0" fmla="*/ 146535 w 293069"/>
                <a:gd name="connsiteY0" fmla="*/ 0 h 293069"/>
                <a:gd name="connsiteX1" fmla="*/ 0 w 293069"/>
                <a:gd name="connsiteY1" fmla="*/ 146535 h 293069"/>
                <a:gd name="connsiteX2" fmla="*/ 146535 w 293069"/>
                <a:gd name="connsiteY2" fmla="*/ 293070 h 293069"/>
                <a:gd name="connsiteX3" fmla="*/ 293070 w 293069"/>
                <a:gd name="connsiteY3" fmla="*/ 146535 h 293069"/>
                <a:gd name="connsiteX4" fmla="*/ 146535 w 293069"/>
                <a:gd name="connsiteY4" fmla="*/ 0 h 293069"/>
                <a:gd name="connsiteX5" fmla="*/ 228433 w 293069"/>
                <a:gd name="connsiteY5" fmla="*/ 107973 h 293069"/>
                <a:gd name="connsiteX6" fmla="*/ 134783 w 293069"/>
                <a:gd name="connsiteY6" fmla="*/ 200889 h 293069"/>
                <a:gd name="connsiteX7" fmla="*/ 114584 w 293069"/>
                <a:gd name="connsiteY7" fmla="*/ 201256 h 293069"/>
                <a:gd name="connsiteX8" fmla="*/ 65004 w 293069"/>
                <a:gd name="connsiteY8" fmla="*/ 156084 h 293069"/>
                <a:gd name="connsiteX9" fmla="*/ 63902 w 293069"/>
                <a:gd name="connsiteY9" fmla="*/ 135517 h 293069"/>
                <a:gd name="connsiteX10" fmla="*/ 84469 w 293069"/>
                <a:gd name="connsiteY10" fmla="*/ 134783 h 293069"/>
                <a:gd name="connsiteX11" fmla="*/ 123765 w 293069"/>
                <a:gd name="connsiteY11" fmla="*/ 170774 h 293069"/>
                <a:gd name="connsiteX12" fmla="*/ 207499 w 293069"/>
                <a:gd name="connsiteY12" fmla="*/ 87040 h 293069"/>
                <a:gd name="connsiteX13" fmla="*/ 228433 w 293069"/>
                <a:gd name="connsiteY13" fmla="*/ 87040 h 293069"/>
                <a:gd name="connsiteX14" fmla="*/ 228433 w 293069"/>
                <a:gd name="connsiteY14" fmla="*/ 107973 h 29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3069" h="293069">
                  <a:moveTo>
                    <a:pt x="146535" y="0"/>
                  </a:moveTo>
                  <a:cubicBezTo>
                    <a:pt x="65739" y="0"/>
                    <a:pt x="0" y="65739"/>
                    <a:pt x="0" y="146535"/>
                  </a:cubicBezTo>
                  <a:cubicBezTo>
                    <a:pt x="0" y="227331"/>
                    <a:pt x="65739" y="293070"/>
                    <a:pt x="146535" y="293070"/>
                  </a:cubicBezTo>
                  <a:cubicBezTo>
                    <a:pt x="227331" y="293070"/>
                    <a:pt x="293070" y="227331"/>
                    <a:pt x="293070" y="146535"/>
                  </a:cubicBezTo>
                  <a:cubicBezTo>
                    <a:pt x="293070" y="65739"/>
                    <a:pt x="227331" y="0"/>
                    <a:pt x="146535" y="0"/>
                  </a:cubicBezTo>
                  <a:close/>
                  <a:moveTo>
                    <a:pt x="228433" y="107973"/>
                  </a:moveTo>
                  <a:lnTo>
                    <a:pt x="134783" y="200889"/>
                  </a:lnTo>
                  <a:cubicBezTo>
                    <a:pt x="129274" y="206398"/>
                    <a:pt x="120460" y="206765"/>
                    <a:pt x="114584" y="201256"/>
                  </a:cubicBezTo>
                  <a:lnTo>
                    <a:pt x="65004" y="156084"/>
                  </a:lnTo>
                  <a:cubicBezTo>
                    <a:pt x="59128" y="150575"/>
                    <a:pt x="58761" y="141393"/>
                    <a:pt x="63902" y="135517"/>
                  </a:cubicBezTo>
                  <a:cubicBezTo>
                    <a:pt x="69411" y="129641"/>
                    <a:pt x="78593" y="129274"/>
                    <a:pt x="84469" y="134783"/>
                  </a:cubicBezTo>
                  <a:lnTo>
                    <a:pt x="123765" y="170774"/>
                  </a:lnTo>
                  <a:lnTo>
                    <a:pt x="207499" y="87040"/>
                  </a:lnTo>
                  <a:cubicBezTo>
                    <a:pt x="213375" y="81163"/>
                    <a:pt x="222557" y="81163"/>
                    <a:pt x="228433" y="87040"/>
                  </a:cubicBezTo>
                  <a:cubicBezTo>
                    <a:pt x="234309" y="92916"/>
                    <a:pt x="234309" y="102097"/>
                    <a:pt x="228433" y="107973"/>
                  </a:cubicBezTo>
                  <a:close/>
                </a:path>
              </a:pathLst>
            </a:custGeom>
            <a:gradFill>
              <a:gsLst>
                <a:gs pos="0">
                  <a:srgbClr val="53B2FF"/>
                </a:gs>
                <a:gs pos="100000">
                  <a:srgbClr val="7B65FF"/>
                </a:gs>
              </a:gsLst>
              <a:lin ang="5400000" scaled="1"/>
            </a:gradFill>
            <a:ln w="38100">
              <a:noFill/>
            </a:ln>
            <a:effectLst>
              <a:outerShdw blurRad="152400" dist="50800" dir="5400000" algn="ctr" rotWithShape="0">
                <a:srgbClr val="000000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67">
                <a:latin typeface="Poppins Medium" panose="00000600000000000000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583964-A95E-4B9C-76D9-E4F5AEBFF41E}"/>
              </a:ext>
            </a:extLst>
          </p:cNvPr>
          <p:cNvGrpSpPr/>
          <p:nvPr/>
        </p:nvGrpSpPr>
        <p:grpSpPr>
          <a:xfrm>
            <a:off x="4319176" y="2270959"/>
            <a:ext cx="3361277" cy="584775"/>
            <a:chOff x="4319176" y="1498634"/>
            <a:chExt cx="3361277" cy="584775"/>
          </a:xfrm>
        </p:grpSpPr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F3AC436A-FC00-A158-6343-B736FAFE3C51}"/>
                </a:ext>
              </a:extLst>
            </p:cNvPr>
            <p:cNvSpPr txBox="1">
              <a:spLocks/>
            </p:cNvSpPr>
            <p:nvPr/>
          </p:nvSpPr>
          <p:spPr>
            <a:xfrm>
              <a:off x="4775725" y="1498634"/>
              <a:ext cx="2904728" cy="584775"/>
            </a:xfrm>
            <a:prstGeom prst="rect">
              <a:avLst/>
            </a:prstGeom>
          </p:spPr>
          <p:txBody>
            <a:bodyPr vert="horz" wrap="square" lIns="121920" tIns="60960" rIns="121920" bIns="60960" rtlCol="0">
              <a:spAutoFit/>
            </a:bodyPr>
            <a:lstStyle>
              <a:defPPr>
                <a:defRPr lang="en-US"/>
              </a:defPPr>
              <a:lvl1pPr indent="0" defTabSz="685800">
                <a:lnSpc>
                  <a:spcPts val="1300"/>
                </a:lnSpc>
                <a:spcBef>
                  <a:spcPts val="75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Arial" panose="020B0604020202020204" pitchFamily="34" charset="0"/>
                <a:buNone/>
                <a:defRPr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0000600000000000000" pitchFamily="2" charset="0"/>
                  <a:cs typeface="Poppins Medium" panose="00000600000000000000" pitchFamily="2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rgbClr val="30A4DC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0E468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>
                <a:lnSpc>
                  <a:spcPct val="100000"/>
                </a:lnSpc>
              </a:pPr>
              <a:r>
                <a:rPr lang="en-US" sz="1500"/>
                <a:t>Telephony service providers (BYOC)</a:t>
              </a:r>
            </a:p>
          </p:txBody>
        </p:sp>
        <p:sp>
          <p:nvSpPr>
            <p:cNvPr id="5" name="Graphic 5">
              <a:extLst>
                <a:ext uri="{FF2B5EF4-FFF2-40B4-BE49-F238E27FC236}">
                  <a16:creationId xmlns:a16="http://schemas.microsoft.com/office/drawing/2014/main" id="{4778D1FB-24A9-F7B1-E4FB-F7A3BC36AE60}"/>
                </a:ext>
              </a:extLst>
            </p:cNvPr>
            <p:cNvSpPr/>
            <p:nvPr/>
          </p:nvSpPr>
          <p:spPr>
            <a:xfrm>
              <a:off x="4319176" y="1589853"/>
              <a:ext cx="403771" cy="402336"/>
            </a:xfrm>
            <a:custGeom>
              <a:avLst/>
              <a:gdLst>
                <a:gd name="connsiteX0" fmla="*/ 146535 w 293069"/>
                <a:gd name="connsiteY0" fmla="*/ 0 h 293069"/>
                <a:gd name="connsiteX1" fmla="*/ 0 w 293069"/>
                <a:gd name="connsiteY1" fmla="*/ 146535 h 293069"/>
                <a:gd name="connsiteX2" fmla="*/ 146535 w 293069"/>
                <a:gd name="connsiteY2" fmla="*/ 293070 h 293069"/>
                <a:gd name="connsiteX3" fmla="*/ 293070 w 293069"/>
                <a:gd name="connsiteY3" fmla="*/ 146535 h 293069"/>
                <a:gd name="connsiteX4" fmla="*/ 146535 w 293069"/>
                <a:gd name="connsiteY4" fmla="*/ 0 h 293069"/>
                <a:gd name="connsiteX5" fmla="*/ 228433 w 293069"/>
                <a:gd name="connsiteY5" fmla="*/ 107973 h 293069"/>
                <a:gd name="connsiteX6" fmla="*/ 134783 w 293069"/>
                <a:gd name="connsiteY6" fmla="*/ 200889 h 293069"/>
                <a:gd name="connsiteX7" fmla="*/ 114584 w 293069"/>
                <a:gd name="connsiteY7" fmla="*/ 201256 h 293069"/>
                <a:gd name="connsiteX8" fmla="*/ 65004 w 293069"/>
                <a:gd name="connsiteY8" fmla="*/ 156084 h 293069"/>
                <a:gd name="connsiteX9" fmla="*/ 63902 w 293069"/>
                <a:gd name="connsiteY9" fmla="*/ 135517 h 293069"/>
                <a:gd name="connsiteX10" fmla="*/ 84469 w 293069"/>
                <a:gd name="connsiteY10" fmla="*/ 134783 h 293069"/>
                <a:gd name="connsiteX11" fmla="*/ 123765 w 293069"/>
                <a:gd name="connsiteY11" fmla="*/ 170774 h 293069"/>
                <a:gd name="connsiteX12" fmla="*/ 207499 w 293069"/>
                <a:gd name="connsiteY12" fmla="*/ 87040 h 293069"/>
                <a:gd name="connsiteX13" fmla="*/ 228433 w 293069"/>
                <a:gd name="connsiteY13" fmla="*/ 87040 h 293069"/>
                <a:gd name="connsiteX14" fmla="*/ 228433 w 293069"/>
                <a:gd name="connsiteY14" fmla="*/ 107973 h 29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3069" h="293069">
                  <a:moveTo>
                    <a:pt x="146535" y="0"/>
                  </a:moveTo>
                  <a:cubicBezTo>
                    <a:pt x="65739" y="0"/>
                    <a:pt x="0" y="65739"/>
                    <a:pt x="0" y="146535"/>
                  </a:cubicBezTo>
                  <a:cubicBezTo>
                    <a:pt x="0" y="227331"/>
                    <a:pt x="65739" y="293070"/>
                    <a:pt x="146535" y="293070"/>
                  </a:cubicBezTo>
                  <a:cubicBezTo>
                    <a:pt x="227331" y="293070"/>
                    <a:pt x="293070" y="227331"/>
                    <a:pt x="293070" y="146535"/>
                  </a:cubicBezTo>
                  <a:cubicBezTo>
                    <a:pt x="293070" y="65739"/>
                    <a:pt x="227331" y="0"/>
                    <a:pt x="146535" y="0"/>
                  </a:cubicBezTo>
                  <a:close/>
                  <a:moveTo>
                    <a:pt x="228433" y="107973"/>
                  </a:moveTo>
                  <a:lnTo>
                    <a:pt x="134783" y="200889"/>
                  </a:lnTo>
                  <a:cubicBezTo>
                    <a:pt x="129274" y="206398"/>
                    <a:pt x="120460" y="206765"/>
                    <a:pt x="114584" y="201256"/>
                  </a:cubicBezTo>
                  <a:lnTo>
                    <a:pt x="65004" y="156084"/>
                  </a:lnTo>
                  <a:cubicBezTo>
                    <a:pt x="59128" y="150575"/>
                    <a:pt x="58761" y="141393"/>
                    <a:pt x="63902" y="135517"/>
                  </a:cubicBezTo>
                  <a:cubicBezTo>
                    <a:pt x="69411" y="129641"/>
                    <a:pt x="78593" y="129274"/>
                    <a:pt x="84469" y="134783"/>
                  </a:cubicBezTo>
                  <a:lnTo>
                    <a:pt x="123765" y="170774"/>
                  </a:lnTo>
                  <a:lnTo>
                    <a:pt x="207499" y="87040"/>
                  </a:lnTo>
                  <a:cubicBezTo>
                    <a:pt x="213375" y="81163"/>
                    <a:pt x="222557" y="81163"/>
                    <a:pt x="228433" y="87040"/>
                  </a:cubicBezTo>
                  <a:cubicBezTo>
                    <a:pt x="234309" y="92916"/>
                    <a:pt x="234309" y="102097"/>
                    <a:pt x="228433" y="107973"/>
                  </a:cubicBezTo>
                  <a:close/>
                </a:path>
              </a:pathLst>
            </a:custGeom>
            <a:gradFill>
              <a:gsLst>
                <a:gs pos="0">
                  <a:srgbClr val="53B2FF"/>
                </a:gs>
                <a:gs pos="100000">
                  <a:srgbClr val="7B65FF"/>
                </a:gs>
              </a:gsLst>
              <a:lin ang="5400000" scaled="1"/>
            </a:gradFill>
            <a:ln w="38100">
              <a:noFill/>
            </a:ln>
            <a:effectLst>
              <a:outerShdw blurRad="152400" dist="50800" dir="5400000" algn="ctr" rotWithShape="0">
                <a:srgbClr val="000000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67">
                <a:latin typeface="Poppins Medium" panose="000006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7F46A4-11DB-26F1-00AE-D815167CEF19}"/>
              </a:ext>
            </a:extLst>
          </p:cNvPr>
          <p:cNvGrpSpPr/>
          <p:nvPr/>
        </p:nvGrpSpPr>
        <p:grpSpPr>
          <a:xfrm>
            <a:off x="4319176" y="4675313"/>
            <a:ext cx="3355924" cy="402336"/>
            <a:chOff x="4319176" y="4675313"/>
            <a:chExt cx="3355924" cy="402336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8B657C2D-E4CC-013F-B505-DBD5EF5D1F67}"/>
                </a:ext>
              </a:extLst>
            </p:cNvPr>
            <p:cNvSpPr txBox="1">
              <a:spLocks/>
            </p:cNvSpPr>
            <p:nvPr/>
          </p:nvSpPr>
          <p:spPr>
            <a:xfrm>
              <a:off x="4770368" y="4723683"/>
              <a:ext cx="2904732" cy="305596"/>
            </a:xfrm>
            <a:prstGeom prst="rect">
              <a:avLst/>
            </a:prstGeom>
          </p:spPr>
          <p:txBody>
            <a:bodyPr vert="horz" wrap="square" lIns="121920" tIns="60960" rIns="121920" bIns="60960" rtlCol="0">
              <a:spAutoFit/>
            </a:bodyPr>
            <a:lstStyle>
              <a:defPPr>
                <a:defRPr lang="en-US"/>
              </a:defPPr>
              <a:lvl1pPr indent="0" defTabSz="685800">
                <a:lnSpc>
                  <a:spcPts val="1300"/>
                </a:lnSpc>
                <a:spcBef>
                  <a:spcPts val="75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Arial" panose="020B0604020202020204" pitchFamily="34" charset="0"/>
                <a:buNone/>
                <a:defRPr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0000600000000000000" pitchFamily="2" charset="0"/>
                  <a:cs typeface="Poppins Medium" panose="00000600000000000000" pitchFamily="2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rgbClr val="30A4DC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0E468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en-US" sz="1500" dirty="0" err="1"/>
                <a:t>CCaaS</a:t>
              </a:r>
              <a:r>
                <a:rPr lang="en-US" sz="1500" dirty="0"/>
                <a:t> survivability</a:t>
              </a:r>
            </a:p>
          </p:txBody>
        </p:sp>
        <p:sp>
          <p:nvSpPr>
            <p:cNvPr id="6" name="Graphic 5">
              <a:extLst>
                <a:ext uri="{FF2B5EF4-FFF2-40B4-BE49-F238E27FC236}">
                  <a16:creationId xmlns:a16="http://schemas.microsoft.com/office/drawing/2014/main" id="{03136CFA-8EA3-5EEB-7CF0-53E69DF70D55}"/>
                </a:ext>
              </a:extLst>
            </p:cNvPr>
            <p:cNvSpPr/>
            <p:nvPr/>
          </p:nvSpPr>
          <p:spPr>
            <a:xfrm>
              <a:off x="4319176" y="4675313"/>
              <a:ext cx="403771" cy="402336"/>
            </a:xfrm>
            <a:custGeom>
              <a:avLst/>
              <a:gdLst>
                <a:gd name="connsiteX0" fmla="*/ 146535 w 293069"/>
                <a:gd name="connsiteY0" fmla="*/ 0 h 293069"/>
                <a:gd name="connsiteX1" fmla="*/ 0 w 293069"/>
                <a:gd name="connsiteY1" fmla="*/ 146535 h 293069"/>
                <a:gd name="connsiteX2" fmla="*/ 146535 w 293069"/>
                <a:gd name="connsiteY2" fmla="*/ 293070 h 293069"/>
                <a:gd name="connsiteX3" fmla="*/ 293070 w 293069"/>
                <a:gd name="connsiteY3" fmla="*/ 146535 h 293069"/>
                <a:gd name="connsiteX4" fmla="*/ 146535 w 293069"/>
                <a:gd name="connsiteY4" fmla="*/ 0 h 293069"/>
                <a:gd name="connsiteX5" fmla="*/ 228433 w 293069"/>
                <a:gd name="connsiteY5" fmla="*/ 107973 h 293069"/>
                <a:gd name="connsiteX6" fmla="*/ 134783 w 293069"/>
                <a:gd name="connsiteY6" fmla="*/ 200889 h 293069"/>
                <a:gd name="connsiteX7" fmla="*/ 114584 w 293069"/>
                <a:gd name="connsiteY7" fmla="*/ 201256 h 293069"/>
                <a:gd name="connsiteX8" fmla="*/ 65004 w 293069"/>
                <a:gd name="connsiteY8" fmla="*/ 156084 h 293069"/>
                <a:gd name="connsiteX9" fmla="*/ 63902 w 293069"/>
                <a:gd name="connsiteY9" fmla="*/ 135517 h 293069"/>
                <a:gd name="connsiteX10" fmla="*/ 84469 w 293069"/>
                <a:gd name="connsiteY10" fmla="*/ 134783 h 293069"/>
                <a:gd name="connsiteX11" fmla="*/ 123765 w 293069"/>
                <a:gd name="connsiteY11" fmla="*/ 170774 h 293069"/>
                <a:gd name="connsiteX12" fmla="*/ 207499 w 293069"/>
                <a:gd name="connsiteY12" fmla="*/ 87040 h 293069"/>
                <a:gd name="connsiteX13" fmla="*/ 228433 w 293069"/>
                <a:gd name="connsiteY13" fmla="*/ 87040 h 293069"/>
                <a:gd name="connsiteX14" fmla="*/ 228433 w 293069"/>
                <a:gd name="connsiteY14" fmla="*/ 107973 h 29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3069" h="293069">
                  <a:moveTo>
                    <a:pt x="146535" y="0"/>
                  </a:moveTo>
                  <a:cubicBezTo>
                    <a:pt x="65739" y="0"/>
                    <a:pt x="0" y="65739"/>
                    <a:pt x="0" y="146535"/>
                  </a:cubicBezTo>
                  <a:cubicBezTo>
                    <a:pt x="0" y="227331"/>
                    <a:pt x="65739" y="293070"/>
                    <a:pt x="146535" y="293070"/>
                  </a:cubicBezTo>
                  <a:cubicBezTo>
                    <a:pt x="227331" y="293070"/>
                    <a:pt x="293070" y="227331"/>
                    <a:pt x="293070" y="146535"/>
                  </a:cubicBezTo>
                  <a:cubicBezTo>
                    <a:pt x="293070" y="65739"/>
                    <a:pt x="227331" y="0"/>
                    <a:pt x="146535" y="0"/>
                  </a:cubicBezTo>
                  <a:close/>
                  <a:moveTo>
                    <a:pt x="228433" y="107973"/>
                  </a:moveTo>
                  <a:lnTo>
                    <a:pt x="134783" y="200889"/>
                  </a:lnTo>
                  <a:cubicBezTo>
                    <a:pt x="129274" y="206398"/>
                    <a:pt x="120460" y="206765"/>
                    <a:pt x="114584" y="201256"/>
                  </a:cubicBezTo>
                  <a:lnTo>
                    <a:pt x="65004" y="156084"/>
                  </a:lnTo>
                  <a:cubicBezTo>
                    <a:pt x="59128" y="150575"/>
                    <a:pt x="58761" y="141393"/>
                    <a:pt x="63902" y="135517"/>
                  </a:cubicBezTo>
                  <a:cubicBezTo>
                    <a:pt x="69411" y="129641"/>
                    <a:pt x="78593" y="129274"/>
                    <a:pt x="84469" y="134783"/>
                  </a:cubicBezTo>
                  <a:lnTo>
                    <a:pt x="123765" y="170774"/>
                  </a:lnTo>
                  <a:lnTo>
                    <a:pt x="207499" y="87040"/>
                  </a:lnTo>
                  <a:cubicBezTo>
                    <a:pt x="213375" y="81163"/>
                    <a:pt x="222557" y="81163"/>
                    <a:pt x="228433" y="87040"/>
                  </a:cubicBezTo>
                  <a:cubicBezTo>
                    <a:pt x="234309" y="92916"/>
                    <a:pt x="234309" y="102097"/>
                    <a:pt x="228433" y="107973"/>
                  </a:cubicBezTo>
                  <a:close/>
                </a:path>
              </a:pathLst>
            </a:custGeom>
            <a:gradFill>
              <a:gsLst>
                <a:gs pos="0">
                  <a:srgbClr val="53B2FF"/>
                </a:gs>
                <a:gs pos="100000">
                  <a:srgbClr val="7B65FF"/>
                </a:gs>
              </a:gsLst>
              <a:lin ang="5400000" scaled="1"/>
            </a:gradFill>
            <a:ln w="38100">
              <a:noFill/>
            </a:ln>
            <a:effectLst>
              <a:outerShdw blurRad="152400" dist="50800" dir="5400000" algn="ctr" rotWithShape="0">
                <a:srgbClr val="000000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67">
                <a:latin typeface="Poppins Medium" panose="000006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9CFF13C-6FF6-9C03-4965-8F067539A047}"/>
              </a:ext>
            </a:extLst>
          </p:cNvPr>
          <p:cNvGrpSpPr/>
          <p:nvPr/>
        </p:nvGrpSpPr>
        <p:grpSpPr>
          <a:xfrm>
            <a:off x="8254882" y="3841068"/>
            <a:ext cx="3336372" cy="584775"/>
            <a:chOff x="8254882" y="3612468"/>
            <a:chExt cx="3336372" cy="584775"/>
          </a:xfrm>
        </p:grpSpPr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48A36208-7989-138F-D933-BFD46E8186F1}"/>
                </a:ext>
              </a:extLst>
            </p:cNvPr>
            <p:cNvSpPr txBox="1">
              <a:spLocks/>
            </p:cNvSpPr>
            <p:nvPr/>
          </p:nvSpPr>
          <p:spPr>
            <a:xfrm>
              <a:off x="8686522" y="3612468"/>
              <a:ext cx="2904732" cy="584775"/>
            </a:xfrm>
            <a:prstGeom prst="rect">
              <a:avLst/>
            </a:prstGeom>
          </p:spPr>
          <p:txBody>
            <a:bodyPr vert="horz" wrap="square" lIns="121920" tIns="60960" rIns="121920" bIns="60960" rtlCol="0">
              <a:spAutoFit/>
            </a:bodyPr>
            <a:lstStyle>
              <a:defPPr>
                <a:defRPr lang="en-US"/>
              </a:defPPr>
              <a:lvl1pPr indent="0" defTabSz="685800">
                <a:lnSpc>
                  <a:spcPts val="1300"/>
                </a:lnSpc>
                <a:spcBef>
                  <a:spcPts val="75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Arial" panose="020B0604020202020204" pitchFamily="34" charset="0"/>
                <a:buNone/>
                <a:defRPr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0000600000000000000" pitchFamily="2" charset="0"/>
                  <a:cs typeface="Poppins Medium" panose="00000600000000000000" pitchFamily="2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rgbClr val="30A4DC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0E468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>
                <a:lnSpc>
                  <a:spcPct val="100000"/>
                </a:lnSpc>
              </a:pPr>
              <a:r>
                <a:rPr lang="en-US" sz="1500"/>
                <a:t>Connectivity of existing third-party voice apps</a:t>
              </a:r>
            </a:p>
          </p:txBody>
        </p:sp>
        <p:sp>
          <p:nvSpPr>
            <p:cNvPr id="7" name="Graphic 5">
              <a:extLst>
                <a:ext uri="{FF2B5EF4-FFF2-40B4-BE49-F238E27FC236}">
                  <a16:creationId xmlns:a16="http://schemas.microsoft.com/office/drawing/2014/main" id="{4659F594-52FF-AFD0-F5EF-5DE7949DB861}"/>
                </a:ext>
              </a:extLst>
            </p:cNvPr>
            <p:cNvSpPr/>
            <p:nvPr/>
          </p:nvSpPr>
          <p:spPr>
            <a:xfrm>
              <a:off x="8254882" y="3703687"/>
              <a:ext cx="403771" cy="402336"/>
            </a:xfrm>
            <a:custGeom>
              <a:avLst/>
              <a:gdLst>
                <a:gd name="connsiteX0" fmla="*/ 146535 w 293069"/>
                <a:gd name="connsiteY0" fmla="*/ 0 h 293069"/>
                <a:gd name="connsiteX1" fmla="*/ 0 w 293069"/>
                <a:gd name="connsiteY1" fmla="*/ 146535 h 293069"/>
                <a:gd name="connsiteX2" fmla="*/ 146535 w 293069"/>
                <a:gd name="connsiteY2" fmla="*/ 293070 h 293069"/>
                <a:gd name="connsiteX3" fmla="*/ 293070 w 293069"/>
                <a:gd name="connsiteY3" fmla="*/ 146535 h 293069"/>
                <a:gd name="connsiteX4" fmla="*/ 146535 w 293069"/>
                <a:gd name="connsiteY4" fmla="*/ 0 h 293069"/>
                <a:gd name="connsiteX5" fmla="*/ 228433 w 293069"/>
                <a:gd name="connsiteY5" fmla="*/ 107973 h 293069"/>
                <a:gd name="connsiteX6" fmla="*/ 134783 w 293069"/>
                <a:gd name="connsiteY6" fmla="*/ 200889 h 293069"/>
                <a:gd name="connsiteX7" fmla="*/ 114584 w 293069"/>
                <a:gd name="connsiteY7" fmla="*/ 201256 h 293069"/>
                <a:gd name="connsiteX8" fmla="*/ 65004 w 293069"/>
                <a:gd name="connsiteY8" fmla="*/ 156084 h 293069"/>
                <a:gd name="connsiteX9" fmla="*/ 63902 w 293069"/>
                <a:gd name="connsiteY9" fmla="*/ 135517 h 293069"/>
                <a:gd name="connsiteX10" fmla="*/ 84469 w 293069"/>
                <a:gd name="connsiteY10" fmla="*/ 134783 h 293069"/>
                <a:gd name="connsiteX11" fmla="*/ 123765 w 293069"/>
                <a:gd name="connsiteY11" fmla="*/ 170774 h 293069"/>
                <a:gd name="connsiteX12" fmla="*/ 207499 w 293069"/>
                <a:gd name="connsiteY12" fmla="*/ 87040 h 293069"/>
                <a:gd name="connsiteX13" fmla="*/ 228433 w 293069"/>
                <a:gd name="connsiteY13" fmla="*/ 87040 h 293069"/>
                <a:gd name="connsiteX14" fmla="*/ 228433 w 293069"/>
                <a:gd name="connsiteY14" fmla="*/ 107973 h 29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3069" h="293069">
                  <a:moveTo>
                    <a:pt x="146535" y="0"/>
                  </a:moveTo>
                  <a:cubicBezTo>
                    <a:pt x="65739" y="0"/>
                    <a:pt x="0" y="65739"/>
                    <a:pt x="0" y="146535"/>
                  </a:cubicBezTo>
                  <a:cubicBezTo>
                    <a:pt x="0" y="227331"/>
                    <a:pt x="65739" y="293070"/>
                    <a:pt x="146535" y="293070"/>
                  </a:cubicBezTo>
                  <a:cubicBezTo>
                    <a:pt x="227331" y="293070"/>
                    <a:pt x="293070" y="227331"/>
                    <a:pt x="293070" y="146535"/>
                  </a:cubicBezTo>
                  <a:cubicBezTo>
                    <a:pt x="293070" y="65739"/>
                    <a:pt x="227331" y="0"/>
                    <a:pt x="146535" y="0"/>
                  </a:cubicBezTo>
                  <a:close/>
                  <a:moveTo>
                    <a:pt x="228433" y="107973"/>
                  </a:moveTo>
                  <a:lnTo>
                    <a:pt x="134783" y="200889"/>
                  </a:lnTo>
                  <a:cubicBezTo>
                    <a:pt x="129274" y="206398"/>
                    <a:pt x="120460" y="206765"/>
                    <a:pt x="114584" y="201256"/>
                  </a:cubicBezTo>
                  <a:lnTo>
                    <a:pt x="65004" y="156084"/>
                  </a:lnTo>
                  <a:cubicBezTo>
                    <a:pt x="59128" y="150575"/>
                    <a:pt x="58761" y="141393"/>
                    <a:pt x="63902" y="135517"/>
                  </a:cubicBezTo>
                  <a:cubicBezTo>
                    <a:pt x="69411" y="129641"/>
                    <a:pt x="78593" y="129274"/>
                    <a:pt x="84469" y="134783"/>
                  </a:cubicBezTo>
                  <a:lnTo>
                    <a:pt x="123765" y="170774"/>
                  </a:lnTo>
                  <a:lnTo>
                    <a:pt x="207499" y="87040"/>
                  </a:lnTo>
                  <a:cubicBezTo>
                    <a:pt x="213375" y="81163"/>
                    <a:pt x="222557" y="81163"/>
                    <a:pt x="228433" y="87040"/>
                  </a:cubicBezTo>
                  <a:cubicBezTo>
                    <a:pt x="234309" y="92916"/>
                    <a:pt x="234309" y="102097"/>
                    <a:pt x="228433" y="107973"/>
                  </a:cubicBezTo>
                  <a:close/>
                </a:path>
              </a:pathLst>
            </a:custGeom>
            <a:gradFill>
              <a:gsLst>
                <a:gs pos="0">
                  <a:srgbClr val="53B2FF"/>
                </a:gs>
                <a:gs pos="100000">
                  <a:srgbClr val="7B65FF"/>
                </a:gs>
              </a:gsLst>
              <a:lin ang="5400000" scaled="1"/>
            </a:gradFill>
            <a:ln w="38100">
              <a:noFill/>
            </a:ln>
            <a:effectLst>
              <a:outerShdw blurRad="152400" dist="50800" dir="5400000" algn="ctr" rotWithShape="0">
                <a:srgbClr val="000000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67">
                <a:latin typeface="Poppins Medium" panose="00000600000000000000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F735B4-AD2E-AD4B-229A-14081FFF9FC4}"/>
              </a:ext>
            </a:extLst>
          </p:cNvPr>
          <p:cNvGrpSpPr/>
          <p:nvPr/>
        </p:nvGrpSpPr>
        <p:grpSpPr>
          <a:xfrm>
            <a:off x="8254882" y="3007365"/>
            <a:ext cx="2917649" cy="584775"/>
            <a:chOff x="8254882" y="2569539"/>
            <a:chExt cx="2917649" cy="584775"/>
          </a:xfrm>
        </p:grpSpPr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E0B996A-9650-0CA6-88C0-93BE2426D9C1}"/>
                </a:ext>
              </a:extLst>
            </p:cNvPr>
            <p:cNvSpPr txBox="1">
              <a:spLocks/>
            </p:cNvSpPr>
            <p:nvPr/>
          </p:nvSpPr>
          <p:spPr>
            <a:xfrm>
              <a:off x="8686522" y="2569539"/>
              <a:ext cx="2486009" cy="584775"/>
            </a:xfrm>
            <a:prstGeom prst="rect">
              <a:avLst/>
            </a:prstGeom>
          </p:spPr>
          <p:txBody>
            <a:bodyPr vert="horz" wrap="square" lIns="121920" tIns="60960" rIns="121920" bIns="60960" rtlCol="0">
              <a:spAutoFit/>
            </a:bodyPr>
            <a:lstStyle>
              <a:defPPr>
                <a:defRPr lang="en-US"/>
              </a:defPPr>
              <a:lvl1pPr indent="0" defTabSz="685800">
                <a:lnSpc>
                  <a:spcPts val="1300"/>
                </a:lnSpc>
                <a:spcBef>
                  <a:spcPts val="75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Arial" panose="020B0604020202020204" pitchFamily="34" charset="0"/>
                <a:buNone/>
                <a:defRPr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0000600000000000000" pitchFamily="2" charset="0"/>
                  <a:cs typeface="Poppins Medium" panose="00000600000000000000" pitchFamily="2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rgbClr val="30A4DC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0E468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>
                <a:lnSpc>
                  <a:spcPct val="100000"/>
                </a:lnSpc>
              </a:pPr>
              <a:r>
                <a:rPr lang="en-US" sz="1500"/>
                <a:t>Connectivity  to recording platforms</a:t>
              </a:r>
            </a:p>
          </p:txBody>
        </p:sp>
        <p:sp>
          <p:nvSpPr>
            <p:cNvPr id="15" name="Graphic 5">
              <a:extLst>
                <a:ext uri="{FF2B5EF4-FFF2-40B4-BE49-F238E27FC236}">
                  <a16:creationId xmlns:a16="http://schemas.microsoft.com/office/drawing/2014/main" id="{0F371775-D70D-8368-F73E-C109D887A26A}"/>
                </a:ext>
              </a:extLst>
            </p:cNvPr>
            <p:cNvSpPr/>
            <p:nvPr/>
          </p:nvSpPr>
          <p:spPr>
            <a:xfrm>
              <a:off x="8254882" y="2660758"/>
              <a:ext cx="403771" cy="402336"/>
            </a:xfrm>
            <a:custGeom>
              <a:avLst/>
              <a:gdLst>
                <a:gd name="connsiteX0" fmla="*/ 146535 w 293069"/>
                <a:gd name="connsiteY0" fmla="*/ 0 h 293069"/>
                <a:gd name="connsiteX1" fmla="*/ 0 w 293069"/>
                <a:gd name="connsiteY1" fmla="*/ 146535 h 293069"/>
                <a:gd name="connsiteX2" fmla="*/ 146535 w 293069"/>
                <a:gd name="connsiteY2" fmla="*/ 293070 h 293069"/>
                <a:gd name="connsiteX3" fmla="*/ 293070 w 293069"/>
                <a:gd name="connsiteY3" fmla="*/ 146535 h 293069"/>
                <a:gd name="connsiteX4" fmla="*/ 146535 w 293069"/>
                <a:gd name="connsiteY4" fmla="*/ 0 h 293069"/>
                <a:gd name="connsiteX5" fmla="*/ 228433 w 293069"/>
                <a:gd name="connsiteY5" fmla="*/ 107973 h 293069"/>
                <a:gd name="connsiteX6" fmla="*/ 134783 w 293069"/>
                <a:gd name="connsiteY6" fmla="*/ 200889 h 293069"/>
                <a:gd name="connsiteX7" fmla="*/ 114584 w 293069"/>
                <a:gd name="connsiteY7" fmla="*/ 201256 h 293069"/>
                <a:gd name="connsiteX8" fmla="*/ 65004 w 293069"/>
                <a:gd name="connsiteY8" fmla="*/ 156084 h 293069"/>
                <a:gd name="connsiteX9" fmla="*/ 63902 w 293069"/>
                <a:gd name="connsiteY9" fmla="*/ 135517 h 293069"/>
                <a:gd name="connsiteX10" fmla="*/ 84469 w 293069"/>
                <a:gd name="connsiteY10" fmla="*/ 134783 h 293069"/>
                <a:gd name="connsiteX11" fmla="*/ 123765 w 293069"/>
                <a:gd name="connsiteY11" fmla="*/ 170774 h 293069"/>
                <a:gd name="connsiteX12" fmla="*/ 207499 w 293069"/>
                <a:gd name="connsiteY12" fmla="*/ 87040 h 293069"/>
                <a:gd name="connsiteX13" fmla="*/ 228433 w 293069"/>
                <a:gd name="connsiteY13" fmla="*/ 87040 h 293069"/>
                <a:gd name="connsiteX14" fmla="*/ 228433 w 293069"/>
                <a:gd name="connsiteY14" fmla="*/ 107973 h 29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3069" h="293069">
                  <a:moveTo>
                    <a:pt x="146535" y="0"/>
                  </a:moveTo>
                  <a:cubicBezTo>
                    <a:pt x="65739" y="0"/>
                    <a:pt x="0" y="65739"/>
                    <a:pt x="0" y="146535"/>
                  </a:cubicBezTo>
                  <a:cubicBezTo>
                    <a:pt x="0" y="227331"/>
                    <a:pt x="65739" y="293070"/>
                    <a:pt x="146535" y="293070"/>
                  </a:cubicBezTo>
                  <a:cubicBezTo>
                    <a:pt x="227331" y="293070"/>
                    <a:pt x="293070" y="227331"/>
                    <a:pt x="293070" y="146535"/>
                  </a:cubicBezTo>
                  <a:cubicBezTo>
                    <a:pt x="293070" y="65739"/>
                    <a:pt x="227331" y="0"/>
                    <a:pt x="146535" y="0"/>
                  </a:cubicBezTo>
                  <a:close/>
                  <a:moveTo>
                    <a:pt x="228433" y="107973"/>
                  </a:moveTo>
                  <a:lnTo>
                    <a:pt x="134783" y="200889"/>
                  </a:lnTo>
                  <a:cubicBezTo>
                    <a:pt x="129274" y="206398"/>
                    <a:pt x="120460" y="206765"/>
                    <a:pt x="114584" y="201256"/>
                  </a:cubicBezTo>
                  <a:lnTo>
                    <a:pt x="65004" y="156084"/>
                  </a:lnTo>
                  <a:cubicBezTo>
                    <a:pt x="59128" y="150575"/>
                    <a:pt x="58761" y="141393"/>
                    <a:pt x="63902" y="135517"/>
                  </a:cubicBezTo>
                  <a:cubicBezTo>
                    <a:pt x="69411" y="129641"/>
                    <a:pt x="78593" y="129274"/>
                    <a:pt x="84469" y="134783"/>
                  </a:cubicBezTo>
                  <a:lnTo>
                    <a:pt x="123765" y="170774"/>
                  </a:lnTo>
                  <a:lnTo>
                    <a:pt x="207499" y="87040"/>
                  </a:lnTo>
                  <a:cubicBezTo>
                    <a:pt x="213375" y="81163"/>
                    <a:pt x="222557" y="81163"/>
                    <a:pt x="228433" y="87040"/>
                  </a:cubicBezTo>
                  <a:cubicBezTo>
                    <a:pt x="234309" y="92916"/>
                    <a:pt x="234309" y="102097"/>
                    <a:pt x="228433" y="107973"/>
                  </a:cubicBezTo>
                  <a:close/>
                </a:path>
              </a:pathLst>
            </a:custGeom>
            <a:gradFill>
              <a:gsLst>
                <a:gs pos="0">
                  <a:srgbClr val="53B2FF"/>
                </a:gs>
                <a:gs pos="100000">
                  <a:srgbClr val="7B65FF"/>
                </a:gs>
              </a:gsLst>
              <a:lin ang="5400000" scaled="1"/>
            </a:gradFill>
            <a:ln w="38100">
              <a:noFill/>
            </a:ln>
            <a:effectLst>
              <a:outerShdw blurRad="152400" dist="50800" dir="5400000" algn="ctr" rotWithShape="0">
                <a:srgbClr val="000000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67">
                <a:latin typeface="Poppins Medium" panose="000006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A794BD-3C8C-6CFC-4362-8D50C478D9E9}"/>
              </a:ext>
            </a:extLst>
          </p:cNvPr>
          <p:cNvGrpSpPr/>
          <p:nvPr/>
        </p:nvGrpSpPr>
        <p:grpSpPr>
          <a:xfrm>
            <a:off x="8254882" y="2327192"/>
            <a:ext cx="3336369" cy="472309"/>
            <a:chOff x="8254882" y="1554867"/>
            <a:chExt cx="3336369" cy="472309"/>
          </a:xfrm>
        </p:grpSpPr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EE76866D-6C2C-F49D-6B69-47AE182544A5}"/>
                </a:ext>
              </a:extLst>
            </p:cNvPr>
            <p:cNvSpPr txBox="1">
              <a:spLocks/>
            </p:cNvSpPr>
            <p:nvPr/>
          </p:nvSpPr>
          <p:spPr>
            <a:xfrm>
              <a:off x="8686522" y="1554867"/>
              <a:ext cx="2904729" cy="472309"/>
            </a:xfrm>
            <a:prstGeom prst="rect">
              <a:avLst/>
            </a:prstGeom>
          </p:spPr>
          <p:txBody>
            <a:bodyPr vert="horz" wrap="square" lIns="91440" tIns="60960" rIns="274320" bIns="60960" rtlCol="0" anchor="ctr" anchorCtr="0">
              <a:normAutofit fontScale="85000" lnSpcReduction="20000"/>
            </a:bodyPr>
            <a:lstStyle>
              <a:defPPr>
                <a:defRPr lang="en-US"/>
              </a:defPPr>
              <a:lvl1pPr indent="0" defTabSz="685800">
                <a:lnSpc>
                  <a:spcPts val="1300"/>
                </a:lnSpc>
                <a:spcBef>
                  <a:spcPts val="75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Arial" panose="020B0604020202020204" pitchFamily="34" charset="0"/>
                <a:buNone/>
                <a:defRPr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0000600000000000000" pitchFamily="2" charset="0"/>
                  <a:cs typeface="Poppins Medium" panose="00000600000000000000" pitchFamily="2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rgbClr val="30A4DC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0E468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>
                <a:lnSpc>
                  <a:spcPct val="100000"/>
                </a:lnSpc>
              </a:pPr>
              <a:r>
                <a:rPr lang="en-US" sz="1600"/>
                <a:t>Connectivity between contact center platforms</a:t>
              </a:r>
            </a:p>
          </p:txBody>
        </p:sp>
        <p:sp>
          <p:nvSpPr>
            <p:cNvPr id="16" name="Graphic 5">
              <a:extLst>
                <a:ext uri="{FF2B5EF4-FFF2-40B4-BE49-F238E27FC236}">
                  <a16:creationId xmlns:a16="http://schemas.microsoft.com/office/drawing/2014/main" id="{03A6342C-4F97-5264-3D17-0EDBFCB84721}"/>
                </a:ext>
              </a:extLst>
            </p:cNvPr>
            <p:cNvSpPr/>
            <p:nvPr/>
          </p:nvSpPr>
          <p:spPr>
            <a:xfrm>
              <a:off x="8254882" y="1589853"/>
              <a:ext cx="403771" cy="402336"/>
            </a:xfrm>
            <a:custGeom>
              <a:avLst/>
              <a:gdLst>
                <a:gd name="connsiteX0" fmla="*/ 146535 w 293069"/>
                <a:gd name="connsiteY0" fmla="*/ 0 h 293069"/>
                <a:gd name="connsiteX1" fmla="*/ 0 w 293069"/>
                <a:gd name="connsiteY1" fmla="*/ 146535 h 293069"/>
                <a:gd name="connsiteX2" fmla="*/ 146535 w 293069"/>
                <a:gd name="connsiteY2" fmla="*/ 293070 h 293069"/>
                <a:gd name="connsiteX3" fmla="*/ 293070 w 293069"/>
                <a:gd name="connsiteY3" fmla="*/ 146535 h 293069"/>
                <a:gd name="connsiteX4" fmla="*/ 146535 w 293069"/>
                <a:gd name="connsiteY4" fmla="*/ 0 h 293069"/>
                <a:gd name="connsiteX5" fmla="*/ 228433 w 293069"/>
                <a:gd name="connsiteY5" fmla="*/ 107973 h 293069"/>
                <a:gd name="connsiteX6" fmla="*/ 134783 w 293069"/>
                <a:gd name="connsiteY6" fmla="*/ 200889 h 293069"/>
                <a:gd name="connsiteX7" fmla="*/ 114584 w 293069"/>
                <a:gd name="connsiteY7" fmla="*/ 201256 h 293069"/>
                <a:gd name="connsiteX8" fmla="*/ 65004 w 293069"/>
                <a:gd name="connsiteY8" fmla="*/ 156084 h 293069"/>
                <a:gd name="connsiteX9" fmla="*/ 63902 w 293069"/>
                <a:gd name="connsiteY9" fmla="*/ 135517 h 293069"/>
                <a:gd name="connsiteX10" fmla="*/ 84469 w 293069"/>
                <a:gd name="connsiteY10" fmla="*/ 134783 h 293069"/>
                <a:gd name="connsiteX11" fmla="*/ 123765 w 293069"/>
                <a:gd name="connsiteY11" fmla="*/ 170774 h 293069"/>
                <a:gd name="connsiteX12" fmla="*/ 207499 w 293069"/>
                <a:gd name="connsiteY12" fmla="*/ 87040 h 293069"/>
                <a:gd name="connsiteX13" fmla="*/ 228433 w 293069"/>
                <a:gd name="connsiteY13" fmla="*/ 87040 h 293069"/>
                <a:gd name="connsiteX14" fmla="*/ 228433 w 293069"/>
                <a:gd name="connsiteY14" fmla="*/ 107973 h 29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3069" h="293069">
                  <a:moveTo>
                    <a:pt x="146535" y="0"/>
                  </a:moveTo>
                  <a:cubicBezTo>
                    <a:pt x="65739" y="0"/>
                    <a:pt x="0" y="65739"/>
                    <a:pt x="0" y="146535"/>
                  </a:cubicBezTo>
                  <a:cubicBezTo>
                    <a:pt x="0" y="227331"/>
                    <a:pt x="65739" y="293070"/>
                    <a:pt x="146535" y="293070"/>
                  </a:cubicBezTo>
                  <a:cubicBezTo>
                    <a:pt x="227331" y="293070"/>
                    <a:pt x="293070" y="227331"/>
                    <a:pt x="293070" y="146535"/>
                  </a:cubicBezTo>
                  <a:cubicBezTo>
                    <a:pt x="293070" y="65739"/>
                    <a:pt x="227331" y="0"/>
                    <a:pt x="146535" y="0"/>
                  </a:cubicBezTo>
                  <a:close/>
                  <a:moveTo>
                    <a:pt x="228433" y="107973"/>
                  </a:moveTo>
                  <a:lnTo>
                    <a:pt x="134783" y="200889"/>
                  </a:lnTo>
                  <a:cubicBezTo>
                    <a:pt x="129274" y="206398"/>
                    <a:pt x="120460" y="206765"/>
                    <a:pt x="114584" y="201256"/>
                  </a:cubicBezTo>
                  <a:lnTo>
                    <a:pt x="65004" y="156084"/>
                  </a:lnTo>
                  <a:cubicBezTo>
                    <a:pt x="59128" y="150575"/>
                    <a:pt x="58761" y="141393"/>
                    <a:pt x="63902" y="135517"/>
                  </a:cubicBezTo>
                  <a:cubicBezTo>
                    <a:pt x="69411" y="129641"/>
                    <a:pt x="78593" y="129274"/>
                    <a:pt x="84469" y="134783"/>
                  </a:cubicBezTo>
                  <a:lnTo>
                    <a:pt x="123765" y="170774"/>
                  </a:lnTo>
                  <a:lnTo>
                    <a:pt x="207499" y="87040"/>
                  </a:lnTo>
                  <a:cubicBezTo>
                    <a:pt x="213375" y="81163"/>
                    <a:pt x="222557" y="81163"/>
                    <a:pt x="228433" y="87040"/>
                  </a:cubicBezTo>
                  <a:cubicBezTo>
                    <a:pt x="234309" y="92916"/>
                    <a:pt x="234309" y="102097"/>
                    <a:pt x="228433" y="107973"/>
                  </a:cubicBezTo>
                  <a:close/>
                </a:path>
              </a:pathLst>
            </a:custGeom>
            <a:gradFill>
              <a:gsLst>
                <a:gs pos="0">
                  <a:srgbClr val="53B2FF"/>
                </a:gs>
                <a:gs pos="100000">
                  <a:srgbClr val="7B65FF"/>
                </a:gs>
              </a:gsLst>
              <a:lin ang="5400000" scaled="1"/>
            </a:gradFill>
            <a:ln w="38100">
              <a:noFill/>
            </a:ln>
            <a:effectLst>
              <a:outerShdw blurRad="152400" dist="50800" dir="5400000" algn="ctr" rotWithShape="0">
                <a:srgbClr val="000000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67">
                <a:latin typeface="Poppins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1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orking on her computer&#10;&#10;Description automatically generated with medium confidence">
            <a:extLst>
              <a:ext uri="{FF2B5EF4-FFF2-40B4-BE49-F238E27FC236}">
                <a16:creationId xmlns:a16="http://schemas.microsoft.com/office/drawing/2014/main" id="{C7705829-08F7-1AE3-4FB5-50304F3D7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1"/>
            <a:ext cx="12192000" cy="6949441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0D6154F-F47B-9C87-EE51-6B848DE041BA}"/>
              </a:ext>
            </a:extLst>
          </p:cNvPr>
          <p:cNvSpPr txBox="1">
            <a:spLocks/>
          </p:cNvSpPr>
          <p:nvPr/>
        </p:nvSpPr>
        <p:spPr>
          <a:xfrm>
            <a:off x="353596" y="3585272"/>
            <a:ext cx="6633944" cy="172019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0A4D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E468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467"/>
              </a:lnSpc>
              <a:buNone/>
            </a:pPr>
            <a:r>
              <a:rPr lang="en-US" sz="7200" spc="-200" dirty="0">
                <a:gradFill flip="none" rotWithShape="1">
                  <a:gsLst>
                    <a:gs pos="0">
                      <a:srgbClr val="53B2FF"/>
                    </a:gs>
                    <a:gs pos="100000">
                      <a:srgbClr val="7B65FF"/>
                    </a:gs>
                  </a:gsLst>
                  <a:lin ang="0" scaled="1"/>
                  <a:tileRect/>
                </a:gradFill>
                <a:latin typeface="Poppins Medium" panose="00000600000000000000" pitchFamily="2" charset="0"/>
                <a:cs typeface="Poppins Medium" panose="00000600000000000000" pitchFamily="2" charset="0"/>
              </a:rPr>
              <a:t>Let’s talk!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BB9FE8-A879-DBD4-FDE6-D13D31FEE889}"/>
              </a:ext>
            </a:extLst>
          </p:cNvPr>
          <p:cNvSpPr txBox="1">
            <a:spLocks/>
          </p:cNvSpPr>
          <p:nvPr/>
        </p:nvSpPr>
        <p:spPr>
          <a:xfrm>
            <a:off x="353594" y="2486578"/>
            <a:ext cx="5854167" cy="739689"/>
          </a:xfrm>
          <a:prstGeom prst="rect">
            <a:avLst/>
          </a:prstGeom>
          <a:noFill/>
        </p:spPr>
        <p:txBody>
          <a:bodyPr lIns="121920" tIns="60960" rIns="121920" bIns="6096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0A4D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E468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667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AudioCodes is</a:t>
            </a:r>
            <a:br>
              <a:rPr lang="en-US" sz="2667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2667" dirty="0">
                <a:solidFill>
                  <a:srgbClr val="53B2FF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Your trusted voice partner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6311DC6-345A-C3F3-E15B-F456D71318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887" y="5929927"/>
            <a:ext cx="3370013" cy="60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94A21A67-F818-E9B5-787A-C5095FF986AC}"/>
              </a:ext>
            </a:extLst>
          </p:cNvPr>
          <p:cNvSpPr/>
          <p:nvPr/>
        </p:nvSpPr>
        <p:spPr>
          <a:xfrm>
            <a:off x="706103" y="2345932"/>
            <a:ext cx="11006431" cy="3524908"/>
          </a:xfrm>
          <a:prstGeom prst="roundRect">
            <a:avLst>
              <a:gd name="adj" fmla="val 3563"/>
            </a:avLst>
          </a:prstGeom>
          <a:solidFill>
            <a:schemeClr val="bg1"/>
          </a:solidFill>
          <a:ln w="9525">
            <a:gradFill>
              <a:gsLst>
                <a:gs pos="0">
                  <a:srgbClr val="010F35"/>
                </a:gs>
                <a:gs pos="56000">
                  <a:srgbClr val="B050DC"/>
                </a:gs>
                <a:gs pos="100000">
                  <a:srgbClr val="2DC8FF"/>
                </a:gs>
              </a:gsLst>
              <a:lin ang="4200000" scaled="0"/>
            </a:gra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862774"/>
                      <a:gd name="connsiteY0" fmla="*/ 61918 h 688975"/>
                      <a:gd name="connsiteX1" fmla="*/ 61918 w 2862774"/>
                      <a:gd name="connsiteY1" fmla="*/ 0 h 688975"/>
                      <a:gd name="connsiteX2" fmla="*/ 554927 w 2862774"/>
                      <a:gd name="connsiteY2" fmla="*/ 0 h 688975"/>
                      <a:gd name="connsiteX3" fmla="*/ 1102714 w 2862774"/>
                      <a:gd name="connsiteY3" fmla="*/ 0 h 688975"/>
                      <a:gd name="connsiteX4" fmla="*/ 1595723 w 2862774"/>
                      <a:gd name="connsiteY4" fmla="*/ 0 h 688975"/>
                      <a:gd name="connsiteX5" fmla="*/ 2143511 w 2862774"/>
                      <a:gd name="connsiteY5" fmla="*/ 0 h 688975"/>
                      <a:gd name="connsiteX6" fmla="*/ 2800856 w 2862774"/>
                      <a:gd name="connsiteY6" fmla="*/ 0 h 688975"/>
                      <a:gd name="connsiteX7" fmla="*/ 2862774 w 2862774"/>
                      <a:gd name="connsiteY7" fmla="*/ 61918 h 688975"/>
                      <a:gd name="connsiteX8" fmla="*/ 2862774 w 2862774"/>
                      <a:gd name="connsiteY8" fmla="*/ 627057 h 688975"/>
                      <a:gd name="connsiteX9" fmla="*/ 2800856 w 2862774"/>
                      <a:gd name="connsiteY9" fmla="*/ 688975 h 688975"/>
                      <a:gd name="connsiteX10" fmla="*/ 2280458 w 2862774"/>
                      <a:gd name="connsiteY10" fmla="*/ 688975 h 688975"/>
                      <a:gd name="connsiteX11" fmla="*/ 1814838 w 2862774"/>
                      <a:gd name="connsiteY11" fmla="*/ 688975 h 688975"/>
                      <a:gd name="connsiteX12" fmla="*/ 1239661 w 2862774"/>
                      <a:gd name="connsiteY12" fmla="*/ 688975 h 688975"/>
                      <a:gd name="connsiteX13" fmla="*/ 746652 w 2862774"/>
                      <a:gd name="connsiteY13" fmla="*/ 688975 h 688975"/>
                      <a:gd name="connsiteX14" fmla="*/ 61918 w 2862774"/>
                      <a:gd name="connsiteY14" fmla="*/ 688975 h 688975"/>
                      <a:gd name="connsiteX15" fmla="*/ 0 w 2862774"/>
                      <a:gd name="connsiteY15" fmla="*/ 627057 h 688975"/>
                      <a:gd name="connsiteX16" fmla="*/ 0 w 2862774"/>
                      <a:gd name="connsiteY16" fmla="*/ 61918 h 688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862774" h="688975" fill="none" extrusionOk="0">
                        <a:moveTo>
                          <a:pt x="0" y="61918"/>
                        </a:moveTo>
                        <a:cubicBezTo>
                          <a:pt x="-1896" y="31111"/>
                          <a:pt x="32896" y="3844"/>
                          <a:pt x="61918" y="0"/>
                        </a:cubicBezTo>
                        <a:cubicBezTo>
                          <a:pt x="213097" y="-11425"/>
                          <a:pt x="394642" y="53192"/>
                          <a:pt x="554927" y="0"/>
                        </a:cubicBezTo>
                        <a:cubicBezTo>
                          <a:pt x="715212" y="-53192"/>
                          <a:pt x="912628" y="56888"/>
                          <a:pt x="1102714" y="0"/>
                        </a:cubicBezTo>
                        <a:cubicBezTo>
                          <a:pt x="1292800" y="-56888"/>
                          <a:pt x="1442634" y="35958"/>
                          <a:pt x="1595723" y="0"/>
                        </a:cubicBezTo>
                        <a:cubicBezTo>
                          <a:pt x="1748812" y="-35958"/>
                          <a:pt x="1918477" y="10685"/>
                          <a:pt x="2143511" y="0"/>
                        </a:cubicBezTo>
                        <a:cubicBezTo>
                          <a:pt x="2368545" y="-10685"/>
                          <a:pt x="2584827" y="76740"/>
                          <a:pt x="2800856" y="0"/>
                        </a:cubicBezTo>
                        <a:cubicBezTo>
                          <a:pt x="2836506" y="-4472"/>
                          <a:pt x="2869331" y="34811"/>
                          <a:pt x="2862774" y="61918"/>
                        </a:cubicBezTo>
                        <a:cubicBezTo>
                          <a:pt x="2871506" y="265218"/>
                          <a:pt x="2801024" y="417845"/>
                          <a:pt x="2862774" y="627057"/>
                        </a:cubicBezTo>
                        <a:cubicBezTo>
                          <a:pt x="2862379" y="653062"/>
                          <a:pt x="2840440" y="692369"/>
                          <a:pt x="2800856" y="688975"/>
                        </a:cubicBezTo>
                        <a:cubicBezTo>
                          <a:pt x="2644016" y="730227"/>
                          <a:pt x="2455089" y="653631"/>
                          <a:pt x="2280458" y="688975"/>
                        </a:cubicBezTo>
                        <a:cubicBezTo>
                          <a:pt x="2105827" y="724319"/>
                          <a:pt x="1951187" y="648981"/>
                          <a:pt x="1814838" y="688975"/>
                        </a:cubicBezTo>
                        <a:cubicBezTo>
                          <a:pt x="1678489" y="728969"/>
                          <a:pt x="1360562" y="664120"/>
                          <a:pt x="1239661" y="688975"/>
                        </a:cubicBezTo>
                        <a:cubicBezTo>
                          <a:pt x="1118760" y="713830"/>
                          <a:pt x="944879" y="635397"/>
                          <a:pt x="746652" y="688975"/>
                        </a:cubicBezTo>
                        <a:cubicBezTo>
                          <a:pt x="548425" y="742553"/>
                          <a:pt x="376054" y="685051"/>
                          <a:pt x="61918" y="688975"/>
                        </a:cubicBezTo>
                        <a:cubicBezTo>
                          <a:pt x="28636" y="684985"/>
                          <a:pt x="-7484" y="661012"/>
                          <a:pt x="0" y="627057"/>
                        </a:cubicBezTo>
                        <a:cubicBezTo>
                          <a:pt x="-58907" y="452304"/>
                          <a:pt x="18302" y="243696"/>
                          <a:pt x="0" y="61918"/>
                        </a:cubicBezTo>
                        <a:close/>
                      </a:path>
                      <a:path w="2862774" h="688975" stroke="0" extrusionOk="0">
                        <a:moveTo>
                          <a:pt x="0" y="61918"/>
                        </a:moveTo>
                        <a:cubicBezTo>
                          <a:pt x="-4775" y="24777"/>
                          <a:pt x="22470" y="1971"/>
                          <a:pt x="61918" y="0"/>
                        </a:cubicBezTo>
                        <a:cubicBezTo>
                          <a:pt x="315206" y="-63460"/>
                          <a:pt x="537640" y="35315"/>
                          <a:pt x="664484" y="0"/>
                        </a:cubicBezTo>
                        <a:cubicBezTo>
                          <a:pt x="791328" y="-35315"/>
                          <a:pt x="1040483" y="39340"/>
                          <a:pt x="1184883" y="0"/>
                        </a:cubicBezTo>
                        <a:cubicBezTo>
                          <a:pt x="1329283" y="-39340"/>
                          <a:pt x="1472155" y="47168"/>
                          <a:pt x="1677891" y="0"/>
                        </a:cubicBezTo>
                        <a:cubicBezTo>
                          <a:pt x="1883627" y="-47168"/>
                          <a:pt x="2096605" y="11006"/>
                          <a:pt x="2253068" y="0"/>
                        </a:cubicBezTo>
                        <a:cubicBezTo>
                          <a:pt x="2409531" y="-11006"/>
                          <a:pt x="2575709" y="9027"/>
                          <a:pt x="2800856" y="0"/>
                        </a:cubicBezTo>
                        <a:cubicBezTo>
                          <a:pt x="2835781" y="-1187"/>
                          <a:pt x="2857615" y="32256"/>
                          <a:pt x="2862774" y="61918"/>
                        </a:cubicBezTo>
                        <a:cubicBezTo>
                          <a:pt x="2893004" y="284235"/>
                          <a:pt x="2853629" y="363349"/>
                          <a:pt x="2862774" y="627057"/>
                        </a:cubicBezTo>
                        <a:cubicBezTo>
                          <a:pt x="2863888" y="661521"/>
                          <a:pt x="2833931" y="688794"/>
                          <a:pt x="2800856" y="688975"/>
                        </a:cubicBezTo>
                        <a:cubicBezTo>
                          <a:pt x="2632685" y="715467"/>
                          <a:pt x="2523290" y="653924"/>
                          <a:pt x="2253068" y="688975"/>
                        </a:cubicBezTo>
                        <a:cubicBezTo>
                          <a:pt x="1982846" y="724026"/>
                          <a:pt x="1922491" y="678532"/>
                          <a:pt x="1732670" y="688975"/>
                        </a:cubicBezTo>
                        <a:cubicBezTo>
                          <a:pt x="1542849" y="699418"/>
                          <a:pt x="1298872" y="629663"/>
                          <a:pt x="1130104" y="688975"/>
                        </a:cubicBezTo>
                        <a:cubicBezTo>
                          <a:pt x="961336" y="748287"/>
                          <a:pt x="795429" y="670719"/>
                          <a:pt x="527537" y="688975"/>
                        </a:cubicBezTo>
                        <a:cubicBezTo>
                          <a:pt x="259645" y="707231"/>
                          <a:pt x="188004" y="645877"/>
                          <a:pt x="61918" y="688975"/>
                        </a:cubicBezTo>
                        <a:cubicBezTo>
                          <a:pt x="22831" y="684367"/>
                          <a:pt x="-3602" y="655868"/>
                          <a:pt x="0" y="627057"/>
                        </a:cubicBezTo>
                        <a:cubicBezTo>
                          <a:pt x="-7846" y="427588"/>
                          <a:pt x="2655" y="255758"/>
                          <a:pt x="0" y="6191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Chart, surface chart&#10;&#10;Description automatically generated">
            <a:extLst>
              <a:ext uri="{FF2B5EF4-FFF2-40B4-BE49-F238E27FC236}">
                <a16:creationId xmlns:a16="http://schemas.microsoft.com/office/drawing/2014/main" id="{CDE21DC5-51E7-815A-F4CD-0CA5950463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13405"/>
          <a:stretch/>
        </p:blipFill>
        <p:spPr>
          <a:xfrm>
            <a:off x="706104" y="2360054"/>
            <a:ext cx="11003452" cy="3510786"/>
          </a:xfrm>
          <a:prstGeom prst="roundRect">
            <a:avLst>
              <a:gd name="adj" fmla="val 495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0"/>
          </a:effectLst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3897BA16-3DF5-9646-EF19-4DEC7ADF8D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5034" b="35034"/>
          <a:stretch/>
        </p:blipFill>
        <p:spPr>
          <a:xfrm>
            <a:off x="3273445" y="5238982"/>
            <a:ext cx="1396350" cy="4179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6F52A29-FAFB-A988-6754-430C5C2FA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641" y="2696646"/>
            <a:ext cx="1149958" cy="347662"/>
          </a:xfrm>
          <a:prstGeom prst="rect">
            <a:avLst/>
          </a:prstGeom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A5C27D62-591A-51A8-7E96-2CF68D76A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69" y="3861826"/>
            <a:ext cx="1332703" cy="26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>
            <a:extLst>
              <a:ext uri="{FF2B5EF4-FFF2-40B4-BE49-F238E27FC236}">
                <a16:creationId xmlns:a16="http://schemas.microsoft.com/office/drawing/2014/main" id="{5EC48A3D-E0B0-46BD-AE0D-58A543278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88" y="3300965"/>
            <a:ext cx="1161264" cy="30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2B634F32-523A-660E-C5AB-8F55145CE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23241" y="4416854"/>
            <a:ext cx="696759" cy="5813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4362C54-B9A1-6D02-0C64-B98D0DD18F8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6324" y="5101765"/>
            <a:ext cx="728969" cy="56495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F33C729-9190-CCE3-EBC5-64162035C7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7807" y="3427781"/>
            <a:ext cx="699319" cy="304204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B1D39184-CB31-AB86-2257-D0760B035C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93755" y="2681257"/>
            <a:ext cx="1434106" cy="260747"/>
          </a:xfrm>
          <a:prstGeom prst="rect">
            <a:avLst/>
          </a:prstGeom>
        </p:spPr>
      </p:pic>
      <p:pic>
        <p:nvPicPr>
          <p:cNvPr id="52" name="Picture 41" descr="Danaher Logo / Industry / Logonoid.com">
            <a:extLst>
              <a:ext uri="{FF2B5EF4-FFF2-40B4-BE49-F238E27FC236}">
                <a16:creationId xmlns:a16="http://schemas.microsoft.com/office/drawing/2014/main" id="{7C8A4C9F-516A-33D4-BBBA-0914C9FD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80" y="4380594"/>
            <a:ext cx="948456" cy="47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5A7E14A-161A-9085-4947-C12697D6A8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2543" y="3749643"/>
            <a:ext cx="1236531" cy="43965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DA2683A-DF04-E9DA-3B27-F83C3D2ABC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7560" y="2668219"/>
            <a:ext cx="1349745" cy="286821"/>
          </a:xfrm>
          <a:prstGeom prst="rect">
            <a:avLst/>
          </a:prstGeom>
        </p:spPr>
      </p:pic>
      <p:pic>
        <p:nvPicPr>
          <p:cNvPr id="78" name="Picture 6" descr="Cargill Logo - Cargill Logo Vector (.EPS) Free Download">
            <a:extLst>
              <a:ext uri="{FF2B5EF4-FFF2-40B4-BE49-F238E27FC236}">
                <a16:creationId xmlns:a16="http://schemas.microsoft.com/office/drawing/2014/main" id="{59F073D0-DF16-BEB8-67D7-146D38403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52" y="3939109"/>
            <a:ext cx="863161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9">
            <a:extLst>
              <a:ext uri="{FF2B5EF4-FFF2-40B4-BE49-F238E27FC236}">
                <a16:creationId xmlns:a16="http://schemas.microsoft.com/office/drawing/2014/main" id="{1F633C36-B005-24F2-AD62-A1AA55D7C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22" y="4739136"/>
            <a:ext cx="1702220" cy="28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8">
            <a:extLst>
              <a:ext uri="{FF2B5EF4-FFF2-40B4-BE49-F238E27FC236}">
                <a16:creationId xmlns:a16="http://schemas.microsoft.com/office/drawing/2014/main" id="{B5E0B6D8-4CAF-D09F-83BB-BA9F81A57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97" y="5305784"/>
            <a:ext cx="1382271" cy="19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36785B4-1A41-BB80-7EBC-F7330C4FFE2D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461" y="3277327"/>
            <a:ext cx="1072896" cy="429768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468375A8-C6A2-B828-A7FA-9046CCA28BE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142867" y="2543986"/>
            <a:ext cx="614259" cy="614259"/>
          </a:xfrm>
          <a:prstGeom prst="rect">
            <a:avLst/>
          </a:prstGeom>
        </p:spPr>
      </p:pic>
      <p:pic>
        <p:nvPicPr>
          <p:cNvPr id="86" name="Picture 62" descr="Community Health Systems | Nashville Area Chamber of Commerce">
            <a:extLst>
              <a:ext uri="{FF2B5EF4-FFF2-40B4-BE49-F238E27FC236}">
                <a16:creationId xmlns:a16="http://schemas.microsoft.com/office/drawing/2014/main" id="{10ED027B-5653-53C2-6A38-AABDEF18E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580" y="4576855"/>
            <a:ext cx="1610833" cy="26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70">
            <a:extLst>
              <a:ext uri="{FF2B5EF4-FFF2-40B4-BE49-F238E27FC236}">
                <a16:creationId xmlns:a16="http://schemas.microsoft.com/office/drawing/2014/main" id="{858B627E-003F-7C3A-10FA-0F05876C2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/>
          <a:srcRect/>
          <a:stretch/>
        </p:blipFill>
        <p:spPr bwMode="auto">
          <a:xfrm>
            <a:off x="7924096" y="5279092"/>
            <a:ext cx="1051800" cy="3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25D6885C-C518-FCE0-A5FD-B025105DCF0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39441" y="3952730"/>
            <a:ext cx="1421110" cy="32974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7BCA0E5-68E4-FFAF-0E6C-7BA03AAA95A7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4551" y="3218448"/>
            <a:ext cx="1437352" cy="260747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8E872600-59CB-49C6-9227-F8E6B4F2AE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394532" y="2550882"/>
            <a:ext cx="589303" cy="521493"/>
          </a:xfrm>
          <a:prstGeom prst="rect">
            <a:avLst/>
          </a:prstGeom>
        </p:spPr>
      </p:pic>
      <p:pic>
        <p:nvPicPr>
          <p:cNvPr id="93" name="Picture 72">
            <a:extLst>
              <a:ext uri="{FF2B5EF4-FFF2-40B4-BE49-F238E27FC236}">
                <a16:creationId xmlns:a16="http://schemas.microsoft.com/office/drawing/2014/main" id="{47D8C6A4-D591-46B3-2F37-4CC49BB70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614" y="5279092"/>
            <a:ext cx="1403138" cy="33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D643650A-F583-EC40-EF8B-E8D07E8BBD26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8772" y="3925730"/>
            <a:ext cx="1040823" cy="52713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937C0ACF-6DDE-663F-E3AB-393B4E040D4B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9395" y="3259049"/>
            <a:ext cx="1179576" cy="38100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F1B4794-884C-F10E-F581-D82CEFB75663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39197" y="4682217"/>
            <a:ext cx="1299972" cy="352044"/>
          </a:xfrm>
          <a:prstGeom prst="rect">
            <a:avLst/>
          </a:prstGeom>
        </p:spPr>
      </p:pic>
      <p:sp>
        <p:nvSpPr>
          <p:cNvPr id="97" name="Title 96">
            <a:extLst>
              <a:ext uri="{FF2B5EF4-FFF2-40B4-BE49-F238E27FC236}">
                <a16:creationId xmlns:a16="http://schemas.microsoft.com/office/drawing/2014/main" id="{959E314A-539C-E3DE-62B1-BC7EE7C6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51" y="398886"/>
            <a:ext cx="11362098" cy="485237"/>
          </a:xfrm>
        </p:spPr>
        <p:txBody>
          <a:bodyPr>
            <a:normAutofit fontScale="90000"/>
          </a:bodyPr>
          <a:lstStyle/>
          <a:p>
            <a:r>
              <a:rPr lang="en-US" dirty="0"/>
              <a:t>   AudioCodes is a Global Leader in UC and CC Integration and Transformation</a:t>
            </a:r>
            <a:endParaRPr lang="he-I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C08491-E7D9-9A1E-2C24-6085534D9624}"/>
              </a:ext>
            </a:extLst>
          </p:cNvPr>
          <p:cNvGrpSpPr/>
          <p:nvPr/>
        </p:nvGrpSpPr>
        <p:grpSpPr>
          <a:xfrm>
            <a:off x="706103" y="1531224"/>
            <a:ext cx="11003452" cy="706889"/>
            <a:chOff x="706103" y="1531224"/>
            <a:chExt cx="11003452" cy="70688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0BD1C4F-A4F1-F225-3B5B-CC6808AC6FAA}"/>
                </a:ext>
              </a:extLst>
            </p:cNvPr>
            <p:cNvSpPr/>
            <p:nvPr/>
          </p:nvSpPr>
          <p:spPr>
            <a:xfrm>
              <a:off x="706103" y="1531224"/>
              <a:ext cx="11003452" cy="706889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97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he-IL" sz="200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9D98327-DFCB-F5CC-688B-4D6605708F50}"/>
                </a:ext>
              </a:extLst>
            </p:cNvPr>
            <p:cNvGrpSpPr/>
            <p:nvPr/>
          </p:nvGrpSpPr>
          <p:grpSpPr>
            <a:xfrm>
              <a:off x="4547164" y="1685234"/>
              <a:ext cx="3237482" cy="432000"/>
              <a:chOff x="4620105" y="2155578"/>
              <a:chExt cx="3237482" cy="43200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AE1F1E-8F62-D21E-BD49-066A119F30B1}"/>
                  </a:ext>
                </a:extLst>
              </p:cNvPr>
              <p:cNvSpPr txBox="1"/>
              <p:nvPr/>
            </p:nvSpPr>
            <p:spPr>
              <a:xfrm>
                <a:off x="4620105" y="2156135"/>
                <a:ext cx="126123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8/10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800AB3-A067-9BF2-747E-5CCAD0247C0B}"/>
                  </a:ext>
                </a:extLst>
              </p:cNvPr>
              <p:cNvSpPr txBox="1"/>
              <p:nvPr/>
            </p:nvSpPr>
            <p:spPr>
              <a:xfrm>
                <a:off x="5934490" y="2156135"/>
                <a:ext cx="1923097" cy="430887"/>
              </a:xfrm>
              <a:prstGeom prst="rect">
                <a:avLst/>
              </a:prstGeom>
              <a:noFill/>
            </p:spPr>
            <p:txBody>
              <a:bodyPr wrap="square" lIns="0" tIns="36000" rIns="0" bIns="0" rtlCol="0" anchor="ctr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GLOBAL TOP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400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TELECOM OPERATORS </a:t>
                </a:r>
                <a:endParaRPr lang="en-US" sz="105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0EA756BA-02F7-938B-186E-7D747572A7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5502491" y="2155578"/>
                <a:ext cx="432000" cy="43200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C8E995A-046F-8AB1-5F75-21CE9755E922}"/>
                </a:ext>
              </a:extLst>
            </p:cNvPr>
            <p:cNvGrpSpPr/>
            <p:nvPr/>
          </p:nvGrpSpPr>
          <p:grpSpPr>
            <a:xfrm>
              <a:off x="940805" y="1685791"/>
              <a:ext cx="3123534" cy="430887"/>
              <a:chOff x="940805" y="2156135"/>
              <a:chExt cx="3123534" cy="43088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5A2568-4037-0195-682F-8F2B9B64E4B7}"/>
                  </a:ext>
                </a:extLst>
              </p:cNvPr>
              <p:cNvSpPr txBox="1"/>
              <p:nvPr/>
            </p:nvSpPr>
            <p:spPr>
              <a:xfrm>
                <a:off x="940805" y="2156135"/>
                <a:ext cx="134502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9/10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715272-FB7A-AFB7-4977-EC1A4249837F}"/>
                  </a:ext>
                </a:extLst>
              </p:cNvPr>
              <p:cNvSpPr txBox="1"/>
              <p:nvPr/>
            </p:nvSpPr>
            <p:spPr>
              <a:xfrm>
                <a:off x="2382872" y="2156135"/>
                <a:ext cx="1681467" cy="430887"/>
              </a:xfrm>
              <a:prstGeom prst="rect">
                <a:avLst/>
              </a:prstGeom>
              <a:noFill/>
            </p:spPr>
            <p:txBody>
              <a:bodyPr wrap="square" lIns="0" tIns="36000" rIns="0" bIns="0" rtlCol="0" anchor="ctr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FORTUNE TOP 10 ENTERPRISES</a:t>
                </a:r>
              </a:p>
            </p:txBody>
          </p: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4693D405-ABFA-A00C-895E-59D63BC88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p:blipFill>
            <p:spPr>
              <a:xfrm>
                <a:off x="1905312" y="2191578"/>
                <a:ext cx="360000" cy="360000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1FD9EEF-B575-0B0F-1B9A-81D4B60A01F9}"/>
                </a:ext>
              </a:extLst>
            </p:cNvPr>
            <p:cNvGrpSpPr/>
            <p:nvPr/>
          </p:nvGrpSpPr>
          <p:grpSpPr>
            <a:xfrm>
              <a:off x="8168724" y="1687448"/>
              <a:ext cx="3435822" cy="430887"/>
              <a:chOff x="8168724" y="2157792"/>
              <a:chExt cx="3435822" cy="43088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C05ED6F-17D2-0E3D-BC53-98E5C8E4C10C}"/>
                  </a:ext>
                </a:extLst>
              </p:cNvPr>
              <p:cNvSpPr txBox="1"/>
              <p:nvPr/>
            </p:nvSpPr>
            <p:spPr>
              <a:xfrm>
                <a:off x="8168724" y="2157792"/>
                <a:ext cx="126123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4/10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B2BDD27-CC01-C75E-62DC-14D2B2BA95B7}"/>
                  </a:ext>
                </a:extLst>
              </p:cNvPr>
              <p:cNvSpPr txBox="1"/>
              <p:nvPr/>
            </p:nvSpPr>
            <p:spPr>
              <a:xfrm>
                <a:off x="9516361" y="2157792"/>
                <a:ext cx="2088185" cy="430887"/>
              </a:xfrm>
              <a:prstGeom prst="rect">
                <a:avLst/>
              </a:prstGeom>
              <a:noFill/>
            </p:spPr>
            <p:txBody>
              <a:bodyPr wrap="square" lIns="0" tIns="36000" rIns="0" bIns="0" rtlCol="0" anchor="ctr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TOP</a:t>
                </a:r>
                <a:br>
                  <a:rPr lang="en-US" sz="14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</a:br>
                <a:r>
                  <a:rPr lang="en-US" sz="14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MULTINATIONAL BANKS</a:t>
                </a:r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6CF4B1E1-47CC-46E3-B043-19330E62C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rcRect/>
              <a:stretch/>
            </p:blipFill>
            <p:spPr>
              <a:xfrm>
                <a:off x="9137516" y="2231464"/>
                <a:ext cx="283543" cy="283543"/>
              </a:xfrm>
              <a:prstGeom prst="rect">
                <a:avLst/>
              </a:prstGeom>
            </p:spPr>
          </p:pic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E533A10-B564-DB03-E9CB-3ECAD4ADFB50}"/>
                </a:ext>
              </a:extLst>
            </p:cNvPr>
            <p:cNvCxnSpPr>
              <a:cxnSpLocks/>
            </p:cNvCxnSpPr>
            <p:nvPr/>
          </p:nvCxnSpPr>
          <p:spPr>
            <a:xfrm>
              <a:off x="4235747" y="1704059"/>
              <a:ext cx="0" cy="356085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A1A4934-A4A9-8E28-D894-890D131F4F4B}"/>
                </a:ext>
              </a:extLst>
            </p:cNvPr>
            <p:cNvCxnSpPr>
              <a:cxnSpLocks/>
            </p:cNvCxnSpPr>
            <p:nvPr/>
          </p:nvCxnSpPr>
          <p:spPr>
            <a:xfrm>
              <a:off x="7924096" y="1704059"/>
              <a:ext cx="0" cy="356085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E8D0518-C190-1AD6-9428-EEA4D1265B25}"/>
              </a:ext>
            </a:extLst>
          </p:cNvPr>
          <p:cNvSpPr txBox="1">
            <a:spLocks/>
          </p:cNvSpPr>
          <p:nvPr/>
        </p:nvSpPr>
        <p:spPr>
          <a:xfrm>
            <a:off x="99517" y="63569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fld id="{38FD1DF5-14B6-42E1-BCC1-6F6131B47294}" type="slidenum">
              <a:rPr lang="en-US" smtClean="0">
                <a:cs typeface="Poppins" panose="00000500000000000000" pitchFamily="2" charset="0"/>
              </a:rPr>
              <a:pPr algn="l"/>
              <a:t>2</a:t>
            </a:fld>
            <a:endParaRPr lang="en-US" dirty="0"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1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1FC1D9D6-F47C-403B-8488-3D12BF8B28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" t="805" r="13063" b="12913"/>
          <a:stretch/>
        </p:blipFill>
        <p:spPr>
          <a:xfrm>
            <a:off x="692357" y="1988016"/>
            <a:ext cx="4955968" cy="3306750"/>
          </a:xfrm>
          <a:prstGeom prst="roundRect">
            <a:avLst>
              <a:gd name="adj" fmla="val 3129"/>
            </a:avLst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FB202A-1E0D-4B3D-8676-5F104D202A49}"/>
              </a:ext>
            </a:extLst>
          </p:cNvPr>
          <p:cNvSpPr/>
          <p:nvPr/>
        </p:nvSpPr>
        <p:spPr>
          <a:xfrm>
            <a:off x="6081252" y="13562062"/>
            <a:ext cx="4773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>
                <a:latin typeface="Proxima Nova Light" panose="02000506030000020004" pitchFamily="2" charset="0"/>
                <a:cs typeface="Segoe UI" panose="020B0502040204020203" pitchFamily="34" charset="0"/>
              </a:rPr>
              <a:t>Improving customer experience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249788-B734-0D49-897C-A676C3284F89}"/>
              </a:ext>
            </a:extLst>
          </p:cNvPr>
          <p:cNvSpPr/>
          <p:nvPr/>
        </p:nvSpPr>
        <p:spPr>
          <a:xfrm>
            <a:off x="1015206" y="-6178972"/>
            <a:ext cx="3592147" cy="16630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r>
              <a:rPr lang="he-IL"/>
              <a:t>סעיף מספר 3 חסר</a:t>
            </a:r>
          </a:p>
          <a:p>
            <a:pPr marL="0" algn="ctr" defTabSz="914400" eaLnBrk="1" latinLnBrk="0" hangingPunct="1"/>
            <a:r>
              <a:rPr lang="he-IL"/>
              <a:t>התאמה לשפה החדשה</a:t>
            </a:r>
          </a:p>
          <a:p>
            <a:pPr marL="0" algn="ctr" defTabSz="914400" eaLnBrk="1" latinLnBrk="0" hangingPunct="1"/>
            <a:r>
              <a:rPr lang="he-IL"/>
              <a:t>2022 </a:t>
            </a:r>
            <a:r>
              <a:rPr lang="he-IL" err="1"/>
              <a:t>to</a:t>
            </a:r>
            <a:r>
              <a:rPr lang="he-IL"/>
              <a:t> </a:t>
            </a:r>
            <a:r>
              <a:rPr lang="he-IL" err="1"/>
              <a:t>do</a:t>
            </a:r>
            <a:r>
              <a:rPr lang="he-IL"/>
              <a:t> </a:t>
            </a:r>
            <a:r>
              <a:rPr lang="he-IL" err="1"/>
              <a:t>list</a:t>
            </a:r>
            <a:endParaRPr lang="he-IL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FCC73E-066E-0347-B614-C43B74B7C791}"/>
              </a:ext>
            </a:extLst>
          </p:cNvPr>
          <p:cNvSpPr/>
          <p:nvPr/>
        </p:nvSpPr>
        <p:spPr>
          <a:xfrm>
            <a:off x="6377106" y="1988018"/>
            <a:ext cx="4053863" cy="1404798"/>
          </a:xfrm>
          <a:prstGeom prst="roundRect">
            <a:avLst>
              <a:gd name="adj" fmla="val 4109"/>
            </a:avLst>
          </a:prstGeom>
          <a:gradFill flip="none" rotWithShape="1">
            <a:gsLst>
              <a:gs pos="0">
                <a:srgbClr val="53B2FF"/>
              </a:gs>
              <a:gs pos="100000">
                <a:srgbClr val="7B65FF"/>
              </a:gs>
            </a:gsLst>
            <a:lin ang="8100000" scaled="1"/>
            <a:tileRect/>
          </a:gradFill>
          <a:ln w="38100">
            <a:noFill/>
          </a:ln>
          <a:effectLst>
            <a:outerShdw blurRad="1524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09585"/>
            <a:endParaRPr lang="en-IL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26337B-5967-668B-09FE-4DF116F2C658}"/>
              </a:ext>
            </a:extLst>
          </p:cNvPr>
          <p:cNvGrpSpPr/>
          <p:nvPr/>
        </p:nvGrpSpPr>
        <p:grpSpPr>
          <a:xfrm>
            <a:off x="6423440" y="3687253"/>
            <a:ext cx="5338218" cy="819550"/>
            <a:chOff x="5648643" y="3743527"/>
            <a:chExt cx="5338218" cy="8195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35711D-5F7D-7E4C-8A83-E6D5760D50B9}"/>
                </a:ext>
              </a:extLst>
            </p:cNvPr>
            <p:cNvSpPr txBox="1"/>
            <p:nvPr/>
          </p:nvSpPr>
          <p:spPr>
            <a:xfrm>
              <a:off x="6223829" y="3900692"/>
              <a:ext cx="4763032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kern="0">
                  <a:solidFill>
                    <a:schemeClr val="bg1"/>
                  </a:solidFill>
                  <a:latin typeface="Poppins Light"/>
                  <a:cs typeface="Poppins Light"/>
                </a:rPr>
                <a:t>Improve agent efficiency &amp; cut costs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A8C0F0FD-527E-D545-AFBB-FA57A5C328F0}"/>
                </a:ext>
              </a:extLst>
            </p:cNvPr>
            <p:cNvSpPr txBox="1">
              <a:spLocks/>
            </p:cNvSpPr>
            <p:nvPr/>
          </p:nvSpPr>
          <p:spPr>
            <a:xfrm>
              <a:off x="5648643" y="3743527"/>
              <a:ext cx="543435" cy="819550"/>
            </a:xfrm>
            <a:prstGeom prst="rect">
              <a:avLst/>
            </a:prstGeom>
          </p:spPr>
          <p:txBody>
            <a:bodyPr/>
            <a:lstStyle>
              <a:lvl1pPr marL="0" marR="0" lvl="0" indent="0" algn="l" defTabSz="91437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en-US" sz="2933" b="0" i="0" u="none" strike="noStrike" kern="1200" cap="none" spc="0" baseline="0">
                  <a:solidFill>
                    <a:srgbClr val="0E4681"/>
                  </a:solidFill>
                  <a:uFillTx/>
                  <a:latin typeface="Segoe UI" pitchFamily="34"/>
                  <a:cs typeface="Segoe UI" pitchFamily="34"/>
                </a:defRPr>
              </a:lvl1pPr>
            </a:lstStyle>
            <a:p>
              <a:r>
                <a:rPr lang="en-US" sz="4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Light" panose="00000400000000000000" pitchFamily="2" charset="0"/>
                  <a:cs typeface="Poppins Light" panose="00000400000000000000" pitchFamily="2" charset="0"/>
                </a:rPr>
                <a:t>2</a:t>
              </a:r>
              <a:endParaRPr lang="he-IL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 panose="000004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38CFF6C-54A9-C0B9-07EA-9E6494F1B5C6}"/>
              </a:ext>
            </a:extLst>
          </p:cNvPr>
          <p:cNvGrpSpPr/>
          <p:nvPr/>
        </p:nvGrpSpPr>
        <p:grpSpPr>
          <a:xfrm>
            <a:off x="6399264" y="4801240"/>
            <a:ext cx="4455082" cy="696205"/>
            <a:chOff x="5614410" y="4946673"/>
            <a:chExt cx="4455082" cy="69620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463945-F62E-7542-BD64-D481D86F7470}"/>
                </a:ext>
              </a:extLst>
            </p:cNvPr>
            <p:cNvSpPr txBox="1"/>
            <p:nvPr/>
          </p:nvSpPr>
          <p:spPr>
            <a:xfrm>
              <a:off x="6230918" y="5070867"/>
              <a:ext cx="383857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kern="0">
                  <a:solidFill>
                    <a:schemeClr val="bg1"/>
                  </a:solidFill>
                  <a:latin typeface="Poppins Light"/>
                  <a:cs typeface="Poppins Light"/>
                </a:rPr>
                <a:t>Improve customer experience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30405D3D-88D2-DB44-908D-11715B9E92E2}"/>
                </a:ext>
              </a:extLst>
            </p:cNvPr>
            <p:cNvSpPr txBox="1">
              <a:spLocks/>
            </p:cNvSpPr>
            <p:nvPr/>
          </p:nvSpPr>
          <p:spPr>
            <a:xfrm>
              <a:off x="5614410" y="4946673"/>
              <a:ext cx="2043906" cy="696205"/>
            </a:xfrm>
            <a:prstGeom prst="rect">
              <a:avLst/>
            </a:prstGeom>
          </p:spPr>
          <p:txBody>
            <a:bodyPr/>
            <a:lstStyle>
              <a:lvl1pPr marL="0" marR="0" lvl="0" indent="0" algn="l" defTabSz="91437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en-US" sz="2933" b="0" i="0" u="none" strike="noStrike" kern="1200" cap="none" spc="0" baseline="0">
                  <a:solidFill>
                    <a:srgbClr val="0E4681"/>
                  </a:solidFill>
                  <a:uFillTx/>
                  <a:latin typeface="Segoe UI" pitchFamily="34"/>
                  <a:cs typeface="Segoe UI" pitchFamily="34"/>
                </a:defRPr>
              </a:lvl1pPr>
            </a:lstStyle>
            <a:p>
              <a:r>
                <a:rPr lang="en-US" sz="4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Light" panose="00000400000000000000" pitchFamily="2" charset="0"/>
                  <a:cs typeface="Poppins Light" panose="00000400000000000000" pitchFamily="2" charset="0"/>
                </a:rPr>
                <a:t>3</a:t>
              </a:r>
              <a:endParaRPr lang="he-IL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 panose="00000400000000000000" pitchFamily="2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E3FB72C4-1B34-FAC5-66C3-E868E8BF3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2" y="381739"/>
            <a:ext cx="11517241" cy="591928"/>
          </a:xfrm>
        </p:spPr>
        <p:txBody>
          <a:bodyPr/>
          <a:lstStyle/>
          <a:p>
            <a:r>
              <a:rPr lang="en-US"/>
              <a:t>Conversational AI in 2022 - </a:t>
            </a:r>
            <a:r>
              <a:rPr lang="en-GB"/>
              <a:t>Forrester New Tech Study </a:t>
            </a:r>
            <a:endParaRPr lang="en-US"/>
          </a:p>
        </p:txBody>
      </p:sp>
      <p:pic>
        <p:nvPicPr>
          <p:cNvPr id="9" name="Picture 8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41B52112-BF19-67EC-9A6D-AD6AEBF55D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6" t="27798" r="25313" b="41790"/>
          <a:stretch/>
        </p:blipFill>
        <p:spPr>
          <a:xfrm>
            <a:off x="6377106" y="1988016"/>
            <a:ext cx="4053864" cy="1404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0EF78E-0C2B-4C25-B988-682B84698DA6}"/>
              </a:ext>
            </a:extLst>
          </p:cNvPr>
          <p:cNvSpPr txBox="1"/>
          <p:nvPr/>
        </p:nvSpPr>
        <p:spPr>
          <a:xfrm>
            <a:off x="6966875" y="2367252"/>
            <a:ext cx="330015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kern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Reduce the number of contacts reaching agents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2E28149-DB5E-BE4D-A71D-D03C4D5031F4}"/>
              </a:ext>
            </a:extLst>
          </p:cNvPr>
          <p:cNvSpPr txBox="1">
            <a:spLocks/>
          </p:cNvSpPr>
          <p:nvPr/>
        </p:nvSpPr>
        <p:spPr>
          <a:xfrm>
            <a:off x="6587382" y="2260899"/>
            <a:ext cx="425828" cy="859036"/>
          </a:xfrm>
          <a:prstGeom prst="rect">
            <a:avLst/>
          </a:prstGeom>
        </p:spPr>
        <p:txBody>
          <a:bodyPr anchor="ctr"/>
          <a:lstStyle>
            <a:lvl1pPr marL="0" marR="0" lvl="0" indent="0" algn="l" defTabSz="91437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933" b="0" i="0" u="none" strike="noStrike" kern="1200" cap="none" spc="0" baseline="0">
                <a:solidFill>
                  <a:srgbClr val="0E4681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 panose="00000400000000000000" pitchFamily="2" charset="0"/>
                <a:cs typeface="Poppins Light" panose="00000400000000000000" pitchFamily="2" charset="0"/>
              </a:rPr>
              <a:t>1</a:t>
            </a:r>
            <a:endParaRPr lang="he-IL" sz="4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Light" panose="000004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1D3210-A6A6-0B78-A1DB-90EB483299E6}"/>
              </a:ext>
            </a:extLst>
          </p:cNvPr>
          <p:cNvSpPr/>
          <p:nvPr/>
        </p:nvSpPr>
        <p:spPr>
          <a:xfrm rot="16200000">
            <a:off x="1695224" y="954268"/>
            <a:ext cx="2950232" cy="4955968"/>
          </a:xfrm>
          <a:prstGeom prst="roundRect">
            <a:avLst>
              <a:gd name="adj" fmla="val 4893"/>
            </a:avLst>
          </a:prstGeom>
          <a:gradFill>
            <a:gsLst>
              <a:gs pos="0">
                <a:srgbClr val="010F29">
                  <a:alpha val="0"/>
                </a:srgbClr>
              </a:gs>
              <a:gs pos="100000">
                <a:srgbClr val="010F2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BEE49F-CCB9-454A-A710-04C7FB37F4BB}"/>
              </a:ext>
            </a:extLst>
          </p:cNvPr>
          <p:cNvSpPr txBox="1"/>
          <p:nvPr/>
        </p:nvSpPr>
        <p:spPr>
          <a:xfrm>
            <a:off x="947542" y="2074581"/>
            <a:ext cx="14527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2024</a:t>
            </a:r>
            <a:br>
              <a:rPr lang="en-US" sz="2400" b="1" dirty="0">
                <a:gradFill flip="none" rotWithShape="1">
                  <a:gsLst>
                    <a:gs pos="0">
                      <a:srgbClr val="53B2FF"/>
                    </a:gs>
                    <a:gs pos="100000">
                      <a:srgbClr val="7B65FF"/>
                    </a:gs>
                  </a:gsLst>
                  <a:lin ang="0" scaled="1"/>
                  <a:tileRect/>
                </a:gra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b="1" dirty="0">
                <a:gradFill flip="none" rotWithShape="1">
                  <a:gsLst>
                    <a:gs pos="0">
                      <a:srgbClr val="53B2FF"/>
                    </a:gs>
                    <a:gs pos="100000">
                      <a:srgbClr val="7B65FF"/>
                    </a:gs>
                  </a:gsLst>
                  <a:lin ang="0" scaled="1"/>
                  <a:tileRect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TO DO LIST</a:t>
            </a:r>
            <a:endParaRPr lang="en-US" sz="2400" b="1" dirty="0">
              <a:gradFill flip="none" rotWithShape="1">
                <a:gsLst>
                  <a:gs pos="0">
                    <a:srgbClr val="53B2FF"/>
                  </a:gs>
                  <a:gs pos="100000">
                    <a:srgbClr val="7B65FF"/>
                  </a:gs>
                </a:gsLst>
                <a:lin ang="0" scaled="1"/>
                <a:tileRect/>
              </a:gra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8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>
            <a:extLst>
              <a:ext uri="{FF2B5EF4-FFF2-40B4-BE49-F238E27FC236}">
                <a16:creationId xmlns:a16="http://schemas.microsoft.com/office/drawing/2014/main" id="{1ADABA1B-7FAE-DC42-869F-45F3D35FC9C0}"/>
              </a:ext>
            </a:extLst>
          </p:cNvPr>
          <p:cNvSpPr txBox="1"/>
          <p:nvPr/>
        </p:nvSpPr>
        <p:spPr>
          <a:xfrm>
            <a:off x="4671141" y="3283447"/>
            <a:ext cx="1782005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ea typeface="Segoe UI" panose="020B0502040204020203" pitchFamily="34" charset="0"/>
                <a:cs typeface="Poppins" panose="00000500000000000000" pitchFamily="2" charset="0"/>
              </a:rPr>
              <a:t>Virtual Agent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A72563-A4AD-4A4B-8265-5E4DE440089B}"/>
              </a:ext>
            </a:extLst>
          </p:cNvPr>
          <p:cNvSpPr/>
          <p:nvPr/>
        </p:nvSpPr>
        <p:spPr>
          <a:xfrm>
            <a:off x="1297468" y="3283447"/>
            <a:ext cx="2275117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ea typeface="Segoe UI" panose="020B0502040204020203" pitchFamily="34" charset="0"/>
                <a:cs typeface="Poppins" panose="00000500000000000000" pitchFamily="2" charset="0"/>
              </a:rPr>
              <a:t>Conversational IVR</a:t>
            </a:r>
            <a:endParaRPr lang="en-US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object 26">
            <a:extLst>
              <a:ext uri="{FF2B5EF4-FFF2-40B4-BE49-F238E27FC236}">
                <a16:creationId xmlns:a16="http://schemas.microsoft.com/office/drawing/2014/main" id="{CA9CAF72-7BBB-5540-BF94-406AD23BA1F0}"/>
              </a:ext>
            </a:extLst>
          </p:cNvPr>
          <p:cNvSpPr txBox="1"/>
          <p:nvPr/>
        </p:nvSpPr>
        <p:spPr>
          <a:xfrm>
            <a:off x="9137512" y="2972706"/>
            <a:ext cx="2189311" cy="3380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defTabSz="914377">
              <a:spcBef>
                <a:spcPts val="800"/>
              </a:spcBef>
              <a:spcAft>
                <a:spcPts val="800"/>
              </a:spcAft>
              <a:defRPr/>
            </a:pPr>
            <a:endParaRPr lang="en-US" sz="2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CA327E-3000-114B-ABFE-5CED2BD0B427}"/>
              </a:ext>
            </a:extLst>
          </p:cNvPr>
          <p:cNvSpPr/>
          <p:nvPr/>
        </p:nvSpPr>
        <p:spPr>
          <a:xfrm>
            <a:off x="4457083" y="3667151"/>
            <a:ext cx="3268320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361" lvl="1" indent="-380981">
              <a:spcBef>
                <a:spcPts val="800"/>
              </a:spcBef>
              <a:spcAft>
                <a:spcPts val="800"/>
              </a:spcAft>
              <a:buClr>
                <a:srgbClr val="31B7FF"/>
              </a:buClr>
              <a:buSzPct val="91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Offloads tasks from live agents</a:t>
            </a:r>
          </a:p>
          <a:p>
            <a:pPr marL="533361" lvl="1" indent="-380981">
              <a:spcBef>
                <a:spcPts val="800"/>
              </a:spcBef>
              <a:spcAft>
                <a:spcPts val="800"/>
              </a:spcAft>
              <a:buClr>
                <a:srgbClr val="31B7FF"/>
              </a:buClr>
              <a:buSzPct val="91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Reduces service costs</a:t>
            </a:r>
          </a:p>
          <a:p>
            <a:pPr marL="533361" lvl="1" indent="-380981">
              <a:spcBef>
                <a:spcPts val="800"/>
              </a:spcBef>
              <a:spcAft>
                <a:spcPts val="800"/>
              </a:spcAft>
              <a:buClr>
                <a:srgbClr val="31B7FF"/>
              </a:buClr>
              <a:buSzPct val="91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Quick answering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BE3452-1D84-C641-9530-F02ED7285C92}"/>
              </a:ext>
            </a:extLst>
          </p:cNvPr>
          <p:cNvSpPr/>
          <p:nvPr/>
        </p:nvSpPr>
        <p:spPr>
          <a:xfrm>
            <a:off x="1237881" y="3667151"/>
            <a:ext cx="35752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1200"/>
              </a:spcAft>
              <a:buClr>
                <a:srgbClr val="31B7FF"/>
              </a:buClr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Superb user experience</a:t>
            </a:r>
          </a:p>
          <a:p>
            <a:pPr marL="285750" lvl="0" indent="-285750">
              <a:spcBef>
                <a:spcPts val="600"/>
              </a:spcBef>
              <a:spcAft>
                <a:spcPts val="1200"/>
              </a:spcAft>
              <a:buClr>
                <a:srgbClr val="31B7FF"/>
              </a:buClr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Flatten hierarchical menus</a:t>
            </a:r>
          </a:p>
          <a:p>
            <a:pPr marL="285750" lvl="0" indent="-285750">
              <a:spcBef>
                <a:spcPts val="600"/>
              </a:spcBef>
              <a:spcAft>
                <a:spcPts val="1200"/>
              </a:spcAft>
              <a:buClr>
                <a:srgbClr val="31B7FF"/>
              </a:buClr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Easy to build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50FB3D-3CA0-7647-BDD6-F879DFF9D6EF}"/>
              </a:ext>
            </a:extLst>
          </p:cNvPr>
          <p:cNvSpPr/>
          <p:nvPr/>
        </p:nvSpPr>
        <p:spPr>
          <a:xfrm>
            <a:off x="8060763" y="3667151"/>
            <a:ext cx="32683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31B7FF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Better &amp; quicker query resolution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31B7FF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Greater agent productivity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31B7FF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Real-time notification to supervisors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8E9D02F-9069-4237-3615-D0AF95D56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Voicebot</a:t>
            </a:r>
            <a:r>
              <a:rPr lang="en-US" dirty="0"/>
              <a:t> Use Cases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61475F4-6A97-F5BC-4710-95DE7B45A2C7}"/>
              </a:ext>
            </a:extLst>
          </p:cNvPr>
          <p:cNvSpPr/>
          <p:nvPr/>
        </p:nvSpPr>
        <p:spPr>
          <a:xfrm>
            <a:off x="8170424" y="3283447"/>
            <a:ext cx="233574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ea typeface="Segoe UI" panose="020B0502040204020203" pitchFamily="34" charset="0"/>
                <a:cs typeface="Poppins" panose="00000500000000000000" pitchFamily="2" charset="0"/>
              </a:rPr>
              <a:t>Agent assist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7C94D9-022A-B478-33D6-1248E9E13105}"/>
              </a:ext>
            </a:extLst>
          </p:cNvPr>
          <p:cNvGrpSpPr/>
          <p:nvPr/>
        </p:nvGrpSpPr>
        <p:grpSpPr>
          <a:xfrm>
            <a:off x="4457083" y="1968066"/>
            <a:ext cx="1205181" cy="961375"/>
            <a:chOff x="4457083" y="2154721"/>
            <a:chExt cx="1205181" cy="96137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D90F714-8047-0CA1-0DA5-409452672263}"/>
                </a:ext>
              </a:extLst>
            </p:cNvPr>
            <p:cNvSpPr/>
            <p:nvPr/>
          </p:nvSpPr>
          <p:spPr>
            <a:xfrm>
              <a:off x="4700889" y="2154721"/>
              <a:ext cx="961375" cy="961375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</a:ln>
            <a:effectLst>
              <a:outerShdw blurRad="2413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Poppins Medium" panose="00000600000000000000" pitchFamily="2" charset="0"/>
                <a:cs typeface="Poppins Medium" panose="00000600000000000000" pitchFamily="2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D5C11F2E-2946-E08E-1D0C-928CE01E7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4558" y="2413537"/>
              <a:ext cx="425779" cy="425779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1A326FC-FF30-4704-758E-767F8975F526}"/>
                </a:ext>
              </a:extLst>
            </p:cNvPr>
            <p:cNvGrpSpPr/>
            <p:nvPr/>
          </p:nvGrpSpPr>
          <p:grpSpPr>
            <a:xfrm>
              <a:off x="4457083" y="2413537"/>
              <a:ext cx="428117" cy="428117"/>
              <a:chOff x="325445" y="2318795"/>
              <a:chExt cx="428117" cy="428117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D1684DF-04E6-9F00-9AB8-AD823BC45E54}"/>
                  </a:ext>
                </a:extLst>
              </p:cNvPr>
              <p:cNvSpPr/>
              <p:nvPr/>
            </p:nvSpPr>
            <p:spPr>
              <a:xfrm>
                <a:off x="325445" y="2318795"/>
                <a:ext cx="428117" cy="428117"/>
              </a:xfrm>
              <a:prstGeom prst="ellipse">
                <a:avLst/>
              </a:prstGeom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  <a:ln w="38100">
                <a:noFill/>
              </a:ln>
              <a:effectLst>
                <a:outerShdw blurRad="241300" dist="50800" dir="5400000" algn="ctr" rotWithShape="0">
                  <a:srgbClr val="000000">
                    <a:alpha val="9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Poppins Medium" panose="00000600000000000000" pitchFamily="2" charset="0"/>
                  <a:cs typeface="Poppins Medium" panose="00000600000000000000" pitchFamily="2" charset="0"/>
                </a:endParaRPr>
              </a:p>
            </p:txBody>
          </p:sp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C5BFBA2F-0E95-8642-7F24-5B426D1F86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13424" y="2401745"/>
                <a:ext cx="259878" cy="259878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CF95500-88B1-4582-3477-52D388B5FF35}"/>
              </a:ext>
            </a:extLst>
          </p:cNvPr>
          <p:cNvGrpSpPr/>
          <p:nvPr/>
        </p:nvGrpSpPr>
        <p:grpSpPr>
          <a:xfrm>
            <a:off x="1104375" y="1968066"/>
            <a:ext cx="1154468" cy="961375"/>
            <a:chOff x="462522" y="2154721"/>
            <a:chExt cx="1154468" cy="961375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E0A2F6B-04BC-659C-C879-2A360BAFE3F0}"/>
                </a:ext>
              </a:extLst>
            </p:cNvPr>
            <p:cNvSpPr/>
            <p:nvPr/>
          </p:nvSpPr>
          <p:spPr>
            <a:xfrm>
              <a:off x="655615" y="2154721"/>
              <a:ext cx="961375" cy="961375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</a:ln>
            <a:effectLst>
              <a:outerShdw blurRad="2413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Poppins Medium" panose="00000600000000000000" pitchFamily="2" charset="0"/>
                <a:cs typeface="Poppins Medium" panose="00000600000000000000" pitchFamily="2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208B4CBC-A1D5-9BE5-87D9-59077425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5124" y="2374023"/>
              <a:ext cx="485171" cy="485171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AC6F28B-A947-CCA3-ACB9-D13100D96C70}"/>
                </a:ext>
              </a:extLst>
            </p:cNvPr>
            <p:cNvGrpSpPr/>
            <p:nvPr/>
          </p:nvGrpSpPr>
          <p:grpSpPr>
            <a:xfrm>
              <a:off x="462522" y="2413537"/>
              <a:ext cx="428117" cy="428117"/>
              <a:chOff x="325445" y="2318795"/>
              <a:chExt cx="428117" cy="428117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8BE9022-4346-728E-66EA-7E5E7657236E}"/>
                  </a:ext>
                </a:extLst>
              </p:cNvPr>
              <p:cNvSpPr/>
              <p:nvPr/>
            </p:nvSpPr>
            <p:spPr>
              <a:xfrm>
                <a:off x="325445" y="2318795"/>
                <a:ext cx="428117" cy="428117"/>
              </a:xfrm>
              <a:prstGeom prst="ellipse">
                <a:avLst/>
              </a:prstGeom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  <a:ln w="38100">
                <a:noFill/>
              </a:ln>
              <a:effectLst>
                <a:outerShdw blurRad="241300" dist="50800" dir="5400000" algn="ctr" rotWithShape="0">
                  <a:srgbClr val="000000">
                    <a:alpha val="9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Poppins Medium" panose="00000600000000000000" pitchFamily="2" charset="0"/>
                  <a:cs typeface="Poppins Medium" panose="00000600000000000000" pitchFamily="2" charset="0"/>
                </a:endParaRPr>
              </a:p>
            </p:txBody>
          </p:sp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D9694C2F-3B6A-1111-1333-89379D4382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13424" y="2401745"/>
                <a:ext cx="259878" cy="259878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4BC2F35-7013-96FA-FB52-136FB73FB0E0}"/>
              </a:ext>
            </a:extLst>
          </p:cNvPr>
          <p:cNvGrpSpPr/>
          <p:nvPr/>
        </p:nvGrpSpPr>
        <p:grpSpPr>
          <a:xfrm>
            <a:off x="7986111" y="1873324"/>
            <a:ext cx="1145688" cy="961375"/>
            <a:chOff x="8582171" y="2059979"/>
            <a:chExt cx="1145688" cy="961375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674DA23-CCFA-DCF9-95D3-4024B914B664}"/>
                </a:ext>
              </a:extLst>
            </p:cNvPr>
            <p:cNvSpPr/>
            <p:nvPr/>
          </p:nvSpPr>
          <p:spPr>
            <a:xfrm>
              <a:off x="8766484" y="2059979"/>
              <a:ext cx="961375" cy="961375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</a:ln>
            <a:effectLst>
              <a:outerShdw blurRad="2413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Poppins Medium" panose="00000600000000000000" pitchFamily="2" charset="0"/>
                <a:cs typeface="Poppins Medium" panose="00000600000000000000" pitchFamily="2" charset="0"/>
              </a:endParaRP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F3BFF0D9-6B6D-ED56-DC8D-8929CBD8E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010288" y="2328745"/>
              <a:ext cx="473765" cy="473765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6747D1A-E3FA-3677-EC40-5A3DFB62A5F4}"/>
                </a:ext>
              </a:extLst>
            </p:cNvPr>
            <p:cNvGrpSpPr/>
            <p:nvPr/>
          </p:nvGrpSpPr>
          <p:grpSpPr>
            <a:xfrm>
              <a:off x="8582171" y="2318795"/>
              <a:ext cx="428117" cy="428117"/>
              <a:chOff x="325445" y="2318795"/>
              <a:chExt cx="428117" cy="428117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F253855-8927-3BA9-6355-4DD8E36E6094}"/>
                  </a:ext>
                </a:extLst>
              </p:cNvPr>
              <p:cNvSpPr/>
              <p:nvPr/>
            </p:nvSpPr>
            <p:spPr>
              <a:xfrm>
                <a:off x="325445" y="2318795"/>
                <a:ext cx="428117" cy="428117"/>
              </a:xfrm>
              <a:prstGeom prst="ellipse">
                <a:avLst/>
              </a:prstGeom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  <a:ln w="38100">
                <a:noFill/>
              </a:ln>
              <a:effectLst>
                <a:outerShdw blurRad="241300" dist="50800" dir="5400000" algn="ctr" rotWithShape="0">
                  <a:srgbClr val="000000">
                    <a:alpha val="9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Poppins Medium" panose="00000600000000000000" pitchFamily="2" charset="0"/>
                  <a:cs typeface="Poppins Medium" panose="00000600000000000000" pitchFamily="2" charset="0"/>
                </a:endParaRPr>
              </a:p>
            </p:txBody>
          </p:sp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FF0C0224-F7D0-EC7E-B930-99E34C1BD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13424" y="2401745"/>
                <a:ext cx="259878" cy="25987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8122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>
            <a:extLst>
              <a:ext uri="{FF2B5EF4-FFF2-40B4-BE49-F238E27FC236}">
                <a16:creationId xmlns:a16="http://schemas.microsoft.com/office/drawing/2014/main" id="{1ADABA1B-7FAE-DC42-869F-45F3D35FC9C0}"/>
              </a:ext>
            </a:extLst>
          </p:cNvPr>
          <p:cNvSpPr txBox="1"/>
          <p:nvPr/>
        </p:nvSpPr>
        <p:spPr>
          <a:xfrm>
            <a:off x="5347508" y="3848659"/>
            <a:ext cx="1782005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Segoe UI" panose="020B0502040204020203" pitchFamily="34" charset="0"/>
                <a:cs typeface="Poppins Medium" panose="00000600000000000000" pitchFamily="2" charset="0"/>
              </a:rPr>
              <a:t>Hands-Free Convenience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A72563-A4AD-4A4B-8265-5E4DE440089B}"/>
              </a:ext>
            </a:extLst>
          </p:cNvPr>
          <p:cNvSpPr/>
          <p:nvPr/>
        </p:nvSpPr>
        <p:spPr>
          <a:xfrm>
            <a:off x="1630535" y="3710160"/>
            <a:ext cx="2335742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Segoe UI" panose="020B0502040204020203" pitchFamily="34" charset="0"/>
                <a:cs typeface="Poppins Medium" panose="00000600000000000000" pitchFamily="2" charset="0"/>
              </a:rPr>
              <a:t>Contextual &amp; Emotional Understanding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8E9D02F-9069-4237-3615-D0AF95D56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2" y="381739"/>
            <a:ext cx="11517241" cy="591928"/>
          </a:xfrm>
        </p:spPr>
        <p:txBody>
          <a:bodyPr/>
          <a:lstStyle/>
          <a:p>
            <a:r>
              <a:rPr lang="en-US"/>
              <a:t>Why Voice First Conversational AI</a:t>
            </a:r>
            <a:endParaRPr lang="he-IL"/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776B0660-793F-6FE2-E3F5-18A5499D8654}"/>
              </a:ext>
            </a:extLst>
          </p:cNvPr>
          <p:cNvSpPr txBox="1"/>
          <p:nvPr/>
        </p:nvSpPr>
        <p:spPr>
          <a:xfrm>
            <a:off x="5347508" y="2404816"/>
            <a:ext cx="1782005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Segoe UI" panose="020B0502040204020203" pitchFamily="34" charset="0"/>
                <a:cs typeface="Poppins Medium" panose="00000600000000000000" pitchFamily="2" charset="0"/>
              </a:rPr>
              <a:t>Valuable data insights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CEB2C8-57A2-5A84-91B5-FF5946BE96B6}"/>
              </a:ext>
            </a:extLst>
          </p:cNvPr>
          <p:cNvSpPr/>
          <p:nvPr/>
        </p:nvSpPr>
        <p:spPr>
          <a:xfrm>
            <a:off x="1592435" y="2404816"/>
            <a:ext cx="2335742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Segoe UI" panose="020B0502040204020203" pitchFamily="34" charset="0"/>
                <a:cs typeface="Poppins Medium" panose="00000600000000000000" pitchFamily="2" charset="0"/>
              </a:rPr>
              <a:t>Cost &amp; Time Savings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90533D-F321-8419-A310-2B4303B132BA}"/>
              </a:ext>
            </a:extLst>
          </p:cNvPr>
          <p:cNvSpPr/>
          <p:nvPr/>
        </p:nvSpPr>
        <p:spPr>
          <a:xfrm>
            <a:off x="9150884" y="2404816"/>
            <a:ext cx="2390352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Segoe UI" panose="020B0502040204020203" pitchFamily="34" charset="0"/>
                <a:cs typeface="Poppins Medium" panose="00000600000000000000" pitchFamily="2" charset="0"/>
              </a:rPr>
              <a:t>Early adopter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Segoe UI" panose="020B0502040204020203" pitchFamily="34" charset="0"/>
                <a:cs typeface="Poppins Medium" panose="00000600000000000000" pitchFamily="2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Segoe UI" panose="020B0502040204020203" pitchFamily="34" charset="0"/>
                <a:cs typeface="Poppins Medium" panose="00000600000000000000" pitchFamily="2" charset="0"/>
              </a:rPr>
              <a:t>brand differentiation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D0C75E9-0BDB-77F7-90CD-A06CC83B76E9}"/>
              </a:ext>
            </a:extLst>
          </p:cNvPr>
          <p:cNvSpPr/>
          <p:nvPr/>
        </p:nvSpPr>
        <p:spPr>
          <a:xfrm>
            <a:off x="9150884" y="3710160"/>
            <a:ext cx="2335742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Segoe UI" panose="020B0502040204020203" pitchFamily="34" charset="0"/>
                <a:cs typeface="Poppins Medium" panose="00000600000000000000" pitchFamily="2" charset="0"/>
              </a:rPr>
              <a:t>Enhanced, More Personalized User Experience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215A39F1-C61B-3648-2C7B-18FBD9763486}"/>
              </a:ext>
            </a:extLst>
          </p:cNvPr>
          <p:cNvSpPr/>
          <p:nvPr/>
        </p:nvSpPr>
        <p:spPr>
          <a:xfrm>
            <a:off x="623710" y="2293355"/>
            <a:ext cx="791025" cy="791025"/>
          </a:xfrm>
          <a:prstGeom prst="roundRect">
            <a:avLst>
              <a:gd name="adj" fmla="val 5663"/>
            </a:avLst>
          </a:prstGeom>
          <a:gradFill>
            <a:gsLst>
              <a:gs pos="0">
                <a:srgbClr val="53B2FF"/>
              </a:gs>
              <a:gs pos="100000">
                <a:srgbClr val="7B65FF"/>
              </a:gs>
            </a:gsLst>
            <a:lin ang="5400000" scaled="1"/>
          </a:gradFill>
          <a:ln w="38100">
            <a:noFill/>
          </a:ln>
          <a:effectLst>
            <a:outerShdw blurRad="152400" dist="50800" dir="5400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67">
              <a:latin typeface="Poppins Medium" panose="00000600000000000000" pitchFamily="2" charset="0"/>
            </a:endParaRPr>
          </a:p>
        </p:txBody>
      </p:sp>
      <p:pic>
        <p:nvPicPr>
          <p:cNvPr id="74" name="Graphic 73">
            <a:extLst>
              <a:ext uri="{FF2B5EF4-FFF2-40B4-BE49-F238E27FC236}">
                <a16:creationId xmlns:a16="http://schemas.microsoft.com/office/drawing/2014/main" id="{A0AFA0E5-504C-0BCA-5660-7C95421BE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759" y="2427656"/>
            <a:ext cx="506144" cy="506144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B57AEAA-BDF4-6115-A284-D094BF9B2818}"/>
              </a:ext>
            </a:extLst>
          </p:cNvPr>
          <p:cNvSpPr/>
          <p:nvPr/>
        </p:nvSpPr>
        <p:spPr>
          <a:xfrm>
            <a:off x="623710" y="3737198"/>
            <a:ext cx="791025" cy="791025"/>
          </a:xfrm>
          <a:prstGeom prst="roundRect">
            <a:avLst>
              <a:gd name="adj" fmla="val 5663"/>
            </a:avLst>
          </a:prstGeom>
          <a:gradFill>
            <a:gsLst>
              <a:gs pos="0">
                <a:srgbClr val="53B2FF"/>
              </a:gs>
              <a:gs pos="100000">
                <a:srgbClr val="7B65FF"/>
              </a:gs>
            </a:gsLst>
            <a:lin ang="5400000" scaled="1"/>
          </a:gradFill>
          <a:ln w="38100">
            <a:noFill/>
          </a:ln>
          <a:effectLst>
            <a:outerShdw blurRad="152400" dist="50800" dir="5400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67" dirty="0">
              <a:latin typeface="Poppins Medium" panose="00000600000000000000" pitchFamily="2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1188435B-D45F-F96D-380C-C4CA2B9BB890}"/>
              </a:ext>
            </a:extLst>
          </p:cNvPr>
          <p:cNvSpPr/>
          <p:nvPr/>
        </p:nvSpPr>
        <p:spPr>
          <a:xfrm>
            <a:off x="4382910" y="2293355"/>
            <a:ext cx="791025" cy="791025"/>
          </a:xfrm>
          <a:prstGeom prst="roundRect">
            <a:avLst>
              <a:gd name="adj" fmla="val 5663"/>
            </a:avLst>
          </a:prstGeom>
          <a:gradFill>
            <a:gsLst>
              <a:gs pos="0">
                <a:srgbClr val="53B2FF"/>
              </a:gs>
              <a:gs pos="100000">
                <a:srgbClr val="7B65FF"/>
              </a:gs>
            </a:gsLst>
            <a:lin ang="5400000" scaled="1"/>
          </a:gradFill>
          <a:ln w="38100">
            <a:noFill/>
          </a:ln>
          <a:effectLst>
            <a:outerShdw blurRad="152400" dist="50800" dir="5400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67">
              <a:latin typeface="Poppins Medium" panose="00000600000000000000" pitchFamily="2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1BAE3181-7CCD-BA41-15FC-3D88B4C13C60}"/>
              </a:ext>
            </a:extLst>
          </p:cNvPr>
          <p:cNvSpPr/>
          <p:nvPr/>
        </p:nvSpPr>
        <p:spPr>
          <a:xfrm>
            <a:off x="4382910" y="3737198"/>
            <a:ext cx="791025" cy="791025"/>
          </a:xfrm>
          <a:prstGeom prst="roundRect">
            <a:avLst>
              <a:gd name="adj" fmla="val 5663"/>
            </a:avLst>
          </a:prstGeom>
          <a:gradFill>
            <a:gsLst>
              <a:gs pos="0">
                <a:srgbClr val="53B2FF"/>
              </a:gs>
              <a:gs pos="100000">
                <a:srgbClr val="7B65FF"/>
              </a:gs>
            </a:gsLst>
            <a:lin ang="5400000" scaled="1"/>
          </a:gradFill>
          <a:ln w="38100">
            <a:noFill/>
          </a:ln>
          <a:effectLst>
            <a:outerShdw blurRad="152400" dist="50800" dir="5400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67" dirty="0">
              <a:latin typeface="Poppins Medium" panose="00000600000000000000" pitchFamily="2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CE637DE-85EA-59ED-757A-C8DB6A7D0BA5}"/>
              </a:ext>
            </a:extLst>
          </p:cNvPr>
          <p:cNvSpPr/>
          <p:nvPr/>
        </p:nvSpPr>
        <p:spPr>
          <a:xfrm>
            <a:off x="8142110" y="2293355"/>
            <a:ext cx="791025" cy="791025"/>
          </a:xfrm>
          <a:prstGeom prst="roundRect">
            <a:avLst>
              <a:gd name="adj" fmla="val 5663"/>
            </a:avLst>
          </a:prstGeom>
          <a:gradFill>
            <a:gsLst>
              <a:gs pos="0">
                <a:srgbClr val="53B2FF"/>
              </a:gs>
              <a:gs pos="100000">
                <a:srgbClr val="7B65FF"/>
              </a:gs>
            </a:gsLst>
            <a:lin ang="5400000" scaled="1"/>
          </a:gradFill>
          <a:ln w="38100">
            <a:noFill/>
          </a:ln>
          <a:effectLst>
            <a:outerShdw blurRad="152400" dist="50800" dir="5400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67">
              <a:latin typeface="Poppins Medium" panose="00000600000000000000" pitchFamily="2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F20ABC1E-F73F-AF53-C4A3-BD128DFD21D6}"/>
              </a:ext>
            </a:extLst>
          </p:cNvPr>
          <p:cNvSpPr/>
          <p:nvPr/>
        </p:nvSpPr>
        <p:spPr>
          <a:xfrm>
            <a:off x="8142110" y="3737198"/>
            <a:ext cx="791025" cy="791025"/>
          </a:xfrm>
          <a:prstGeom prst="roundRect">
            <a:avLst>
              <a:gd name="adj" fmla="val 5663"/>
            </a:avLst>
          </a:prstGeom>
          <a:gradFill>
            <a:gsLst>
              <a:gs pos="0">
                <a:srgbClr val="53B2FF"/>
              </a:gs>
              <a:gs pos="100000">
                <a:srgbClr val="7B65FF"/>
              </a:gs>
            </a:gsLst>
            <a:lin ang="5400000" scaled="1"/>
          </a:gradFill>
          <a:ln w="38100">
            <a:noFill/>
          </a:ln>
          <a:effectLst>
            <a:outerShdw blurRad="152400" dist="50800" dir="5400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67" dirty="0">
              <a:latin typeface="Poppins Medium" panose="00000600000000000000" pitchFamily="2" charset="0"/>
            </a:endParaRPr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138831B3-CFAB-E12E-64D9-6D8ED1FA77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13657" y="2421768"/>
            <a:ext cx="498043" cy="498043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9305D885-4DA5-74AB-0532-555E10A8B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51294" y="3844108"/>
            <a:ext cx="572655" cy="572655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922B4971-C264-E24A-A7E3-6C78D466B7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9051" y="3847038"/>
            <a:ext cx="560489" cy="560489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A2D566FA-0BAE-CEDE-C388-C3718F7AAD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51294" y="2381350"/>
            <a:ext cx="552450" cy="55245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50DC68F5-863D-D0E9-EA99-8608A6174D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09683" y="3879285"/>
            <a:ext cx="537478" cy="53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7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EDA8D3-3B78-AC9D-6063-6981250B661B}"/>
              </a:ext>
            </a:extLst>
          </p:cNvPr>
          <p:cNvSpPr txBox="1">
            <a:spLocks/>
          </p:cNvSpPr>
          <p:nvPr/>
        </p:nvSpPr>
        <p:spPr>
          <a:xfrm>
            <a:off x="509285" y="2349187"/>
            <a:ext cx="2729346" cy="2129360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en-US"/>
            </a:defPPr>
            <a:lvl1pPr indent="0" defTabSz="685800">
              <a:lnSpc>
                <a:spcPts val="35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None/>
              <a:defRPr sz="3200">
                <a:gradFill flip="none" rotWithShape="1">
                  <a:gsLst>
                    <a:gs pos="0">
                      <a:srgbClr val="53B2FF"/>
                    </a:gs>
                    <a:gs pos="100000">
                      <a:srgbClr val="7B65FF"/>
                    </a:gs>
                  </a:gsLst>
                  <a:lin ang="0" scaled="1"/>
                  <a:tileRect/>
                </a:gra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rgbClr val="30A4D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rgbClr val="0E468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ctr">
              <a:lnSpc>
                <a:spcPct val="100000"/>
              </a:lnSpc>
            </a:pPr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70</a:t>
            </a:r>
            <a:r>
              <a:rPr lang="en-US" sz="24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%</a:t>
            </a:r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+</a:t>
            </a:r>
            <a:br>
              <a:rPr lang="en-US" sz="5867" dirty="0"/>
            </a:br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of customer interactions end up on a voice call </a:t>
            </a:r>
            <a:endParaRPr lang="en-US" sz="4267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05C75D4-028C-472E-7F63-9F2D2CA2E06A}"/>
              </a:ext>
            </a:extLst>
          </p:cNvPr>
          <p:cNvSpPr txBox="1">
            <a:spLocks noChangeAspect="1"/>
          </p:cNvSpPr>
          <p:nvPr/>
        </p:nvSpPr>
        <p:spPr>
          <a:xfrm>
            <a:off x="5301673" y="1587943"/>
            <a:ext cx="5523345" cy="1046440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0A4D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E468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 most consumers, phone calls are still the preferred channel of choice, especially for: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303EAB-F772-85BF-6708-778056C767D7}"/>
              </a:ext>
            </a:extLst>
          </p:cNvPr>
          <p:cNvGrpSpPr/>
          <p:nvPr/>
        </p:nvGrpSpPr>
        <p:grpSpPr>
          <a:xfrm>
            <a:off x="4929606" y="3271782"/>
            <a:ext cx="6671282" cy="1760494"/>
            <a:chOff x="4538317" y="2937482"/>
            <a:chExt cx="3135940" cy="82754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508835-0816-0ECB-1063-54A37CFC5088}"/>
                </a:ext>
              </a:extLst>
            </p:cNvPr>
            <p:cNvSpPr txBox="1"/>
            <p:nvPr/>
          </p:nvSpPr>
          <p:spPr>
            <a:xfrm>
              <a:off x="4538317" y="3591420"/>
              <a:ext cx="1392834" cy="1736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0000600000000000000" pitchFamily="2" charset="0"/>
                  <a:cs typeface="Poppins Medium" panose="00000600000000000000" pitchFamily="2" charset="0"/>
                </a:rPr>
                <a:t>Complex service 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54BBB72A-BD1C-E6C0-2389-2CFC145C9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95283" y="3044819"/>
              <a:ext cx="273230" cy="27323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62F34B-75DE-452B-A0C8-528715489941}"/>
                </a:ext>
              </a:extLst>
            </p:cNvPr>
            <p:cNvSpPr txBox="1"/>
            <p:nvPr/>
          </p:nvSpPr>
          <p:spPr>
            <a:xfrm>
              <a:off x="5955729" y="3591419"/>
              <a:ext cx="1718528" cy="1736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0000600000000000000" pitchFamily="2" charset="0"/>
                  <a:cs typeface="Poppins Medium" panose="00000600000000000000" pitchFamily="2" charset="0"/>
                </a:rPr>
                <a:t>Time-sensitive issues</a:t>
              </a: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EA2B2B7B-A1F3-1B79-3E50-75B758AA5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693081" y="3057626"/>
              <a:ext cx="251768" cy="251768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565C323-CC93-9C3A-474C-9F98576A5D15}"/>
                </a:ext>
              </a:extLst>
            </p:cNvPr>
            <p:cNvSpPr/>
            <p:nvPr/>
          </p:nvSpPr>
          <p:spPr>
            <a:xfrm>
              <a:off x="4979664" y="2937482"/>
              <a:ext cx="501976" cy="501977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7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46367C5-6EF1-B377-47BC-4E1F355288C6}"/>
                </a:ext>
              </a:extLst>
            </p:cNvPr>
            <p:cNvSpPr/>
            <p:nvPr/>
          </p:nvSpPr>
          <p:spPr>
            <a:xfrm>
              <a:off x="6561449" y="2937482"/>
              <a:ext cx="501976" cy="501977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7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1D0CC49-19E1-2CAC-07BB-BB60E1FB352B}"/>
              </a:ext>
            </a:extLst>
          </p:cNvPr>
          <p:cNvSpPr txBox="1"/>
          <p:nvPr/>
        </p:nvSpPr>
        <p:spPr>
          <a:xfrm>
            <a:off x="678303" y="4232046"/>
            <a:ext cx="24614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*</a:t>
            </a:r>
            <a:r>
              <a:rPr lang="en-US" sz="1100" err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Metrigy</a:t>
            </a:r>
            <a:r>
              <a:rPr lang="en-US" sz="11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 - Customer Experience Transformation, May 2022</a:t>
            </a:r>
            <a:endParaRPr lang="en-US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BB9E4-05BB-46EE-AC8A-C2B72F0E6CEC}"/>
              </a:ext>
            </a:extLst>
          </p:cNvPr>
          <p:cNvSpPr txBox="1">
            <a:spLocks/>
          </p:cNvSpPr>
          <p:nvPr/>
        </p:nvSpPr>
        <p:spPr>
          <a:xfrm>
            <a:off x="1047751" y="0"/>
            <a:ext cx="11045660" cy="7447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A17982-6DE1-4D96-9AA1-8A70E0608E16}"/>
              </a:ext>
            </a:extLst>
          </p:cNvPr>
          <p:cNvSpPr/>
          <p:nvPr/>
        </p:nvSpPr>
        <p:spPr>
          <a:xfrm>
            <a:off x="679073" y="1808153"/>
            <a:ext cx="4880221" cy="36163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1200"/>
              </a:spcAft>
              <a:buClr>
                <a:srgbClr val="31B7FF"/>
              </a:buClr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>
                <a:solidFill>
                  <a:schemeClr val="bg1"/>
                </a:solidFill>
                <a:latin typeface="Poppins"/>
                <a:cs typeface="Poppins"/>
              </a:rPr>
              <a:t>A voice bot is not a chat bot that speaks</a:t>
            </a:r>
          </a:p>
          <a:p>
            <a:pPr marL="285750" lvl="0" indent="-285750">
              <a:spcBef>
                <a:spcPts val="600"/>
              </a:spcBef>
              <a:spcAft>
                <a:spcPts val="1200"/>
              </a:spcAft>
              <a:buClr>
                <a:srgbClr val="31B7FF"/>
              </a:buClr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>
                <a:solidFill>
                  <a:schemeClr val="bg1"/>
                </a:solidFill>
                <a:latin typeface="Poppins"/>
                <a:cs typeface="Poppins"/>
              </a:rPr>
              <a:t>No disruption allowed – stay flexible</a:t>
            </a:r>
          </a:p>
          <a:p>
            <a:pPr marL="285750" lvl="0" indent="-285750">
              <a:spcBef>
                <a:spcPts val="600"/>
              </a:spcBef>
              <a:spcAft>
                <a:spcPts val="1200"/>
              </a:spcAft>
              <a:buClr>
                <a:srgbClr val="31B7FF"/>
              </a:buClr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>
                <a:solidFill>
                  <a:schemeClr val="bg1"/>
                </a:solidFill>
                <a:latin typeface="Poppins"/>
                <a:cs typeface="Poppins"/>
              </a:rPr>
              <a:t>No single solution can do everything – best of breed approach</a:t>
            </a:r>
          </a:p>
          <a:p>
            <a:pPr marL="285750" lvl="0" indent="-285750">
              <a:spcBef>
                <a:spcPts val="600"/>
              </a:spcBef>
              <a:spcAft>
                <a:spcPts val="1200"/>
              </a:spcAft>
              <a:buClr>
                <a:srgbClr val="31B7FF"/>
              </a:buClr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>
                <a:solidFill>
                  <a:schemeClr val="bg1"/>
                </a:solidFill>
                <a:latin typeface="Poppins"/>
                <a:cs typeface="Poppins"/>
              </a:rPr>
              <a:t>Voice is complex, VoIP protocols &amp; codecs; quality, security &amp; privacy</a:t>
            </a:r>
          </a:p>
          <a:p>
            <a:pPr marL="285750" lvl="0" indent="-285750">
              <a:spcBef>
                <a:spcPts val="600"/>
              </a:spcBef>
              <a:spcAft>
                <a:spcPts val="1200"/>
              </a:spcAft>
              <a:buClr>
                <a:srgbClr val="31B7FF"/>
              </a:buClr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>
                <a:solidFill>
                  <a:schemeClr val="bg1"/>
                </a:solidFill>
                <a:latin typeface="Poppins"/>
                <a:cs typeface="Poppins"/>
              </a:rPr>
              <a:t>Integration with existing telephony infrastructure is complex, escalation to human agent, crosstalk and customer input</a:t>
            </a:r>
          </a:p>
          <a:p>
            <a:pPr marL="285750" lvl="0" indent="-285750">
              <a:spcBef>
                <a:spcPts val="600"/>
              </a:spcBef>
              <a:spcAft>
                <a:spcPts val="1200"/>
              </a:spcAft>
              <a:buClr>
                <a:srgbClr val="31B7FF"/>
              </a:buClr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>
                <a:solidFill>
                  <a:schemeClr val="bg1"/>
                </a:solidFill>
                <a:latin typeface="Poppins"/>
                <a:cs typeface="Poppins"/>
              </a:rPr>
              <a:t>Customer support requires the integration of voice bots with existing business processes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55CFD7-A4A8-BE0C-9311-3A8445FD2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Voicebot</a:t>
            </a:r>
            <a:r>
              <a:rPr lang="en-GB" dirty="0"/>
              <a:t> Expertise</a:t>
            </a:r>
            <a:endParaRPr lang="he-IL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5E81E9-80B8-45FC-B385-E06B44EDEF62}"/>
              </a:ext>
            </a:extLst>
          </p:cNvPr>
          <p:cNvSpPr/>
          <p:nvPr/>
        </p:nvSpPr>
        <p:spPr>
          <a:xfrm>
            <a:off x="8084744" y="1571106"/>
            <a:ext cx="2245260" cy="2245260"/>
          </a:xfrm>
          <a:prstGeom prst="ellipse">
            <a:avLst/>
          </a:prstGeom>
          <a:noFill/>
          <a:ln w="28575">
            <a:gradFill>
              <a:gsLst>
                <a:gs pos="0">
                  <a:srgbClr val="2DC8FF"/>
                </a:gs>
                <a:gs pos="100000">
                  <a:srgbClr val="B050D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11978B-4509-896D-323E-454CC0AE9FAB}"/>
              </a:ext>
            </a:extLst>
          </p:cNvPr>
          <p:cNvSpPr txBox="1"/>
          <p:nvPr/>
        </p:nvSpPr>
        <p:spPr>
          <a:xfrm>
            <a:off x="8201893" y="2133603"/>
            <a:ext cx="20283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Speaking</a:t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Intents</a:t>
            </a:r>
            <a:endParaRPr lang="he-IL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D5A323-2C06-EEE0-0F11-D36B2FE2EBFF}"/>
              </a:ext>
            </a:extLst>
          </p:cNvPr>
          <p:cNvSpPr/>
          <p:nvPr/>
        </p:nvSpPr>
        <p:spPr>
          <a:xfrm>
            <a:off x="9050988" y="3066215"/>
            <a:ext cx="2245260" cy="2245260"/>
          </a:xfrm>
          <a:prstGeom prst="ellipse">
            <a:avLst/>
          </a:prstGeom>
          <a:noFill/>
          <a:ln w="28575">
            <a:gradFill>
              <a:gsLst>
                <a:gs pos="0">
                  <a:srgbClr val="2DC8FF"/>
                </a:gs>
                <a:gs pos="100000">
                  <a:srgbClr val="B050D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66F0CE-ABF5-848C-BAAD-F65B24D8649D}"/>
              </a:ext>
            </a:extLst>
          </p:cNvPr>
          <p:cNvSpPr/>
          <p:nvPr/>
        </p:nvSpPr>
        <p:spPr>
          <a:xfrm>
            <a:off x="7118500" y="3066215"/>
            <a:ext cx="2245260" cy="2245260"/>
          </a:xfrm>
          <a:prstGeom prst="ellipse">
            <a:avLst/>
          </a:prstGeom>
          <a:noFill/>
          <a:ln w="28575">
            <a:gradFill>
              <a:gsLst>
                <a:gs pos="0">
                  <a:srgbClr val="2DC8FF"/>
                </a:gs>
                <a:gs pos="100000">
                  <a:srgbClr val="B050D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4D3687-D0B8-01D3-0E9D-0A16452314E9}"/>
              </a:ext>
            </a:extLst>
          </p:cNvPr>
          <p:cNvSpPr txBox="1"/>
          <p:nvPr/>
        </p:nvSpPr>
        <p:spPr>
          <a:xfrm>
            <a:off x="9534440" y="4000904"/>
            <a:ext cx="166926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Psychology</a:t>
            </a:r>
            <a:endParaRPr lang="he-IL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196B4C-6687-3765-4A4D-2EE927F436FF}"/>
              </a:ext>
            </a:extLst>
          </p:cNvPr>
          <p:cNvSpPr txBox="1"/>
          <p:nvPr/>
        </p:nvSpPr>
        <p:spPr>
          <a:xfrm>
            <a:off x="7289180" y="4013695"/>
            <a:ext cx="166926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Technology</a:t>
            </a:r>
            <a:endParaRPr lang="he-IL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988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B8AB9702-AF49-B56A-31A3-370AAECE91CF}"/>
              </a:ext>
            </a:extLst>
          </p:cNvPr>
          <p:cNvSpPr/>
          <p:nvPr/>
        </p:nvSpPr>
        <p:spPr>
          <a:xfrm>
            <a:off x="1991395" y="4402458"/>
            <a:ext cx="7762511" cy="712301"/>
          </a:xfrm>
          <a:prstGeom prst="roundRect">
            <a:avLst>
              <a:gd name="adj" fmla="val 12295"/>
            </a:avLst>
          </a:prstGeom>
          <a:gradFill>
            <a:gsLst>
              <a:gs pos="0">
                <a:srgbClr val="00B0F0"/>
              </a:gs>
              <a:gs pos="100000">
                <a:srgbClr val="7030A0"/>
              </a:gs>
            </a:gsLst>
            <a:lin ang="3300000" scaled="0"/>
          </a:gradFill>
          <a:ln w="38100">
            <a:noFill/>
          </a:ln>
          <a:effectLst>
            <a:outerShdw blurRad="2413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8417A99C-4042-4117-E4B9-22DC8D9DD6E9}"/>
              </a:ext>
            </a:extLst>
          </p:cNvPr>
          <p:cNvSpPr/>
          <p:nvPr/>
        </p:nvSpPr>
        <p:spPr>
          <a:xfrm>
            <a:off x="8022799" y="1163150"/>
            <a:ext cx="3058723" cy="641724"/>
          </a:xfrm>
          <a:prstGeom prst="roundRect">
            <a:avLst>
              <a:gd name="adj" fmla="val 11854"/>
            </a:avLst>
          </a:prstGeom>
          <a:gradFill>
            <a:gsLst>
              <a:gs pos="0">
                <a:srgbClr val="00B0F0"/>
              </a:gs>
              <a:gs pos="100000">
                <a:srgbClr val="7030A0"/>
              </a:gs>
            </a:gsLst>
            <a:lin ang="3300000" scaled="0"/>
          </a:gradFill>
          <a:ln w="38100">
            <a:noFill/>
          </a:ln>
          <a:effectLst>
            <a:outerShdw blurRad="2413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6F55F2B8-182F-ABA9-5EB9-905DAA7F8A31}"/>
              </a:ext>
            </a:extLst>
          </p:cNvPr>
          <p:cNvSpPr/>
          <p:nvPr/>
        </p:nvSpPr>
        <p:spPr>
          <a:xfrm>
            <a:off x="789628" y="1163150"/>
            <a:ext cx="3058723" cy="641724"/>
          </a:xfrm>
          <a:prstGeom prst="roundRect">
            <a:avLst>
              <a:gd name="adj" fmla="val 14733"/>
            </a:avLst>
          </a:prstGeom>
          <a:gradFill>
            <a:gsLst>
              <a:gs pos="0">
                <a:srgbClr val="00B0F0"/>
              </a:gs>
              <a:gs pos="100000">
                <a:srgbClr val="7030A0"/>
              </a:gs>
            </a:gsLst>
            <a:lin ang="3300000" scaled="0"/>
          </a:gradFill>
          <a:ln w="38100">
            <a:noFill/>
          </a:ln>
          <a:effectLst>
            <a:outerShdw blurRad="2413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0A75F8D3-AEEC-350D-1DF1-B910197F3859}"/>
              </a:ext>
            </a:extLst>
          </p:cNvPr>
          <p:cNvSpPr/>
          <p:nvPr/>
        </p:nvSpPr>
        <p:spPr>
          <a:xfrm>
            <a:off x="789628" y="1536073"/>
            <a:ext cx="3058723" cy="2257323"/>
          </a:xfrm>
          <a:prstGeom prst="roundRect">
            <a:avLst>
              <a:gd name="adj" fmla="val 321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3" name="object 11">
            <a:extLst>
              <a:ext uri="{FF2B5EF4-FFF2-40B4-BE49-F238E27FC236}">
                <a16:creationId xmlns:a16="http://schemas.microsoft.com/office/drawing/2014/main" id="{DA154473-25B3-4394-A698-14FDA336B285}"/>
              </a:ext>
            </a:extLst>
          </p:cNvPr>
          <p:cNvSpPr txBox="1"/>
          <p:nvPr/>
        </p:nvSpPr>
        <p:spPr>
          <a:xfrm>
            <a:off x="2800078" y="2089253"/>
            <a:ext cx="1295330" cy="347916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indent="175890" rtl="1">
              <a:lnSpc>
                <a:spcPts val="1240"/>
              </a:lnSpc>
              <a:spcBef>
                <a:spcPts val="305"/>
              </a:spcBef>
            </a:pPr>
            <a:r>
              <a:rPr sz="900">
                <a:solidFill>
                  <a:srgbClr val="02132D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Enterprise  Communication</a:t>
            </a:r>
          </a:p>
        </p:txBody>
      </p:sp>
      <p:sp>
        <p:nvSpPr>
          <p:cNvPr id="95" name="object 32">
            <a:extLst>
              <a:ext uri="{FF2B5EF4-FFF2-40B4-BE49-F238E27FC236}">
                <a16:creationId xmlns:a16="http://schemas.microsoft.com/office/drawing/2014/main" id="{2F236AC2-DBD0-4777-A987-00DBEC067BAE}"/>
              </a:ext>
            </a:extLst>
          </p:cNvPr>
          <p:cNvSpPr txBox="1"/>
          <p:nvPr/>
        </p:nvSpPr>
        <p:spPr>
          <a:xfrm>
            <a:off x="2800078" y="2955180"/>
            <a:ext cx="734044" cy="1605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5890" rtl="1">
              <a:lnSpc>
                <a:spcPts val="1240"/>
              </a:lnSpc>
              <a:spcBef>
                <a:spcPts val="305"/>
              </a:spcBef>
            </a:pPr>
            <a:r>
              <a:rPr sz="900">
                <a:solidFill>
                  <a:srgbClr val="02132D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WebRTC</a:t>
            </a:r>
          </a:p>
        </p:txBody>
      </p:sp>
      <p:sp>
        <p:nvSpPr>
          <p:cNvPr id="104" name="object 50">
            <a:extLst>
              <a:ext uri="{FF2B5EF4-FFF2-40B4-BE49-F238E27FC236}">
                <a16:creationId xmlns:a16="http://schemas.microsoft.com/office/drawing/2014/main" id="{40C6E435-4C77-4D5A-8E03-866DABE40C7B}"/>
              </a:ext>
            </a:extLst>
          </p:cNvPr>
          <p:cNvSpPr txBox="1"/>
          <p:nvPr/>
        </p:nvSpPr>
        <p:spPr>
          <a:xfrm>
            <a:off x="4224265" y="4426255"/>
            <a:ext cx="3143928" cy="26930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algn="ctr"/>
            <a:r>
              <a:rPr lang="en-US" sz="1400" spc="3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0000600000000000000" pitchFamily="2" charset="0"/>
                <a:cs typeface="Poppins Medium" panose="00000600000000000000" pitchFamily="2" charset="0"/>
              </a:rPr>
              <a:t>Any </a:t>
            </a:r>
            <a:r>
              <a:rPr sz="1400" spc="3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0000600000000000000" pitchFamily="2" charset="0"/>
                <a:cs typeface="Poppins Medium" panose="00000600000000000000" pitchFamily="2" charset="0"/>
              </a:rPr>
              <a:t>Cognitive Speech Services</a:t>
            </a: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3784443B-8510-4262-BF9B-5EB0787C0468}"/>
              </a:ext>
            </a:extLst>
          </p:cNvPr>
          <p:cNvCxnSpPr>
            <a:cxnSpLocks/>
          </p:cNvCxnSpPr>
          <p:nvPr/>
        </p:nvCxnSpPr>
        <p:spPr>
          <a:xfrm>
            <a:off x="4066203" y="2806247"/>
            <a:ext cx="983707" cy="0"/>
          </a:xfrm>
          <a:prstGeom prst="line">
            <a:avLst/>
          </a:prstGeom>
          <a:ln w="38100" cap="rnd">
            <a:solidFill>
              <a:srgbClr val="92D050"/>
            </a:solidFill>
            <a:prstDash val="sysDot"/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bject 3">
            <a:extLst>
              <a:ext uri="{FF2B5EF4-FFF2-40B4-BE49-F238E27FC236}">
                <a16:creationId xmlns:a16="http://schemas.microsoft.com/office/drawing/2014/main" id="{C9BB613B-6520-45AB-ABFF-1352EE842A9D}"/>
              </a:ext>
            </a:extLst>
          </p:cNvPr>
          <p:cNvSpPr txBox="1"/>
          <p:nvPr/>
        </p:nvSpPr>
        <p:spPr>
          <a:xfrm>
            <a:off x="904739" y="1195504"/>
            <a:ext cx="2831321" cy="238527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>
            <a:defPPr>
              <a:defRPr lang="en-US"/>
            </a:defPPr>
            <a:lvl1pPr marL="12700" algn="ctr">
              <a:defRPr sz="1400" spc="31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Voice Engagement Channel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0AD6E34D-8D58-447F-9DF8-877DE917D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2" y="322105"/>
            <a:ext cx="11517241" cy="591928"/>
          </a:xfrm>
        </p:spPr>
        <p:txBody>
          <a:bodyPr/>
          <a:lstStyle/>
          <a:p>
            <a:r>
              <a:rPr lang="en-US" dirty="0"/>
              <a:t>How Do I Give a Voice to My Bot?</a:t>
            </a:r>
          </a:p>
        </p:txBody>
      </p:sp>
      <p:sp>
        <p:nvSpPr>
          <p:cNvPr id="97" name="object 3">
            <a:extLst>
              <a:ext uri="{FF2B5EF4-FFF2-40B4-BE49-F238E27FC236}">
                <a16:creationId xmlns:a16="http://schemas.microsoft.com/office/drawing/2014/main" id="{1A988A2E-F1FA-4EF1-A3CE-E2A139ECC505}"/>
              </a:ext>
            </a:extLst>
          </p:cNvPr>
          <p:cNvSpPr txBox="1"/>
          <p:nvPr/>
        </p:nvSpPr>
        <p:spPr>
          <a:xfrm>
            <a:off x="8192272" y="1195504"/>
            <a:ext cx="2719775" cy="26930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>
            <a:defPPr>
              <a:defRPr lang="en-US"/>
            </a:defPPr>
            <a:lvl1pPr marL="12700" algn="ctr">
              <a:defRPr sz="1400" spc="31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Bot/Conversational AI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B0A70047-5C67-42C2-8027-953C37955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5192" y="2212376"/>
            <a:ext cx="1212756" cy="1181256"/>
          </a:xfrm>
          <a:prstGeom prst="rect">
            <a:avLst/>
          </a:prstGeom>
        </p:spPr>
      </p:pic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FC92BCD-7EA2-4E8A-94B8-A0775C307B62}"/>
              </a:ext>
            </a:extLst>
          </p:cNvPr>
          <p:cNvSpPr/>
          <p:nvPr/>
        </p:nvSpPr>
        <p:spPr>
          <a:xfrm>
            <a:off x="8022799" y="1536074"/>
            <a:ext cx="3058723" cy="2257320"/>
          </a:xfrm>
          <a:prstGeom prst="roundRect">
            <a:avLst>
              <a:gd name="adj" fmla="val 321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F774E1-2BEC-4FF5-9527-74C80AC2FAF2}"/>
              </a:ext>
            </a:extLst>
          </p:cNvPr>
          <p:cNvSpPr/>
          <p:nvPr/>
        </p:nvSpPr>
        <p:spPr>
          <a:xfrm>
            <a:off x="1991187" y="4760491"/>
            <a:ext cx="7762926" cy="1877936"/>
          </a:xfrm>
          <a:prstGeom prst="roundRect">
            <a:avLst>
              <a:gd name="adj" fmla="val 277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E5FA5CA-C611-2F6C-9387-13EBD2AC3A31}"/>
              </a:ext>
            </a:extLst>
          </p:cNvPr>
          <p:cNvGrpSpPr/>
          <p:nvPr/>
        </p:nvGrpSpPr>
        <p:grpSpPr>
          <a:xfrm>
            <a:off x="3714422" y="6165512"/>
            <a:ext cx="3444622" cy="348338"/>
            <a:chOff x="3974299" y="6171373"/>
            <a:chExt cx="3488823" cy="3528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85AAF4-8165-44CC-97AD-DCAB29CDAD3C}"/>
                </a:ext>
              </a:extLst>
            </p:cNvPr>
            <p:cNvSpPr/>
            <p:nvPr/>
          </p:nvSpPr>
          <p:spPr>
            <a:xfrm>
              <a:off x="6234490" y="6191126"/>
              <a:ext cx="553176" cy="333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8" name="Picture 8" descr="תוצאת תמונה עבור ‪google logo‬‏">
              <a:extLst>
                <a:ext uri="{FF2B5EF4-FFF2-40B4-BE49-F238E27FC236}">
                  <a16:creationId xmlns:a16="http://schemas.microsoft.com/office/drawing/2014/main" id="{FDC6B7C7-F064-424D-89B5-3E99C6AB9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6627"/>
            <a:stretch/>
          </p:blipFill>
          <p:spPr>
            <a:xfrm>
              <a:off x="4727742" y="6171373"/>
              <a:ext cx="747254" cy="35020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7" name="Picture 2" descr="×ª××¦××ª ×ª××× × ×¢×××¨ âªazure logoâ¬â">
              <a:extLst>
                <a:ext uri="{FF2B5EF4-FFF2-40B4-BE49-F238E27FC236}">
                  <a16:creationId xmlns:a16="http://schemas.microsoft.com/office/drawing/2014/main" id="{4A13EE1B-BF51-43B0-BD54-49208C834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0639" b="29503"/>
            <a:stretch/>
          </p:blipFill>
          <p:spPr>
            <a:xfrm>
              <a:off x="3974299" y="6191126"/>
              <a:ext cx="744988" cy="29694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11" name="object 61">
              <a:extLst>
                <a:ext uri="{FF2B5EF4-FFF2-40B4-BE49-F238E27FC236}">
                  <a16:creationId xmlns:a16="http://schemas.microsoft.com/office/drawing/2014/main" id="{049C7165-4DC4-418E-8593-F6A0061DE957}"/>
                </a:ext>
              </a:extLst>
            </p:cNvPr>
            <p:cNvSpPr/>
            <p:nvPr/>
          </p:nvSpPr>
          <p:spPr>
            <a:xfrm>
              <a:off x="6150567" y="6194003"/>
              <a:ext cx="442887" cy="299525"/>
            </a:xfrm>
            <a:prstGeom prst="rect">
              <a:avLst/>
            </a:prstGeom>
            <a:blipFill>
              <a:blip r:embed="rId7" cstate="print"/>
              <a:stretch>
                <a:fillRect l="17834" t="18347" r="6883" b="2581"/>
              </a:stretch>
            </a:blipFill>
          </p:spPr>
          <p:txBody>
            <a:bodyPr wrap="square" lIns="0" tIns="0" rIns="0" bIns="0" rtlCol="0"/>
            <a:lstStyle/>
            <a:p>
              <a:pPr algn="l" defTabSz="914377">
                <a:defRPr/>
              </a:pPr>
              <a:endParaRPr kern="0">
                <a:solidFill>
                  <a:schemeClr val="bg1"/>
                </a:solidFill>
              </a:endParaRPr>
            </a:p>
          </p:txBody>
        </p:sp>
        <p:pic>
          <p:nvPicPr>
            <p:cNvPr id="132" name="Picture 2" descr="תוצאת תמונה עבור nuance">
              <a:extLst>
                <a:ext uri="{FF2B5EF4-FFF2-40B4-BE49-F238E27FC236}">
                  <a16:creationId xmlns:a16="http://schemas.microsoft.com/office/drawing/2014/main" id="{3887C21F-760B-4A11-8BA2-AEF2F0F265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3" t="7943" r="7943" b="7943"/>
            <a:stretch/>
          </p:blipFill>
          <p:spPr bwMode="auto">
            <a:xfrm>
              <a:off x="5628539" y="6207920"/>
              <a:ext cx="465304" cy="280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תוצאת תמונה עבור phonexia logo">
              <a:extLst>
                <a:ext uri="{FF2B5EF4-FFF2-40B4-BE49-F238E27FC236}">
                  <a16:creationId xmlns:a16="http://schemas.microsoft.com/office/drawing/2014/main" id="{00A20CA5-FBB1-4A99-8D2A-644BECD3E1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0" t="23030" r="10280" b="23030"/>
            <a:stretch/>
          </p:blipFill>
          <p:spPr bwMode="auto">
            <a:xfrm>
              <a:off x="6647154" y="6199464"/>
              <a:ext cx="815968" cy="288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79F00FB-9695-FC7C-E0CE-330522E0B35C}"/>
              </a:ext>
            </a:extLst>
          </p:cNvPr>
          <p:cNvSpPr/>
          <p:nvPr/>
        </p:nvSpPr>
        <p:spPr>
          <a:xfrm>
            <a:off x="2200093" y="4921997"/>
            <a:ext cx="1256416" cy="1183642"/>
          </a:xfrm>
          <a:prstGeom prst="roundRect">
            <a:avLst>
              <a:gd name="adj" fmla="val 70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3" name="object 51">
            <a:extLst>
              <a:ext uri="{FF2B5EF4-FFF2-40B4-BE49-F238E27FC236}">
                <a16:creationId xmlns:a16="http://schemas.microsoft.com/office/drawing/2014/main" id="{37465868-2381-41E9-8E7F-BB0AFE218FDC}"/>
              </a:ext>
            </a:extLst>
          </p:cNvPr>
          <p:cNvSpPr txBox="1"/>
          <p:nvPr/>
        </p:nvSpPr>
        <p:spPr>
          <a:xfrm>
            <a:off x="2299981" y="5012622"/>
            <a:ext cx="1056640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00"/>
              </a:lnSpc>
              <a:spcBef>
                <a:spcPts val="100"/>
              </a:spcBef>
            </a:pPr>
            <a:r>
              <a:rPr lang="en-US" sz="1050" b="1" spc="-5">
                <a:latin typeface="Poppins" panose="00000500000000000000" pitchFamily="2" charset="0"/>
                <a:cs typeface="Poppins" panose="00000500000000000000" pitchFamily="2" charset="0"/>
              </a:rPr>
              <a:t>Speaker Verification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844877-A14F-C859-47AF-29169AA767AF}"/>
              </a:ext>
            </a:extLst>
          </p:cNvPr>
          <p:cNvGrpSpPr/>
          <p:nvPr/>
        </p:nvGrpSpPr>
        <p:grpSpPr>
          <a:xfrm>
            <a:off x="2555772" y="5468384"/>
            <a:ext cx="545058" cy="449448"/>
            <a:chOff x="2343261" y="5388891"/>
            <a:chExt cx="545058" cy="449448"/>
          </a:xfrm>
          <a:gradFill>
            <a:gsLst>
              <a:gs pos="0">
                <a:srgbClr val="2DC8FF"/>
              </a:gs>
              <a:gs pos="100000">
                <a:srgbClr val="B057DE"/>
              </a:gs>
            </a:gsLst>
            <a:lin ang="5400000" scaled="1"/>
          </a:gra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08CBE9-4E2E-7FAA-D6C9-CC6DCD50D4F3}"/>
                </a:ext>
              </a:extLst>
            </p:cNvPr>
            <p:cNvSpPr/>
            <p:nvPr/>
          </p:nvSpPr>
          <p:spPr>
            <a:xfrm>
              <a:off x="2668783" y="5585412"/>
              <a:ext cx="219536" cy="252927"/>
            </a:xfrm>
            <a:custGeom>
              <a:avLst/>
              <a:gdLst>
                <a:gd name="connsiteX0" fmla="*/ 1446428 w 1636877"/>
                <a:gd name="connsiteY0" fmla="*/ 1885849 h 1885848"/>
                <a:gd name="connsiteX1" fmla="*/ 1586687 w 1636877"/>
                <a:gd name="connsiteY1" fmla="*/ 1821129 h 1885848"/>
                <a:gd name="connsiteX2" fmla="*/ 1636878 w 1636877"/>
                <a:gd name="connsiteY2" fmla="*/ 1681836 h 1885848"/>
                <a:gd name="connsiteX3" fmla="*/ 1636878 w 1636877"/>
                <a:gd name="connsiteY3" fmla="*/ 188824 h 1885848"/>
                <a:gd name="connsiteX4" fmla="*/ 1456436 w 1636877"/>
                <a:gd name="connsiteY4" fmla="*/ 0 h 1885848"/>
                <a:gd name="connsiteX5" fmla="*/ 1347216 w 1636877"/>
                <a:gd name="connsiteY5" fmla="*/ 30734 h 1885848"/>
                <a:gd name="connsiteX6" fmla="*/ 588975 w 1636877"/>
                <a:gd name="connsiteY6" fmla="*/ 472897 h 1885848"/>
                <a:gd name="connsiteX7" fmla="*/ 249022 w 1636877"/>
                <a:gd name="connsiteY7" fmla="*/ 472897 h 1885848"/>
                <a:gd name="connsiteX8" fmla="*/ 0 w 1636877"/>
                <a:gd name="connsiteY8" fmla="*/ 649529 h 1885848"/>
                <a:gd name="connsiteX9" fmla="*/ 0 w 1636877"/>
                <a:gd name="connsiteY9" fmla="*/ 1220826 h 1885848"/>
                <a:gd name="connsiteX10" fmla="*/ 249022 w 1636877"/>
                <a:gd name="connsiteY10" fmla="*/ 1432408 h 1885848"/>
                <a:gd name="connsiteX11" fmla="*/ 589940 w 1636877"/>
                <a:gd name="connsiteY11" fmla="*/ 1432408 h 1885848"/>
                <a:gd name="connsiteX12" fmla="*/ 1347775 w 1636877"/>
                <a:gd name="connsiteY12" fmla="*/ 1858670 h 1885848"/>
                <a:gd name="connsiteX13" fmla="*/ 1446428 w 1636877"/>
                <a:gd name="connsiteY13" fmla="*/ 1885849 h 1885848"/>
                <a:gd name="connsiteX14" fmla="*/ 225755 w 1636877"/>
                <a:gd name="connsiteY14" fmla="*/ 1200556 h 1885848"/>
                <a:gd name="connsiteX15" fmla="*/ 225755 w 1636877"/>
                <a:gd name="connsiteY15" fmla="*/ 699160 h 1885848"/>
                <a:gd name="connsiteX16" fmla="*/ 649986 w 1636877"/>
                <a:gd name="connsiteY16" fmla="*/ 698703 h 1885848"/>
                <a:gd name="connsiteX17" fmla="*/ 1411072 w 1636877"/>
                <a:gd name="connsiteY17" fmla="*/ 255016 h 1885848"/>
                <a:gd name="connsiteX18" fmla="*/ 1411072 w 1636877"/>
                <a:gd name="connsiteY18" fmla="*/ 1635303 h 1885848"/>
                <a:gd name="connsiteX19" fmla="*/ 649021 w 1636877"/>
                <a:gd name="connsiteY19" fmla="*/ 1206652 h 1885848"/>
                <a:gd name="connsiteX20" fmla="*/ 225755 w 1636877"/>
                <a:gd name="connsiteY20" fmla="*/ 1200556 h 188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36877" h="1885848">
                  <a:moveTo>
                    <a:pt x="1446428" y="1885849"/>
                  </a:moveTo>
                  <a:cubicBezTo>
                    <a:pt x="1499921" y="1885849"/>
                    <a:pt x="1551076" y="1862277"/>
                    <a:pt x="1586687" y="1821129"/>
                  </a:cubicBezTo>
                  <a:cubicBezTo>
                    <a:pt x="1619047" y="1783740"/>
                    <a:pt x="1636878" y="1734312"/>
                    <a:pt x="1636878" y="1681836"/>
                  </a:cubicBezTo>
                  <a:lnTo>
                    <a:pt x="1636878" y="188824"/>
                  </a:lnTo>
                  <a:cubicBezTo>
                    <a:pt x="1636878" y="81178"/>
                    <a:pt x="1559306" y="0"/>
                    <a:pt x="1456436" y="0"/>
                  </a:cubicBezTo>
                  <a:cubicBezTo>
                    <a:pt x="1419860" y="0"/>
                    <a:pt x="1382319" y="10516"/>
                    <a:pt x="1347216" y="30734"/>
                  </a:cubicBezTo>
                  <a:lnTo>
                    <a:pt x="588975" y="472897"/>
                  </a:lnTo>
                  <a:lnTo>
                    <a:pt x="249022" y="472897"/>
                  </a:lnTo>
                  <a:cubicBezTo>
                    <a:pt x="32360" y="472897"/>
                    <a:pt x="0" y="583590"/>
                    <a:pt x="0" y="649529"/>
                  </a:cubicBezTo>
                  <a:lnTo>
                    <a:pt x="0" y="1220826"/>
                  </a:lnTo>
                  <a:cubicBezTo>
                    <a:pt x="0" y="1347419"/>
                    <a:pt x="128778" y="1432408"/>
                    <a:pt x="249022" y="1432408"/>
                  </a:cubicBezTo>
                  <a:lnTo>
                    <a:pt x="589940" y="1432408"/>
                  </a:lnTo>
                  <a:lnTo>
                    <a:pt x="1347775" y="1858670"/>
                  </a:lnTo>
                  <a:cubicBezTo>
                    <a:pt x="1378610" y="1876501"/>
                    <a:pt x="1412697" y="1885849"/>
                    <a:pt x="1446428" y="1885849"/>
                  </a:cubicBezTo>
                  <a:close/>
                  <a:moveTo>
                    <a:pt x="225755" y="1200556"/>
                  </a:moveTo>
                  <a:lnTo>
                    <a:pt x="225755" y="699160"/>
                  </a:lnTo>
                  <a:cubicBezTo>
                    <a:pt x="232207" y="698856"/>
                    <a:pt x="649986" y="698703"/>
                    <a:pt x="649986" y="698703"/>
                  </a:cubicBezTo>
                  <a:lnTo>
                    <a:pt x="1411072" y="255016"/>
                  </a:lnTo>
                  <a:lnTo>
                    <a:pt x="1411072" y="1635303"/>
                  </a:lnTo>
                  <a:lnTo>
                    <a:pt x="649021" y="1206652"/>
                  </a:lnTo>
                  <a:cubicBezTo>
                    <a:pt x="649072" y="1206652"/>
                    <a:pt x="232562" y="1203757"/>
                    <a:pt x="225755" y="1200556"/>
                  </a:cubicBezTo>
                  <a:close/>
                </a:path>
              </a:pathLst>
            </a:custGeom>
            <a:grp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e-IL" sz="3600">
                <a:solidFill>
                  <a:schemeClr val="lt1"/>
                </a:solidFill>
                <a:latin typeface="Poppins Medium" panose="0000060000000000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CA8BAC0-1FAE-C028-1DEA-8A15D0839E35}"/>
                </a:ext>
              </a:extLst>
            </p:cNvPr>
            <p:cNvSpPr/>
            <p:nvPr/>
          </p:nvSpPr>
          <p:spPr>
            <a:xfrm>
              <a:off x="2343261" y="5388891"/>
              <a:ext cx="458404" cy="366715"/>
            </a:xfrm>
            <a:custGeom>
              <a:avLst/>
              <a:gdLst>
                <a:gd name="connsiteX0" fmla="*/ 3199232 w 3417899"/>
                <a:gd name="connsiteY0" fmla="*/ 973531 h 2734259"/>
                <a:gd name="connsiteX1" fmla="*/ 3344520 w 3417899"/>
                <a:gd name="connsiteY1" fmla="*/ 1039724 h 2734259"/>
                <a:gd name="connsiteX2" fmla="*/ 3410712 w 3417899"/>
                <a:gd name="connsiteY2" fmla="*/ 894436 h 2734259"/>
                <a:gd name="connsiteX3" fmla="*/ 2121052 w 3417899"/>
                <a:gd name="connsiteY3" fmla="*/ 0 h 2734259"/>
                <a:gd name="connsiteX4" fmla="*/ 747725 w 3417899"/>
                <a:gd name="connsiteY4" fmla="*/ 1288999 h 2734259"/>
                <a:gd name="connsiteX5" fmla="*/ 112878 w 3417899"/>
                <a:gd name="connsiteY5" fmla="*/ 1288999 h 2734259"/>
                <a:gd name="connsiteX6" fmla="*/ 0 w 3417899"/>
                <a:gd name="connsiteY6" fmla="*/ 1401928 h 2734259"/>
                <a:gd name="connsiteX7" fmla="*/ 112878 w 3417899"/>
                <a:gd name="connsiteY7" fmla="*/ 1514805 h 2734259"/>
                <a:gd name="connsiteX8" fmla="*/ 751738 w 3417899"/>
                <a:gd name="connsiteY8" fmla="*/ 1514805 h 2734259"/>
                <a:gd name="connsiteX9" fmla="*/ 1884680 w 3417899"/>
                <a:gd name="connsiteY9" fmla="*/ 2732583 h 2734259"/>
                <a:gd name="connsiteX10" fmla="*/ 1904086 w 3417899"/>
                <a:gd name="connsiteY10" fmla="*/ 2734259 h 2734259"/>
                <a:gd name="connsiteX11" fmla="*/ 2015185 w 3417899"/>
                <a:gd name="connsiteY11" fmla="*/ 2640635 h 2734259"/>
                <a:gd name="connsiteX12" fmla="*/ 1923237 w 3417899"/>
                <a:gd name="connsiteY12" fmla="*/ 2510130 h 2734259"/>
                <a:gd name="connsiteX13" fmla="*/ 970483 w 3417899"/>
                <a:gd name="connsiteY13" fmla="*/ 1376426 h 2734259"/>
                <a:gd name="connsiteX14" fmla="*/ 2121103 w 3417899"/>
                <a:gd name="connsiteY14" fmla="*/ 225806 h 2734259"/>
                <a:gd name="connsiteX15" fmla="*/ 3199232 w 3417899"/>
                <a:gd name="connsiteY15" fmla="*/ 973531 h 273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7899" h="2734259">
                  <a:moveTo>
                    <a:pt x="3199232" y="973531"/>
                  </a:moveTo>
                  <a:cubicBezTo>
                    <a:pt x="3221076" y="1031951"/>
                    <a:pt x="3286100" y="1061568"/>
                    <a:pt x="3344520" y="1039724"/>
                  </a:cubicBezTo>
                  <a:cubicBezTo>
                    <a:pt x="3402940" y="1017880"/>
                    <a:pt x="3432556" y="952856"/>
                    <a:pt x="3410712" y="894436"/>
                  </a:cubicBezTo>
                  <a:cubicBezTo>
                    <a:pt x="3210713" y="359410"/>
                    <a:pt x="2692451" y="0"/>
                    <a:pt x="2121052" y="0"/>
                  </a:cubicBezTo>
                  <a:cubicBezTo>
                    <a:pt x="1391463" y="0"/>
                    <a:pt x="792988" y="570636"/>
                    <a:pt x="747725" y="1288999"/>
                  </a:cubicBezTo>
                  <a:lnTo>
                    <a:pt x="112878" y="1288999"/>
                  </a:lnTo>
                  <a:cubicBezTo>
                    <a:pt x="50546" y="1289050"/>
                    <a:pt x="0" y="1339596"/>
                    <a:pt x="0" y="1401928"/>
                  </a:cubicBezTo>
                  <a:cubicBezTo>
                    <a:pt x="0" y="1464259"/>
                    <a:pt x="50546" y="1514805"/>
                    <a:pt x="112878" y="1514805"/>
                  </a:cubicBezTo>
                  <a:lnTo>
                    <a:pt x="751738" y="1514805"/>
                  </a:lnTo>
                  <a:cubicBezTo>
                    <a:pt x="812444" y="2124913"/>
                    <a:pt x="1270051" y="2626157"/>
                    <a:pt x="1884680" y="2732583"/>
                  </a:cubicBezTo>
                  <a:cubicBezTo>
                    <a:pt x="1891182" y="2733701"/>
                    <a:pt x="1897685" y="2734259"/>
                    <a:pt x="1904086" y="2734259"/>
                  </a:cubicBezTo>
                  <a:cubicBezTo>
                    <a:pt x="1957984" y="2734259"/>
                    <a:pt x="2005686" y="2695550"/>
                    <a:pt x="2015185" y="2640635"/>
                  </a:cubicBezTo>
                  <a:cubicBezTo>
                    <a:pt x="2025802" y="2579218"/>
                    <a:pt x="1984655" y="2520798"/>
                    <a:pt x="1923237" y="2510130"/>
                  </a:cubicBezTo>
                  <a:cubicBezTo>
                    <a:pt x="1371143" y="2414524"/>
                    <a:pt x="970483" y="1937715"/>
                    <a:pt x="970483" y="1376426"/>
                  </a:cubicBezTo>
                  <a:cubicBezTo>
                    <a:pt x="970483" y="741985"/>
                    <a:pt x="1486662" y="225806"/>
                    <a:pt x="2121103" y="225806"/>
                  </a:cubicBezTo>
                  <a:cubicBezTo>
                    <a:pt x="2598776" y="225806"/>
                    <a:pt x="3032049" y="526288"/>
                    <a:pt x="3199232" y="973531"/>
                  </a:cubicBezTo>
                  <a:close/>
                </a:path>
              </a:pathLst>
            </a:custGeom>
            <a:grp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e-IL" sz="3600">
                <a:solidFill>
                  <a:schemeClr val="lt1"/>
                </a:solidFill>
                <a:latin typeface="Poppins Medium" panose="000006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8C8812A-5DC5-F034-72E3-D5A1A7E66624}"/>
                </a:ext>
              </a:extLst>
            </p:cNvPr>
            <p:cNvSpPr/>
            <p:nvPr/>
          </p:nvSpPr>
          <p:spPr>
            <a:xfrm>
              <a:off x="2633245" y="5556074"/>
              <a:ext cx="34843" cy="34843"/>
            </a:xfrm>
            <a:custGeom>
              <a:avLst/>
              <a:gdLst>
                <a:gd name="connsiteX0" fmla="*/ 259791 w 259791"/>
                <a:gd name="connsiteY0" fmla="*/ 129896 h 259791"/>
                <a:gd name="connsiteX1" fmla="*/ 129896 w 259791"/>
                <a:gd name="connsiteY1" fmla="*/ 259791 h 259791"/>
                <a:gd name="connsiteX2" fmla="*/ 0 w 259791"/>
                <a:gd name="connsiteY2" fmla="*/ 129896 h 259791"/>
                <a:gd name="connsiteX3" fmla="*/ 129896 w 259791"/>
                <a:gd name="connsiteY3" fmla="*/ 0 h 259791"/>
                <a:gd name="connsiteX4" fmla="*/ 259791 w 259791"/>
                <a:gd name="connsiteY4" fmla="*/ 129896 h 25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791" h="259791">
                  <a:moveTo>
                    <a:pt x="259791" y="129896"/>
                  </a:moveTo>
                  <a:cubicBezTo>
                    <a:pt x="259791" y="201635"/>
                    <a:pt x="201635" y="259791"/>
                    <a:pt x="129896" y="259791"/>
                  </a:cubicBezTo>
                  <a:cubicBezTo>
                    <a:pt x="58156" y="259791"/>
                    <a:pt x="0" y="201635"/>
                    <a:pt x="0" y="129896"/>
                  </a:cubicBezTo>
                  <a:cubicBezTo>
                    <a:pt x="0" y="58156"/>
                    <a:pt x="58156" y="0"/>
                    <a:pt x="129896" y="0"/>
                  </a:cubicBezTo>
                  <a:cubicBezTo>
                    <a:pt x="201635" y="0"/>
                    <a:pt x="259791" y="58156"/>
                    <a:pt x="259791" y="129896"/>
                  </a:cubicBezTo>
                  <a:close/>
                </a:path>
              </a:pathLst>
            </a:custGeom>
            <a:grp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e-IL" sz="3600">
                <a:solidFill>
                  <a:schemeClr val="lt1"/>
                </a:solidFill>
                <a:latin typeface="Poppins Medium" panose="000006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0E8C216-8959-B296-521F-76D533F0D69C}"/>
                </a:ext>
              </a:extLst>
            </p:cNvPr>
            <p:cNvSpPr/>
            <p:nvPr/>
          </p:nvSpPr>
          <p:spPr>
            <a:xfrm>
              <a:off x="2689782" y="5556074"/>
              <a:ext cx="34843" cy="34843"/>
            </a:xfrm>
            <a:custGeom>
              <a:avLst/>
              <a:gdLst>
                <a:gd name="connsiteX0" fmla="*/ 259791 w 259791"/>
                <a:gd name="connsiteY0" fmla="*/ 129896 h 259791"/>
                <a:gd name="connsiteX1" fmla="*/ 129896 w 259791"/>
                <a:gd name="connsiteY1" fmla="*/ 259791 h 259791"/>
                <a:gd name="connsiteX2" fmla="*/ 0 w 259791"/>
                <a:gd name="connsiteY2" fmla="*/ 129896 h 259791"/>
                <a:gd name="connsiteX3" fmla="*/ 129896 w 259791"/>
                <a:gd name="connsiteY3" fmla="*/ 0 h 259791"/>
                <a:gd name="connsiteX4" fmla="*/ 259791 w 259791"/>
                <a:gd name="connsiteY4" fmla="*/ 129896 h 25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791" h="259791">
                  <a:moveTo>
                    <a:pt x="259791" y="129896"/>
                  </a:moveTo>
                  <a:cubicBezTo>
                    <a:pt x="259791" y="201635"/>
                    <a:pt x="201635" y="259791"/>
                    <a:pt x="129896" y="259791"/>
                  </a:cubicBezTo>
                  <a:cubicBezTo>
                    <a:pt x="58156" y="259791"/>
                    <a:pt x="0" y="201635"/>
                    <a:pt x="0" y="129896"/>
                  </a:cubicBezTo>
                  <a:cubicBezTo>
                    <a:pt x="0" y="58156"/>
                    <a:pt x="58156" y="0"/>
                    <a:pt x="129896" y="0"/>
                  </a:cubicBezTo>
                  <a:cubicBezTo>
                    <a:pt x="201635" y="0"/>
                    <a:pt x="259791" y="58156"/>
                    <a:pt x="259791" y="129896"/>
                  </a:cubicBezTo>
                  <a:close/>
                </a:path>
              </a:pathLst>
            </a:custGeom>
            <a:grp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e-IL" sz="3600">
                <a:solidFill>
                  <a:schemeClr val="lt1"/>
                </a:solidFill>
                <a:latin typeface="Poppins Medium" panose="00000600000000000000" pitchFamily="2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DD74BD9-3D91-54ED-9074-030A5E5E7421}"/>
                </a:ext>
              </a:extLst>
            </p:cNvPr>
            <p:cNvSpPr/>
            <p:nvPr/>
          </p:nvSpPr>
          <p:spPr>
            <a:xfrm>
              <a:off x="2576709" y="5556074"/>
              <a:ext cx="34843" cy="34843"/>
            </a:xfrm>
            <a:custGeom>
              <a:avLst/>
              <a:gdLst>
                <a:gd name="connsiteX0" fmla="*/ 259791 w 259791"/>
                <a:gd name="connsiteY0" fmla="*/ 129896 h 259791"/>
                <a:gd name="connsiteX1" fmla="*/ 129896 w 259791"/>
                <a:gd name="connsiteY1" fmla="*/ 259791 h 259791"/>
                <a:gd name="connsiteX2" fmla="*/ 0 w 259791"/>
                <a:gd name="connsiteY2" fmla="*/ 129896 h 259791"/>
                <a:gd name="connsiteX3" fmla="*/ 129896 w 259791"/>
                <a:gd name="connsiteY3" fmla="*/ 0 h 259791"/>
                <a:gd name="connsiteX4" fmla="*/ 259791 w 259791"/>
                <a:gd name="connsiteY4" fmla="*/ 129896 h 25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791" h="259791">
                  <a:moveTo>
                    <a:pt x="259791" y="129896"/>
                  </a:moveTo>
                  <a:cubicBezTo>
                    <a:pt x="259791" y="201635"/>
                    <a:pt x="201635" y="259791"/>
                    <a:pt x="129896" y="259791"/>
                  </a:cubicBezTo>
                  <a:cubicBezTo>
                    <a:pt x="58156" y="259791"/>
                    <a:pt x="0" y="201635"/>
                    <a:pt x="0" y="129896"/>
                  </a:cubicBezTo>
                  <a:cubicBezTo>
                    <a:pt x="0" y="58156"/>
                    <a:pt x="58156" y="0"/>
                    <a:pt x="129896" y="0"/>
                  </a:cubicBezTo>
                  <a:cubicBezTo>
                    <a:pt x="201635" y="0"/>
                    <a:pt x="259791" y="58156"/>
                    <a:pt x="259791" y="129896"/>
                  </a:cubicBezTo>
                  <a:close/>
                </a:path>
              </a:pathLst>
            </a:custGeom>
            <a:grp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e-IL" sz="3600">
                <a:solidFill>
                  <a:schemeClr val="lt1"/>
                </a:solidFill>
                <a:latin typeface="Poppins Medium" panose="0000060000000000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360E887-052F-C0FD-EB74-F2644B9A83AC}"/>
                </a:ext>
              </a:extLst>
            </p:cNvPr>
            <p:cNvSpPr/>
            <p:nvPr/>
          </p:nvSpPr>
          <p:spPr>
            <a:xfrm>
              <a:off x="2520173" y="5556074"/>
              <a:ext cx="34843" cy="34843"/>
            </a:xfrm>
            <a:custGeom>
              <a:avLst/>
              <a:gdLst>
                <a:gd name="connsiteX0" fmla="*/ 259791 w 259791"/>
                <a:gd name="connsiteY0" fmla="*/ 129896 h 259791"/>
                <a:gd name="connsiteX1" fmla="*/ 129896 w 259791"/>
                <a:gd name="connsiteY1" fmla="*/ 259791 h 259791"/>
                <a:gd name="connsiteX2" fmla="*/ 0 w 259791"/>
                <a:gd name="connsiteY2" fmla="*/ 129896 h 259791"/>
                <a:gd name="connsiteX3" fmla="*/ 129896 w 259791"/>
                <a:gd name="connsiteY3" fmla="*/ 0 h 259791"/>
                <a:gd name="connsiteX4" fmla="*/ 259791 w 259791"/>
                <a:gd name="connsiteY4" fmla="*/ 129896 h 25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791" h="259791">
                  <a:moveTo>
                    <a:pt x="259791" y="129896"/>
                  </a:moveTo>
                  <a:cubicBezTo>
                    <a:pt x="259791" y="201635"/>
                    <a:pt x="201635" y="259791"/>
                    <a:pt x="129896" y="259791"/>
                  </a:cubicBezTo>
                  <a:cubicBezTo>
                    <a:pt x="58156" y="259791"/>
                    <a:pt x="0" y="201635"/>
                    <a:pt x="0" y="129896"/>
                  </a:cubicBezTo>
                  <a:cubicBezTo>
                    <a:pt x="0" y="58156"/>
                    <a:pt x="58157" y="0"/>
                    <a:pt x="129896" y="0"/>
                  </a:cubicBezTo>
                  <a:cubicBezTo>
                    <a:pt x="201635" y="0"/>
                    <a:pt x="259791" y="58156"/>
                    <a:pt x="259791" y="129896"/>
                  </a:cubicBezTo>
                  <a:close/>
                </a:path>
              </a:pathLst>
            </a:custGeom>
            <a:grp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e-IL" sz="3600">
                <a:solidFill>
                  <a:schemeClr val="lt1"/>
                </a:solidFill>
                <a:latin typeface="Poppins Medium" panose="00000600000000000000" pitchFamily="2" charset="0"/>
              </a:endParaRPr>
            </a:p>
          </p:txBody>
        </p:sp>
      </p:grpSp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FB03FDC4-1599-9497-AE56-11C0BF8ACD3B}"/>
              </a:ext>
            </a:extLst>
          </p:cNvPr>
          <p:cNvGrpSpPr/>
          <p:nvPr/>
        </p:nvGrpSpPr>
        <p:grpSpPr>
          <a:xfrm>
            <a:off x="3718769" y="4921997"/>
            <a:ext cx="1256416" cy="1183642"/>
            <a:chOff x="3718769" y="4921997"/>
            <a:chExt cx="1256416" cy="118364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A3AF0A2-E784-5630-6566-896725A991EF}"/>
                </a:ext>
              </a:extLst>
            </p:cNvPr>
            <p:cNvSpPr/>
            <p:nvPr/>
          </p:nvSpPr>
          <p:spPr>
            <a:xfrm>
              <a:off x="3718769" y="4921997"/>
              <a:ext cx="1256416" cy="1183642"/>
            </a:xfrm>
            <a:prstGeom prst="roundRect">
              <a:avLst>
                <a:gd name="adj" fmla="val 708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5" name="object 51">
              <a:extLst>
                <a:ext uri="{FF2B5EF4-FFF2-40B4-BE49-F238E27FC236}">
                  <a16:creationId xmlns:a16="http://schemas.microsoft.com/office/drawing/2014/main" id="{D0E39B7C-C170-4330-9B45-319AB24F732D}"/>
                </a:ext>
              </a:extLst>
            </p:cNvPr>
            <p:cNvSpPr txBox="1"/>
            <p:nvPr/>
          </p:nvSpPr>
          <p:spPr>
            <a:xfrm>
              <a:off x="3723783" y="4989093"/>
              <a:ext cx="1251401" cy="3647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1400"/>
                </a:lnSpc>
                <a:spcBef>
                  <a:spcPts val="100"/>
                </a:spcBef>
              </a:pPr>
              <a:r>
                <a:rPr sz="1050" b="1" spc="-5">
                  <a:latin typeface="Poppins" panose="00000500000000000000" pitchFamily="2" charset="0"/>
                  <a:cs typeface="Poppins" panose="00000500000000000000" pitchFamily="2" charset="0"/>
                </a:rPr>
                <a:t>Text-to-Speech</a:t>
              </a:r>
            </a:p>
            <a:p>
              <a:pPr algn="ctr">
                <a:lnSpc>
                  <a:spcPts val="1400"/>
                </a:lnSpc>
              </a:pPr>
              <a:r>
                <a:rPr lang="en-US" sz="1050" spc="-5">
                  <a:latin typeface="Poppins Light" panose="00000400000000000000" pitchFamily="2" charset="0"/>
                  <a:cs typeface="Poppins Light" panose="00000400000000000000" pitchFamily="2" charset="0"/>
                </a:rPr>
                <a:t>S</a:t>
              </a:r>
              <a:r>
                <a:rPr sz="1050" spc="-5">
                  <a:latin typeface="Poppins Light" panose="00000400000000000000" pitchFamily="2" charset="0"/>
                  <a:cs typeface="Poppins Light" panose="00000400000000000000" pitchFamily="2" charset="0"/>
                </a:rPr>
                <a:t>ervices</a:t>
              </a:r>
              <a:endParaRPr sz="1050"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70C60D0-242C-5032-5957-FAC2E34294A6}"/>
                </a:ext>
              </a:extLst>
            </p:cNvPr>
            <p:cNvGrpSpPr/>
            <p:nvPr/>
          </p:nvGrpSpPr>
          <p:grpSpPr>
            <a:xfrm>
              <a:off x="4155444" y="5441592"/>
              <a:ext cx="492498" cy="516577"/>
              <a:chOff x="4102261" y="5461819"/>
              <a:chExt cx="357907" cy="375406"/>
            </a:xfrm>
          </p:grpSpPr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AD759D03-C722-5BAE-BF1D-3C57B0D916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l="25421" t="3654" r="-1013" b="36463"/>
              <a:stretch/>
            </p:blipFill>
            <p:spPr>
              <a:xfrm rot="5400000">
                <a:off x="4303246" y="5680303"/>
                <a:ext cx="175118" cy="138726"/>
              </a:xfrm>
              <a:prstGeom prst="rect">
                <a:avLst/>
              </a:prstGeom>
            </p:spPr>
          </p:pic>
          <p:sp>
            <p:nvSpPr>
              <p:cNvPr id="24" name="Graphic 22">
                <a:extLst>
                  <a:ext uri="{FF2B5EF4-FFF2-40B4-BE49-F238E27FC236}">
                    <a16:creationId xmlns:a16="http://schemas.microsoft.com/office/drawing/2014/main" id="{22F8B12E-316E-5C3B-09FD-E03A6E43108F}"/>
                  </a:ext>
                </a:extLst>
              </p:cNvPr>
              <p:cNvSpPr/>
              <p:nvPr/>
            </p:nvSpPr>
            <p:spPr>
              <a:xfrm>
                <a:off x="4102261" y="5461819"/>
                <a:ext cx="345283" cy="345283"/>
              </a:xfrm>
              <a:custGeom>
                <a:avLst/>
                <a:gdLst>
                  <a:gd name="connsiteX0" fmla="*/ 2235200 w 3454400"/>
                  <a:gd name="connsiteY0" fmla="*/ 609600 h 3454400"/>
                  <a:gd name="connsiteX1" fmla="*/ 2235200 w 3454400"/>
                  <a:gd name="connsiteY1" fmla="*/ 1219200 h 3454400"/>
                  <a:gd name="connsiteX2" fmla="*/ 2133600 w 3454400"/>
                  <a:gd name="connsiteY2" fmla="*/ 1320800 h 3454400"/>
                  <a:gd name="connsiteX3" fmla="*/ 2032000 w 3454400"/>
                  <a:gd name="connsiteY3" fmla="*/ 1219200 h 3454400"/>
                  <a:gd name="connsiteX4" fmla="*/ 2032000 w 3454400"/>
                  <a:gd name="connsiteY4" fmla="*/ 609600 h 3454400"/>
                  <a:gd name="connsiteX5" fmla="*/ 2133600 w 3454400"/>
                  <a:gd name="connsiteY5" fmla="*/ 508000 h 3454400"/>
                  <a:gd name="connsiteX6" fmla="*/ 2235200 w 3454400"/>
                  <a:gd name="connsiteY6" fmla="*/ 609600 h 3454400"/>
                  <a:gd name="connsiteX7" fmla="*/ 2946400 w 3454400"/>
                  <a:gd name="connsiteY7" fmla="*/ 609600 h 3454400"/>
                  <a:gd name="connsiteX8" fmla="*/ 2844800 w 3454400"/>
                  <a:gd name="connsiteY8" fmla="*/ 711200 h 3454400"/>
                  <a:gd name="connsiteX9" fmla="*/ 2844800 w 3454400"/>
                  <a:gd name="connsiteY9" fmla="*/ 1117600 h 3454400"/>
                  <a:gd name="connsiteX10" fmla="*/ 2946400 w 3454400"/>
                  <a:gd name="connsiteY10" fmla="*/ 1219200 h 3454400"/>
                  <a:gd name="connsiteX11" fmla="*/ 3048000 w 3454400"/>
                  <a:gd name="connsiteY11" fmla="*/ 1117600 h 3454400"/>
                  <a:gd name="connsiteX12" fmla="*/ 3048000 w 3454400"/>
                  <a:gd name="connsiteY12" fmla="*/ 711200 h 3454400"/>
                  <a:gd name="connsiteX13" fmla="*/ 2946400 w 3454400"/>
                  <a:gd name="connsiteY13" fmla="*/ 609600 h 3454400"/>
                  <a:gd name="connsiteX14" fmla="*/ 2540000 w 3454400"/>
                  <a:gd name="connsiteY14" fmla="*/ 406400 h 3454400"/>
                  <a:gd name="connsiteX15" fmla="*/ 2438400 w 3454400"/>
                  <a:gd name="connsiteY15" fmla="*/ 508000 h 3454400"/>
                  <a:gd name="connsiteX16" fmla="*/ 2438400 w 3454400"/>
                  <a:gd name="connsiteY16" fmla="*/ 1320800 h 3454400"/>
                  <a:gd name="connsiteX17" fmla="*/ 2540000 w 3454400"/>
                  <a:gd name="connsiteY17" fmla="*/ 1422400 h 3454400"/>
                  <a:gd name="connsiteX18" fmla="*/ 2641600 w 3454400"/>
                  <a:gd name="connsiteY18" fmla="*/ 1320800 h 3454400"/>
                  <a:gd name="connsiteX19" fmla="*/ 2641600 w 3454400"/>
                  <a:gd name="connsiteY19" fmla="*/ 508000 h 3454400"/>
                  <a:gd name="connsiteX20" fmla="*/ 2540000 w 3454400"/>
                  <a:gd name="connsiteY20" fmla="*/ 406400 h 3454400"/>
                  <a:gd name="connsiteX21" fmla="*/ 3454400 w 3454400"/>
                  <a:gd name="connsiteY21" fmla="*/ 406400 h 3454400"/>
                  <a:gd name="connsiteX22" fmla="*/ 3454400 w 3454400"/>
                  <a:gd name="connsiteY22" fmla="*/ 1422400 h 3454400"/>
                  <a:gd name="connsiteX23" fmla="*/ 3048000 w 3454400"/>
                  <a:gd name="connsiteY23" fmla="*/ 1828800 h 3454400"/>
                  <a:gd name="connsiteX24" fmla="*/ 2773883 w 3454400"/>
                  <a:gd name="connsiteY24" fmla="*/ 1828800 h 3454400"/>
                  <a:gd name="connsiteX25" fmla="*/ 2641600 w 3454400"/>
                  <a:gd name="connsiteY25" fmla="*/ 1916989 h 3454400"/>
                  <a:gd name="connsiteX26" fmla="*/ 2641600 w 3454400"/>
                  <a:gd name="connsiteY26" fmla="*/ 2946400 h 3454400"/>
                  <a:gd name="connsiteX27" fmla="*/ 2133600 w 3454400"/>
                  <a:gd name="connsiteY27" fmla="*/ 3454400 h 3454400"/>
                  <a:gd name="connsiteX28" fmla="*/ 914400 w 3454400"/>
                  <a:gd name="connsiteY28" fmla="*/ 3454400 h 3454400"/>
                  <a:gd name="connsiteX29" fmla="*/ 842467 w 3454400"/>
                  <a:gd name="connsiteY29" fmla="*/ 3424530 h 3454400"/>
                  <a:gd name="connsiteX30" fmla="*/ 29667 w 3454400"/>
                  <a:gd name="connsiteY30" fmla="*/ 2611730 h 3454400"/>
                  <a:gd name="connsiteX31" fmla="*/ 0 w 3454400"/>
                  <a:gd name="connsiteY31" fmla="*/ 2540000 h 3454400"/>
                  <a:gd name="connsiteX32" fmla="*/ 0 w 3454400"/>
                  <a:gd name="connsiteY32" fmla="*/ 914400 h 3454400"/>
                  <a:gd name="connsiteX33" fmla="*/ 508000 w 3454400"/>
                  <a:gd name="connsiteY33" fmla="*/ 406400 h 3454400"/>
                  <a:gd name="connsiteX34" fmla="*/ 812800 w 3454400"/>
                  <a:gd name="connsiteY34" fmla="*/ 406400 h 3454400"/>
                  <a:gd name="connsiteX35" fmla="*/ 1219200 w 3454400"/>
                  <a:gd name="connsiteY35" fmla="*/ 0 h 3454400"/>
                  <a:gd name="connsiteX36" fmla="*/ 3048000 w 3454400"/>
                  <a:gd name="connsiteY36" fmla="*/ 0 h 3454400"/>
                  <a:gd name="connsiteX37" fmla="*/ 3454400 w 3454400"/>
                  <a:gd name="connsiteY37" fmla="*/ 406400 h 3454400"/>
                  <a:gd name="connsiteX38" fmla="*/ 812800 w 3454400"/>
                  <a:gd name="connsiteY38" fmla="*/ 2946400 h 3454400"/>
                  <a:gd name="connsiteX39" fmla="*/ 508000 w 3454400"/>
                  <a:gd name="connsiteY39" fmla="*/ 2641600 h 3454400"/>
                  <a:gd name="connsiteX40" fmla="*/ 346862 w 3454400"/>
                  <a:gd name="connsiteY40" fmla="*/ 2641600 h 3454400"/>
                  <a:gd name="connsiteX41" fmla="*/ 812800 w 3454400"/>
                  <a:gd name="connsiteY41" fmla="*/ 3107538 h 3454400"/>
                  <a:gd name="connsiteX42" fmla="*/ 2438400 w 3454400"/>
                  <a:gd name="connsiteY42" fmla="*/ 2052320 h 3454400"/>
                  <a:gd name="connsiteX43" fmla="*/ 2189887 w 3454400"/>
                  <a:gd name="connsiteY43" fmla="*/ 2217928 h 3454400"/>
                  <a:gd name="connsiteX44" fmla="*/ 2049008 w 3454400"/>
                  <a:gd name="connsiteY44" fmla="*/ 2189622 h 3454400"/>
                  <a:gd name="connsiteX45" fmla="*/ 2032000 w 3454400"/>
                  <a:gd name="connsiteY45" fmla="*/ 2133600 h 3454400"/>
                  <a:gd name="connsiteX46" fmla="*/ 2032000 w 3454400"/>
                  <a:gd name="connsiteY46" fmla="*/ 1828800 h 3454400"/>
                  <a:gd name="connsiteX47" fmla="*/ 508000 w 3454400"/>
                  <a:gd name="connsiteY47" fmla="*/ 1828800 h 3454400"/>
                  <a:gd name="connsiteX48" fmla="*/ 406400 w 3454400"/>
                  <a:gd name="connsiteY48" fmla="*/ 1727200 h 3454400"/>
                  <a:gd name="connsiteX49" fmla="*/ 508000 w 3454400"/>
                  <a:gd name="connsiteY49" fmla="*/ 1625600 h 3454400"/>
                  <a:gd name="connsiteX50" fmla="*/ 869290 w 3454400"/>
                  <a:gd name="connsiteY50" fmla="*/ 1625600 h 3454400"/>
                  <a:gd name="connsiteX51" fmla="*/ 812800 w 3454400"/>
                  <a:gd name="connsiteY51" fmla="*/ 1422400 h 3454400"/>
                  <a:gd name="connsiteX52" fmla="*/ 508000 w 3454400"/>
                  <a:gd name="connsiteY52" fmla="*/ 1422400 h 3454400"/>
                  <a:gd name="connsiteX53" fmla="*/ 406400 w 3454400"/>
                  <a:gd name="connsiteY53" fmla="*/ 1320800 h 3454400"/>
                  <a:gd name="connsiteX54" fmla="*/ 508000 w 3454400"/>
                  <a:gd name="connsiteY54" fmla="*/ 1219200 h 3454400"/>
                  <a:gd name="connsiteX55" fmla="*/ 812800 w 3454400"/>
                  <a:gd name="connsiteY55" fmla="*/ 1219200 h 3454400"/>
                  <a:gd name="connsiteX56" fmla="*/ 812800 w 3454400"/>
                  <a:gd name="connsiteY56" fmla="*/ 1016000 h 3454400"/>
                  <a:gd name="connsiteX57" fmla="*/ 508000 w 3454400"/>
                  <a:gd name="connsiteY57" fmla="*/ 1016000 h 3454400"/>
                  <a:gd name="connsiteX58" fmla="*/ 406400 w 3454400"/>
                  <a:gd name="connsiteY58" fmla="*/ 914400 h 3454400"/>
                  <a:gd name="connsiteX59" fmla="*/ 508000 w 3454400"/>
                  <a:gd name="connsiteY59" fmla="*/ 812800 h 3454400"/>
                  <a:gd name="connsiteX60" fmla="*/ 812800 w 3454400"/>
                  <a:gd name="connsiteY60" fmla="*/ 812800 h 3454400"/>
                  <a:gd name="connsiteX61" fmla="*/ 812800 w 3454400"/>
                  <a:gd name="connsiteY61" fmla="*/ 609600 h 3454400"/>
                  <a:gd name="connsiteX62" fmla="*/ 508000 w 3454400"/>
                  <a:gd name="connsiteY62" fmla="*/ 609600 h 3454400"/>
                  <a:gd name="connsiteX63" fmla="*/ 203200 w 3454400"/>
                  <a:gd name="connsiteY63" fmla="*/ 914400 h 3454400"/>
                  <a:gd name="connsiteX64" fmla="*/ 203200 w 3454400"/>
                  <a:gd name="connsiteY64" fmla="*/ 2438400 h 3454400"/>
                  <a:gd name="connsiteX65" fmla="*/ 508000 w 3454400"/>
                  <a:gd name="connsiteY65" fmla="*/ 2438400 h 3454400"/>
                  <a:gd name="connsiteX66" fmla="*/ 1016000 w 3454400"/>
                  <a:gd name="connsiteY66" fmla="*/ 2946400 h 3454400"/>
                  <a:gd name="connsiteX67" fmla="*/ 1016000 w 3454400"/>
                  <a:gd name="connsiteY67" fmla="*/ 3251200 h 3454400"/>
                  <a:gd name="connsiteX68" fmla="*/ 2133600 w 3454400"/>
                  <a:gd name="connsiteY68" fmla="*/ 3251200 h 3454400"/>
                  <a:gd name="connsiteX69" fmla="*/ 2438400 w 3454400"/>
                  <a:gd name="connsiteY69" fmla="*/ 2946400 h 3454400"/>
                  <a:gd name="connsiteX70" fmla="*/ 3251200 w 3454400"/>
                  <a:gd name="connsiteY70" fmla="*/ 406400 h 3454400"/>
                  <a:gd name="connsiteX71" fmla="*/ 3048000 w 3454400"/>
                  <a:gd name="connsiteY71" fmla="*/ 203200 h 3454400"/>
                  <a:gd name="connsiteX72" fmla="*/ 1219200 w 3454400"/>
                  <a:gd name="connsiteY72" fmla="*/ 203200 h 3454400"/>
                  <a:gd name="connsiteX73" fmla="*/ 1016000 w 3454400"/>
                  <a:gd name="connsiteY73" fmla="*/ 406400 h 3454400"/>
                  <a:gd name="connsiteX74" fmla="*/ 1016000 w 3454400"/>
                  <a:gd name="connsiteY74" fmla="*/ 1422400 h 3454400"/>
                  <a:gd name="connsiteX75" fmla="*/ 1219200 w 3454400"/>
                  <a:gd name="connsiteY75" fmla="*/ 1625600 h 3454400"/>
                  <a:gd name="connsiteX76" fmla="*/ 2133600 w 3454400"/>
                  <a:gd name="connsiteY76" fmla="*/ 1625600 h 3454400"/>
                  <a:gd name="connsiteX77" fmla="*/ 2235200 w 3454400"/>
                  <a:gd name="connsiteY77" fmla="*/ 1727200 h 3454400"/>
                  <a:gd name="connsiteX78" fmla="*/ 2235200 w 3454400"/>
                  <a:gd name="connsiteY78" fmla="*/ 1943608 h 3454400"/>
                  <a:gd name="connsiteX79" fmla="*/ 2686914 w 3454400"/>
                  <a:gd name="connsiteY79" fmla="*/ 1642669 h 3454400"/>
                  <a:gd name="connsiteX80" fmla="*/ 2743200 w 3454400"/>
                  <a:gd name="connsiteY80" fmla="*/ 1625600 h 3454400"/>
                  <a:gd name="connsiteX81" fmla="*/ 3048000 w 3454400"/>
                  <a:gd name="connsiteY81" fmla="*/ 1625600 h 3454400"/>
                  <a:gd name="connsiteX82" fmla="*/ 3251200 w 3454400"/>
                  <a:gd name="connsiteY82" fmla="*/ 1422400 h 3454400"/>
                  <a:gd name="connsiteX83" fmla="*/ 1828800 w 3454400"/>
                  <a:gd name="connsiteY83" fmla="*/ 2133600 h 3454400"/>
                  <a:gd name="connsiteX84" fmla="*/ 1727200 w 3454400"/>
                  <a:gd name="connsiteY84" fmla="*/ 2032000 h 3454400"/>
                  <a:gd name="connsiteX85" fmla="*/ 508000 w 3454400"/>
                  <a:gd name="connsiteY85" fmla="*/ 2032000 h 3454400"/>
                  <a:gd name="connsiteX86" fmla="*/ 406400 w 3454400"/>
                  <a:gd name="connsiteY86" fmla="*/ 2133600 h 3454400"/>
                  <a:gd name="connsiteX87" fmla="*/ 508000 w 3454400"/>
                  <a:gd name="connsiteY87" fmla="*/ 2235200 h 3454400"/>
                  <a:gd name="connsiteX88" fmla="*/ 1727200 w 3454400"/>
                  <a:gd name="connsiteY88" fmla="*/ 2235200 h 3454400"/>
                  <a:gd name="connsiteX89" fmla="*/ 1828800 w 3454400"/>
                  <a:gd name="connsiteY89" fmla="*/ 2133600 h 3454400"/>
                  <a:gd name="connsiteX90" fmla="*/ 2133600 w 3454400"/>
                  <a:gd name="connsiteY90" fmla="*/ 2844800 h 3454400"/>
                  <a:gd name="connsiteX91" fmla="*/ 1320800 w 3454400"/>
                  <a:gd name="connsiteY91" fmla="*/ 2844800 h 3454400"/>
                  <a:gd name="connsiteX92" fmla="*/ 1219200 w 3454400"/>
                  <a:gd name="connsiteY92" fmla="*/ 2946400 h 3454400"/>
                  <a:gd name="connsiteX93" fmla="*/ 1320800 w 3454400"/>
                  <a:gd name="connsiteY93" fmla="*/ 3048000 h 3454400"/>
                  <a:gd name="connsiteX94" fmla="*/ 2133600 w 3454400"/>
                  <a:gd name="connsiteY94" fmla="*/ 3048000 h 3454400"/>
                  <a:gd name="connsiteX95" fmla="*/ 2235200 w 3454400"/>
                  <a:gd name="connsiteY95" fmla="*/ 2946400 h 3454400"/>
                  <a:gd name="connsiteX96" fmla="*/ 2133600 w 3454400"/>
                  <a:gd name="connsiteY96" fmla="*/ 2844800 h 3454400"/>
                  <a:gd name="connsiteX97" fmla="*/ 1219200 w 3454400"/>
                  <a:gd name="connsiteY97" fmla="*/ 2438400 h 3454400"/>
                  <a:gd name="connsiteX98" fmla="*/ 1117600 w 3454400"/>
                  <a:gd name="connsiteY98" fmla="*/ 2540000 h 3454400"/>
                  <a:gd name="connsiteX99" fmla="*/ 1219200 w 3454400"/>
                  <a:gd name="connsiteY99" fmla="*/ 2641600 h 3454400"/>
                  <a:gd name="connsiteX100" fmla="*/ 2133600 w 3454400"/>
                  <a:gd name="connsiteY100" fmla="*/ 2641600 h 3454400"/>
                  <a:gd name="connsiteX101" fmla="*/ 2235200 w 3454400"/>
                  <a:gd name="connsiteY101" fmla="*/ 2540000 h 3454400"/>
                  <a:gd name="connsiteX102" fmla="*/ 2133600 w 3454400"/>
                  <a:gd name="connsiteY102" fmla="*/ 2438400 h 3454400"/>
                  <a:gd name="connsiteX103" fmla="*/ 1727200 w 3454400"/>
                  <a:gd name="connsiteY103" fmla="*/ 406400 h 3454400"/>
                  <a:gd name="connsiteX104" fmla="*/ 1625600 w 3454400"/>
                  <a:gd name="connsiteY104" fmla="*/ 508000 h 3454400"/>
                  <a:gd name="connsiteX105" fmla="*/ 1625600 w 3454400"/>
                  <a:gd name="connsiteY105" fmla="*/ 1320800 h 3454400"/>
                  <a:gd name="connsiteX106" fmla="*/ 1727200 w 3454400"/>
                  <a:gd name="connsiteY106" fmla="*/ 1422400 h 3454400"/>
                  <a:gd name="connsiteX107" fmla="*/ 1828800 w 3454400"/>
                  <a:gd name="connsiteY107" fmla="*/ 1320800 h 3454400"/>
                  <a:gd name="connsiteX108" fmla="*/ 1828800 w 3454400"/>
                  <a:gd name="connsiteY108" fmla="*/ 508000 h 3454400"/>
                  <a:gd name="connsiteX109" fmla="*/ 1727200 w 3454400"/>
                  <a:gd name="connsiteY109" fmla="*/ 406400 h 3454400"/>
                  <a:gd name="connsiteX110" fmla="*/ 1320800 w 3454400"/>
                  <a:gd name="connsiteY110" fmla="*/ 711200 h 3454400"/>
                  <a:gd name="connsiteX111" fmla="*/ 1219200 w 3454400"/>
                  <a:gd name="connsiteY111" fmla="*/ 812800 h 3454400"/>
                  <a:gd name="connsiteX112" fmla="*/ 1219200 w 3454400"/>
                  <a:gd name="connsiteY112" fmla="*/ 1016000 h 3454400"/>
                  <a:gd name="connsiteX113" fmla="*/ 1320800 w 3454400"/>
                  <a:gd name="connsiteY113" fmla="*/ 1117600 h 3454400"/>
                  <a:gd name="connsiteX114" fmla="*/ 1422400 w 3454400"/>
                  <a:gd name="connsiteY114" fmla="*/ 1016000 h 3454400"/>
                  <a:gd name="connsiteX115" fmla="*/ 1422400 w 3454400"/>
                  <a:gd name="connsiteY115" fmla="*/ 812800 h 3454400"/>
                  <a:gd name="connsiteX116" fmla="*/ 1320800 w 3454400"/>
                  <a:gd name="connsiteY116" fmla="*/ 711200 h 345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3454400" h="3454400">
                    <a:moveTo>
                      <a:pt x="2235200" y="609600"/>
                    </a:moveTo>
                    <a:lnTo>
                      <a:pt x="2235200" y="1219200"/>
                    </a:lnTo>
                    <a:cubicBezTo>
                      <a:pt x="2235200" y="1275304"/>
                      <a:pt x="2189704" y="1320800"/>
                      <a:pt x="2133600" y="1320800"/>
                    </a:cubicBezTo>
                    <a:cubicBezTo>
                      <a:pt x="2077497" y="1320800"/>
                      <a:pt x="2032000" y="1275304"/>
                      <a:pt x="2032000" y="1219200"/>
                    </a:cubicBezTo>
                    <a:lnTo>
                      <a:pt x="2032000" y="609600"/>
                    </a:lnTo>
                    <a:cubicBezTo>
                      <a:pt x="2032000" y="553488"/>
                      <a:pt x="2077497" y="508000"/>
                      <a:pt x="2133600" y="508000"/>
                    </a:cubicBezTo>
                    <a:cubicBezTo>
                      <a:pt x="2189704" y="508000"/>
                      <a:pt x="2235200" y="553488"/>
                      <a:pt x="2235200" y="609600"/>
                    </a:cubicBezTo>
                    <a:close/>
                    <a:moveTo>
                      <a:pt x="2946400" y="609600"/>
                    </a:moveTo>
                    <a:cubicBezTo>
                      <a:pt x="2890297" y="609600"/>
                      <a:pt x="2844800" y="655088"/>
                      <a:pt x="2844800" y="711200"/>
                    </a:cubicBezTo>
                    <a:lnTo>
                      <a:pt x="2844800" y="1117600"/>
                    </a:lnTo>
                    <a:cubicBezTo>
                      <a:pt x="2844800" y="1173712"/>
                      <a:pt x="2890297" y="1219200"/>
                      <a:pt x="2946400" y="1219200"/>
                    </a:cubicBezTo>
                    <a:cubicBezTo>
                      <a:pt x="3002504" y="1219200"/>
                      <a:pt x="3048000" y="1173712"/>
                      <a:pt x="3048000" y="1117600"/>
                    </a:cubicBezTo>
                    <a:lnTo>
                      <a:pt x="3048000" y="711200"/>
                    </a:lnTo>
                    <a:cubicBezTo>
                      <a:pt x="3048000" y="655088"/>
                      <a:pt x="3002504" y="609600"/>
                      <a:pt x="2946400" y="609600"/>
                    </a:cubicBezTo>
                    <a:close/>
                    <a:moveTo>
                      <a:pt x="2540000" y="406400"/>
                    </a:moveTo>
                    <a:cubicBezTo>
                      <a:pt x="2483897" y="406400"/>
                      <a:pt x="2438400" y="451888"/>
                      <a:pt x="2438400" y="508000"/>
                    </a:cubicBezTo>
                    <a:lnTo>
                      <a:pt x="2438400" y="1320800"/>
                    </a:lnTo>
                    <a:cubicBezTo>
                      <a:pt x="2438400" y="1376904"/>
                      <a:pt x="2483897" y="1422400"/>
                      <a:pt x="2540000" y="1422400"/>
                    </a:cubicBezTo>
                    <a:cubicBezTo>
                      <a:pt x="2596104" y="1422400"/>
                      <a:pt x="2641600" y="1376904"/>
                      <a:pt x="2641600" y="1320800"/>
                    </a:cubicBezTo>
                    <a:lnTo>
                      <a:pt x="2641600" y="508000"/>
                    </a:lnTo>
                    <a:cubicBezTo>
                      <a:pt x="2641600" y="451888"/>
                      <a:pt x="2596104" y="406400"/>
                      <a:pt x="2540000" y="406400"/>
                    </a:cubicBezTo>
                    <a:close/>
                    <a:moveTo>
                      <a:pt x="3454400" y="406400"/>
                    </a:moveTo>
                    <a:lnTo>
                      <a:pt x="3454400" y="1422400"/>
                    </a:lnTo>
                    <a:cubicBezTo>
                      <a:pt x="3454400" y="1646855"/>
                      <a:pt x="3272455" y="1828800"/>
                      <a:pt x="3048000" y="1828800"/>
                    </a:cubicBezTo>
                    <a:lnTo>
                      <a:pt x="2773883" y="1828800"/>
                    </a:lnTo>
                    <a:lnTo>
                      <a:pt x="2641600" y="1916989"/>
                    </a:lnTo>
                    <a:lnTo>
                      <a:pt x="2641600" y="2946400"/>
                    </a:lnTo>
                    <a:cubicBezTo>
                      <a:pt x="2641600" y="3226958"/>
                      <a:pt x="2414158" y="3454400"/>
                      <a:pt x="2133600" y="3454400"/>
                    </a:cubicBezTo>
                    <a:lnTo>
                      <a:pt x="914400" y="3454400"/>
                    </a:lnTo>
                    <a:cubicBezTo>
                      <a:pt x="887407" y="3454400"/>
                      <a:pt x="861525" y="3443651"/>
                      <a:pt x="842467" y="3424530"/>
                    </a:cubicBezTo>
                    <a:lnTo>
                      <a:pt x="29667" y="2611730"/>
                    </a:lnTo>
                    <a:cubicBezTo>
                      <a:pt x="10674" y="2592690"/>
                      <a:pt x="6" y="2566904"/>
                      <a:pt x="0" y="2540000"/>
                    </a:cubicBezTo>
                    <a:lnTo>
                      <a:pt x="0" y="914400"/>
                    </a:lnTo>
                    <a:cubicBezTo>
                      <a:pt x="0" y="633840"/>
                      <a:pt x="227440" y="406400"/>
                      <a:pt x="508000" y="406400"/>
                    </a:cubicBezTo>
                    <a:lnTo>
                      <a:pt x="812800" y="406400"/>
                    </a:lnTo>
                    <a:cubicBezTo>
                      <a:pt x="812800" y="181951"/>
                      <a:pt x="994751" y="0"/>
                      <a:pt x="1219200" y="0"/>
                    </a:cubicBezTo>
                    <a:lnTo>
                      <a:pt x="3048000" y="0"/>
                    </a:lnTo>
                    <a:cubicBezTo>
                      <a:pt x="3272455" y="0"/>
                      <a:pt x="3454400" y="181951"/>
                      <a:pt x="3454400" y="406400"/>
                    </a:cubicBezTo>
                    <a:close/>
                    <a:moveTo>
                      <a:pt x="812800" y="2946400"/>
                    </a:moveTo>
                    <a:cubicBezTo>
                      <a:pt x="812800" y="2778069"/>
                      <a:pt x="676337" y="2641600"/>
                      <a:pt x="508000" y="2641600"/>
                    </a:cubicBezTo>
                    <a:lnTo>
                      <a:pt x="346862" y="2641600"/>
                    </a:lnTo>
                    <a:lnTo>
                      <a:pt x="812800" y="3107538"/>
                    </a:lnTo>
                    <a:close/>
                    <a:moveTo>
                      <a:pt x="2438400" y="2052320"/>
                    </a:moveTo>
                    <a:lnTo>
                      <a:pt x="2189887" y="2217928"/>
                    </a:lnTo>
                    <a:cubicBezTo>
                      <a:pt x="2143171" y="2249018"/>
                      <a:pt x="2080098" y="2236338"/>
                      <a:pt x="2049008" y="2189622"/>
                    </a:cubicBezTo>
                    <a:cubicBezTo>
                      <a:pt x="2037974" y="2173021"/>
                      <a:pt x="2032041" y="2153534"/>
                      <a:pt x="2032000" y="2133600"/>
                    </a:cubicBezTo>
                    <a:lnTo>
                      <a:pt x="2032000" y="1828800"/>
                    </a:lnTo>
                    <a:lnTo>
                      <a:pt x="508000" y="1828800"/>
                    </a:lnTo>
                    <a:cubicBezTo>
                      <a:pt x="451888" y="1828800"/>
                      <a:pt x="406400" y="1783304"/>
                      <a:pt x="406400" y="1727200"/>
                    </a:cubicBezTo>
                    <a:cubicBezTo>
                      <a:pt x="406400" y="1671097"/>
                      <a:pt x="451888" y="1625600"/>
                      <a:pt x="508000" y="1625600"/>
                    </a:cubicBezTo>
                    <a:lnTo>
                      <a:pt x="869290" y="1625600"/>
                    </a:lnTo>
                    <a:cubicBezTo>
                      <a:pt x="832708" y="1564112"/>
                      <a:pt x="813206" y="1493947"/>
                      <a:pt x="812800" y="1422400"/>
                    </a:cubicBezTo>
                    <a:lnTo>
                      <a:pt x="508000" y="1422400"/>
                    </a:lnTo>
                    <a:cubicBezTo>
                      <a:pt x="451888" y="1422400"/>
                      <a:pt x="406400" y="1376904"/>
                      <a:pt x="406400" y="1320800"/>
                    </a:cubicBezTo>
                    <a:cubicBezTo>
                      <a:pt x="406400" y="1264697"/>
                      <a:pt x="451888" y="1219200"/>
                      <a:pt x="508000" y="1219200"/>
                    </a:cubicBezTo>
                    <a:lnTo>
                      <a:pt x="812800" y="1219200"/>
                    </a:lnTo>
                    <a:lnTo>
                      <a:pt x="812800" y="1016000"/>
                    </a:lnTo>
                    <a:lnTo>
                      <a:pt x="508000" y="1016000"/>
                    </a:lnTo>
                    <a:cubicBezTo>
                      <a:pt x="451888" y="1016000"/>
                      <a:pt x="406400" y="970512"/>
                      <a:pt x="406400" y="914400"/>
                    </a:cubicBezTo>
                    <a:cubicBezTo>
                      <a:pt x="406400" y="858288"/>
                      <a:pt x="451888" y="812800"/>
                      <a:pt x="508000" y="812800"/>
                    </a:cubicBezTo>
                    <a:lnTo>
                      <a:pt x="812800" y="812800"/>
                    </a:lnTo>
                    <a:lnTo>
                      <a:pt x="812800" y="609600"/>
                    </a:lnTo>
                    <a:lnTo>
                      <a:pt x="508000" y="609600"/>
                    </a:lnTo>
                    <a:cubicBezTo>
                      <a:pt x="339663" y="609600"/>
                      <a:pt x="203200" y="746063"/>
                      <a:pt x="203200" y="914400"/>
                    </a:cubicBezTo>
                    <a:lnTo>
                      <a:pt x="203200" y="2438400"/>
                    </a:lnTo>
                    <a:lnTo>
                      <a:pt x="508000" y="2438400"/>
                    </a:lnTo>
                    <a:cubicBezTo>
                      <a:pt x="788560" y="2438400"/>
                      <a:pt x="1016000" y="2665842"/>
                      <a:pt x="1016000" y="2946400"/>
                    </a:cubicBezTo>
                    <a:lnTo>
                      <a:pt x="1016000" y="3251200"/>
                    </a:lnTo>
                    <a:lnTo>
                      <a:pt x="2133600" y="3251200"/>
                    </a:lnTo>
                    <a:cubicBezTo>
                      <a:pt x="2301931" y="3251200"/>
                      <a:pt x="2438400" y="3114731"/>
                      <a:pt x="2438400" y="2946400"/>
                    </a:cubicBezTo>
                    <a:close/>
                    <a:moveTo>
                      <a:pt x="3251200" y="406400"/>
                    </a:moveTo>
                    <a:cubicBezTo>
                      <a:pt x="3251200" y="294177"/>
                      <a:pt x="3160227" y="203200"/>
                      <a:pt x="3048000" y="203200"/>
                    </a:cubicBezTo>
                    <a:lnTo>
                      <a:pt x="1219200" y="203200"/>
                    </a:lnTo>
                    <a:cubicBezTo>
                      <a:pt x="1106975" y="203200"/>
                      <a:pt x="1016000" y="294177"/>
                      <a:pt x="1016000" y="406400"/>
                    </a:cubicBezTo>
                    <a:lnTo>
                      <a:pt x="1016000" y="1422400"/>
                    </a:lnTo>
                    <a:cubicBezTo>
                      <a:pt x="1016000" y="1534628"/>
                      <a:pt x="1106975" y="1625600"/>
                      <a:pt x="1219200" y="1625600"/>
                    </a:cubicBezTo>
                    <a:lnTo>
                      <a:pt x="2133600" y="1625600"/>
                    </a:lnTo>
                    <a:cubicBezTo>
                      <a:pt x="2189704" y="1625600"/>
                      <a:pt x="2235200" y="1671097"/>
                      <a:pt x="2235200" y="1727200"/>
                    </a:cubicBezTo>
                    <a:lnTo>
                      <a:pt x="2235200" y="1943608"/>
                    </a:lnTo>
                    <a:lnTo>
                      <a:pt x="2686914" y="1642669"/>
                    </a:lnTo>
                    <a:cubicBezTo>
                      <a:pt x="2703576" y="1631554"/>
                      <a:pt x="2723165" y="1625620"/>
                      <a:pt x="2743200" y="1625600"/>
                    </a:cubicBezTo>
                    <a:lnTo>
                      <a:pt x="3048000" y="1625600"/>
                    </a:lnTo>
                    <a:cubicBezTo>
                      <a:pt x="3160227" y="1625600"/>
                      <a:pt x="3251200" y="1534628"/>
                      <a:pt x="3251200" y="1422400"/>
                    </a:cubicBezTo>
                    <a:close/>
                    <a:moveTo>
                      <a:pt x="1828800" y="2133600"/>
                    </a:moveTo>
                    <a:cubicBezTo>
                      <a:pt x="1828800" y="2077497"/>
                      <a:pt x="1783304" y="2032000"/>
                      <a:pt x="1727200" y="2032000"/>
                    </a:cubicBezTo>
                    <a:lnTo>
                      <a:pt x="508000" y="2032000"/>
                    </a:lnTo>
                    <a:cubicBezTo>
                      <a:pt x="451888" y="2032000"/>
                      <a:pt x="406400" y="2077497"/>
                      <a:pt x="406400" y="2133600"/>
                    </a:cubicBezTo>
                    <a:cubicBezTo>
                      <a:pt x="406400" y="2189704"/>
                      <a:pt x="451888" y="2235200"/>
                      <a:pt x="508000" y="2235200"/>
                    </a:cubicBezTo>
                    <a:lnTo>
                      <a:pt x="1727200" y="2235200"/>
                    </a:lnTo>
                    <a:cubicBezTo>
                      <a:pt x="1783304" y="2235200"/>
                      <a:pt x="1828800" y="2189704"/>
                      <a:pt x="1828800" y="2133600"/>
                    </a:cubicBezTo>
                    <a:close/>
                    <a:moveTo>
                      <a:pt x="2133600" y="2844800"/>
                    </a:moveTo>
                    <a:lnTo>
                      <a:pt x="1320800" y="2844800"/>
                    </a:lnTo>
                    <a:cubicBezTo>
                      <a:pt x="1264697" y="2844800"/>
                      <a:pt x="1219200" y="2890297"/>
                      <a:pt x="1219200" y="2946400"/>
                    </a:cubicBezTo>
                    <a:cubicBezTo>
                      <a:pt x="1219200" y="3002504"/>
                      <a:pt x="1264697" y="3048000"/>
                      <a:pt x="1320800" y="3048000"/>
                    </a:cubicBezTo>
                    <a:lnTo>
                      <a:pt x="2133600" y="3048000"/>
                    </a:lnTo>
                    <a:cubicBezTo>
                      <a:pt x="2189704" y="3048000"/>
                      <a:pt x="2235200" y="3002504"/>
                      <a:pt x="2235200" y="2946400"/>
                    </a:cubicBezTo>
                    <a:cubicBezTo>
                      <a:pt x="2235200" y="2890297"/>
                      <a:pt x="2189704" y="2844800"/>
                      <a:pt x="2133600" y="2844800"/>
                    </a:cubicBezTo>
                    <a:close/>
                    <a:moveTo>
                      <a:pt x="1219200" y="2438400"/>
                    </a:moveTo>
                    <a:cubicBezTo>
                      <a:pt x="1163088" y="2438400"/>
                      <a:pt x="1117600" y="2483897"/>
                      <a:pt x="1117600" y="2540000"/>
                    </a:cubicBezTo>
                    <a:cubicBezTo>
                      <a:pt x="1117600" y="2596104"/>
                      <a:pt x="1163088" y="2641600"/>
                      <a:pt x="1219200" y="2641600"/>
                    </a:cubicBezTo>
                    <a:lnTo>
                      <a:pt x="2133600" y="2641600"/>
                    </a:lnTo>
                    <a:cubicBezTo>
                      <a:pt x="2189704" y="2641600"/>
                      <a:pt x="2235200" y="2596104"/>
                      <a:pt x="2235200" y="2540000"/>
                    </a:cubicBezTo>
                    <a:cubicBezTo>
                      <a:pt x="2235200" y="2483897"/>
                      <a:pt x="2189704" y="2438400"/>
                      <a:pt x="2133600" y="2438400"/>
                    </a:cubicBezTo>
                    <a:close/>
                    <a:moveTo>
                      <a:pt x="1727200" y="406400"/>
                    </a:moveTo>
                    <a:cubicBezTo>
                      <a:pt x="1671097" y="406400"/>
                      <a:pt x="1625600" y="451888"/>
                      <a:pt x="1625600" y="508000"/>
                    </a:cubicBezTo>
                    <a:lnTo>
                      <a:pt x="1625600" y="1320800"/>
                    </a:lnTo>
                    <a:cubicBezTo>
                      <a:pt x="1625600" y="1376904"/>
                      <a:pt x="1671097" y="1422400"/>
                      <a:pt x="1727200" y="1422400"/>
                    </a:cubicBezTo>
                    <a:cubicBezTo>
                      <a:pt x="1783304" y="1422400"/>
                      <a:pt x="1828800" y="1376904"/>
                      <a:pt x="1828800" y="1320800"/>
                    </a:cubicBezTo>
                    <a:lnTo>
                      <a:pt x="1828800" y="508000"/>
                    </a:lnTo>
                    <a:cubicBezTo>
                      <a:pt x="1828800" y="451888"/>
                      <a:pt x="1783304" y="406400"/>
                      <a:pt x="1727200" y="406400"/>
                    </a:cubicBezTo>
                    <a:close/>
                    <a:moveTo>
                      <a:pt x="1320800" y="711200"/>
                    </a:moveTo>
                    <a:cubicBezTo>
                      <a:pt x="1264697" y="711200"/>
                      <a:pt x="1219200" y="756688"/>
                      <a:pt x="1219200" y="812800"/>
                    </a:cubicBezTo>
                    <a:lnTo>
                      <a:pt x="1219200" y="1016000"/>
                    </a:lnTo>
                    <a:cubicBezTo>
                      <a:pt x="1219200" y="1072112"/>
                      <a:pt x="1264697" y="1117600"/>
                      <a:pt x="1320800" y="1117600"/>
                    </a:cubicBezTo>
                    <a:cubicBezTo>
                      <a:pt x="1376904" y="1117600"/>
                      <a:pt x="1422400" y="1072112"/>
                      <a:pt x="1422400" y="1016000"/>
                    </a:cubicBezTo>
                    <a:lnTo>
                      <a:pt x="1422400" y="812800"/>
                    </a:lnTo>
                    <a:cubicBezTo>
                      <a:pt x="1422400" y="756688"/>
                      <a:pt x="1376904" y="711200"/>
                      <a:pt x="1320800" y="7112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2DC8FF"/>
                  </a:gs>
                  <a:gs pos="100000">
                    <a:srgbClr val="B057DE"/>
                  </a:gs>
                </a:gsLst>
                <a:lin ang="5400000" scaled="1"/>
              </a:gradFill>
              <a:ln w="20320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9DD07FCC-114F-5711-CE40-3588196E898A}"/>
              </a:ext>
            </a:extLst>
          </p:cNvPr>
          <p:cNvGrpSpPr/>
          <p:nvPr/>
        </p:nvGrpSpPr>
        <p:grpSpPr>
          <a:xfrm>
            <a:off x="5237445" y="4921997"/>
            <a:ext cx="1256416" cy="1183642"/>
            <a:chOff x="5237445" y="4921997"/>
            <a:chExt cx="1256416" cy="118364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E64903D-2226-0B8B-8B8E-4B768D1BF2EE}"/>
                </a:ext>
              </a:extLst>
            </p:cNvPr>
            <p:cNvSpPr/>
            <p:nvPr/>
          </p:nvSpPr>
          <p:spPr>
            <a:xfrm>
              <a:off x="5237445" y="4921997"/>
              <a:ext cx="1256416" cy="1183642"/>
            </a:xfrm>
            <a:prstGeom prst="roundRect">
              <a:avLst>
                <a:gd name="adj" fmla="val 708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6" name="object 52">
              <a:extLst>
                <a:ext uri="{FF2B5EF4-FFF2-40B4-BE49-F238E27FC236}">
                  <a16:creationId xmlns:a16="http://schemas.microsoft.com/office/drawing/2014/main" id="{F413691B-C230-45F8-8281-33EEACC8097D}"/>
                </a:ext>
              </a:extLst>
            </p:cNvPr>
            <p:cNvSpPr txBox="1"/>
            <p:nvPr/>
          </p:nvSpPr>
          <p:spPr>
            <a:xfrm>
              <a:off x="5238112" y="4989093"/>
              <a:ext cx="1241988" cy="3647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1400"/>
                </a:lnSpc>
                <a:spcBef>
                  <a:spcPts val="100"/>
                </a:spcBef>
              </a:pPr>
              <a:r>
                <a:rPr sz="1050" b="1" spc="-5">
                  <a:latin typeface="Poppins" panose="00000500000000000000" pitchFamily="2" charset="0"/>
                  <a:cs typeface="Poppins" panose="00000500000000000000" pitchFamily="2" charset="0"/>
                </a:rPr>
                <a:t>Speech-to-Text</a:t>
              </a:r>
            </a:p>
            <a:p>
              <a:pPr algn="ctr">
                <a:lnSpc>
                  <a:spcPts val="1400"/>
                </a:lnSpc>
              </a:pPr>
              <a:r>
                <a:rPr lang="en-US" sz="1050" spc="-5">
                  <a:latin typeface="Poppins Light" panose="00000400000000000000" pitchFamily="2" charset="0"/>
                  <a:cs typeface="Poppins Light" panose="00000400000000000000" pitchFamily="2" charset="0"/>
                </a:rPr>
                <a:t>S</a:t>
              </a:r>
              <a:r>
                <a:rPr sz="1050" spc="-5">
                  <a:latin typeface="Poppins Light" panose="00000400000000000000" pitchFamily="2" charset="0"/>
                  <a:cs typeface="Poppins Light" panose="00000400000000000000" pitchFamily="2" charset="0"/>
                </a:rPr>
                <a:t>ervices</a:t>
              </a:r>
              <a:endParaRPr sz="1050"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E15519C-A399-E653-24E7-03829F9AC617}"/>
                </a:ext>
              </a:extLst>
            </p:cNvPr>
            <p:cNvGrpSpPr/>
            <p:nvPr/>
          </p:nvGrpSpPr>
          <p:grpSpPr>
            <a:xfrm>
              <a:off x="5671595" y="5448939"/>
              <a:ext cx="361876" cy="462369"/>
              <a:chOff x="606464" y="4231786"/>
              <a:chExt cx="1196687" cy="1529020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A16B610-BAFB-9210-7596-02C3C0944E00}"/>
                  </a:ext>
                </a:extLst>
              </p:cNvPr>
              <p:cNvSpPr/>
              <p:nvPr/>
            </p:nvSpPr>
            <p:spPr>
              <a:xfrm>
                <a:off x="606464" y="4231786"/>
                <a:ext cx="1196687" cy="1529020"/>
              </a:xfrm>
              <a:custGeom>
                <a:avLst/>
                <a:gdLst>
                  <a:gd name="connsiteX0" fmla="*/ 47930 w 1196687"/>
                  <a:gd name="connsiteY0" fmla="*/ 1193599 h 1529020"/>
                  <a:gd name="connsiteX1" fmla="*/ 151027 w 1196687"/>
                  <a:gd name="connsiteY1" fmla="*/ 1236023 h 1529020"/>
                  <a:gd name="connsiteX2" fmla="*/ 151751 w 1196687"/>
                  <a:gd name="connsiteY2" fmla="*/ 1236023 h 1529020"/>
                  <a:gd name="connsiteX3" fmla="*/ 684555 w 1196687"/>
                  <a:gd name="connsiteY3" fmla="*/ 1233488 h 1529020"/>
                  <a:gd name="connsiteX4" fmla="*/ 908067 w 1196687"/>
                  <a:gd name="connsiteY4" fmla="*/ 1379857 h 1529020"/>
                  <a:gd name="connsiteX5" fmla="*/ 908067 w 1196687"/>
                  <a:gd name="connsiteY5" fmla="*/ 1491374 h 1529020"/>
                  <a:gd name="connsiteX6" fmla="*/ 820411 w 1196687"/>
                  <a:gd name="connsiteY6" fmla="*/ 1491374 h 1529020"/>
                  <a:gd name="connsiteX7" fmla="*/ 801588 w 1196687"/>
                  <a:gd name="connsiteY7" fmla="*/ 1510197 h 1529020"/>
                  <a:gd name="connsiteX8" fmla="*/ 820411 w 1196687"/>
                  <a:gd name="connsiteY8" fmla="*/ 1529020 h 1529020"/>
                  <a:gd name="connsiteX9" fmla="*/ 1033359 w 1196687"/>
                  <a:gd name="connsiteY9" fmla="*/ 1529020 h 1529020"/>
                  <a:gd name="connsiteX10" fmla="*/ 1052182 w 1196687"/>
                  <a:gd name="connsiteY10" fmla="*/ 1510197 h 1529020"/>
                  <a:gd name="connsiteX11" fmla="*/ 1033359 w 1196687"/>
                  <a:gd name="connsiteY11" fmla="*/ 1491374 h 1529020"/>
                  <a:gd name="connsiteX12" fmla="*/ 945713 w 1196687"/>
                  <a:gd name="connsiteY12" fmla="*/ 1491374 h 1529020"/>
                  <a:gd name="connsiteX13" fmla="*/ 945713 w 1196687"/>
                  <a:gd name="connsiteY13" fmla="*/ 1379857 h 1529020"/>
                  <a:gd name="connsiteX14" fmla="*/ 1196687 w 1196687"/>
                  <a:gd name="connsiteY14" fmla="*/ 1118367 h 1529020"/>
                  <a:gd name="connsiteX15" fmla="*/ 1177864 w 1196687"/>
                  <a:gd name="connsiteY15" fmla="*/ 1099544 h 1529020"/>
                  <a:gd name="connsiteX16" fmla="*/ 1159041 w 1196687"/>
                  <a:gd name="connsiteY16" fmla="*/ 1118367 h 1529020"/>
                  <a:gd name="connsiteX17" fmla="*/ 926890 w 1196687"/>
                  <a:gd name="connsiteY17" fmla="*/ 1342920 h 1529020"/>
                  <a:gd name="connsiteX18" fmla="*/ 694738 w 1196687"/>
                  <a:gd name="connsiteY18" fmla="*/ 1118367 h 1529020"/>
                  <a:gd name="connsiteX19" fmla="*/ 675915 w 1196687"/>
                  <a:gd name="connsiteY19" fmla="*/ 1099544 h 1529020"/>
                  <a:gd name="connsiteX20" fmla="*/ 657092 w 1196687"/>
                  <a:gd name="connsiteY20" fmla="*/ 1118367 h 1529020"/>
                  <a:gd name="connsiteX21" fmla="*/ 669139 w 1196687"/>
                  <a:gd name="connsiteY21" fmla="*/ 1195915 h 1529020"/>
                  <a:gd name="connsiteX22" fmla="*/ 151567 w 1196687"/>
                  <a:gd name="connsiteY22" fmla="*/ 1198365 h 1529020"/>
                  <a:gd name="connsiteX23" fmla="*/ 42158 w 1196687"/>
                  <a:gd name="connsiteY23" fmla="*/ 1090010 h 1529020"/>
                  <a:gd name="connsiteX24" fmla="*/ 37648 w 1196687"/>
                  <a:gd name="connsiteY24" fmla="*/ 149188 h 1529020"/>
                  <a:gd name="connsiteX25" fmla="*/ 146003 w 1196687"/>
                  <a:gd name="connsiteY25" fmla="*/ 39803 h 1529020"/>
                  <a:gd name="connsiteX26" fmla="*/ 581420 w 1196687"/>
                  <a:gd name="connsiteY26" fmla="*/ 37707 h 1529020"/>
                  <a:gd name="connsiteX27" fmla="*/ 582280 w 1196687"/>
                  <a:gd name="connsiteY27" fmla="*/ 214480 h 1529020"/>
                  <a:gd name="connsiteX28" fmla="*/ 728783 w 1196687"/>
                  <a:gd name="connsiteY28" fmla="*/ 360311 h 1529020"/>
                  <a:gd name="connsiteX29" fmla="*/ 729505 w 1196687"/>
                  <a:gd name="connsiteY29" fmla="*/ 360311 h 1529020"/>
                  <a:gd name="connsiteX30" fmla="*/ 906303 w 1196687"/>
                  <a:gd name="connsiteY30" fmla="*/ 359452 h 1529020"/>
                  <a:gd name="connsiteX31" fmla="*/ 908619 w 1196687"/>
                  <a:gd name="connsiteY31" fmla="*/ 733940 h 1529020"/>
                  <a:gd name="connsiteX32" fmla="*/ 755964 w 1196687"/>
                  <a:gd name="connsiteY32" fmla="*/ 903887 h 1529020"/>
                  <a:gd name="connsiteX33" fmla="*/ 755964 w 1196687"/>
                  <a:gd name="connsiteY33" fmla="*/ 1103958 h 1529020"/>
                  <a:gd name="connsiteX34" fmla="*/ 926890 w 1196687"/>
                  <a:gd name="connsiteY34" fmla="*/ 1274896 h 1529020"/>
                  <a:gd name="connsiteX35" fmla="*/ 1097819 w 1196687"/>
                  <a:gd name="connsiteY35" fmla="*/ 1103958 h 1529020"/>
                  <a:gd name="connsiteX36" fmla="*/ 1097819 w 1196687"/>
                  <a:gd name="connsiteY36" fmla="*/ 903875 h 1529020"/>
                  <a:gd name="connsiteX37" fmla="*/ 946252 w 1196687"/>
                  <a:gd name="connsiteY37" fmla="*/ 734075 h 1529020"/>
                  <a:gd name="connsiteX38" fmla="*/ 943852 w 1196687"/>
                  <a:gd name="connsiteY38" fmla="*/ 345162 h 1529020"/>
                  <a:gd name="connsiteX39" fmla="*/ 943827 w 1196687"/>
                  <a:gd name="connsiteY39" fmla="*/ 339772 h 1529020"/>
                  <a:gd name="connsiteX40" fmla="*/ 938240 w 1196687"/>
                  <a:gd name="connsiteY40" fmla="*/ 326474 h 1529020"/>
                  <a:gd name="connsiteX41" fmla="*/ 614069 w 1196687"/>
                  <a:gd name="connsiteY41" fmla="*/ 6066 h 1529020"/>
                  <a:gd name="connsiteX42" fmla="*/ 602621 w 1196687"/>
                  <a:gd name="connsiteY42" fmla="*/ 723 h 1529020"/>
                  <a:gd name="connsiteX43" fmla="*/ 595883 w 1196687"/>
                  <a:gd name="connsiteY43" fmla="*/ 86 h 1529020"/>
                  <a:gd name="connsiteX44" fmla="*/ 593994 w 1196687"/>
                  <a:gd name="connsiteY44" fmla="*/ 0 h 1529020"/>
                  <a:gd name="connsiteX45" fmla="*/ 145819 w 1196687"/>
                  <a:gd name="connsiteY45" fmla="*/ 2157 h 1529020"/>
                  <a:gd name="connsiteX46" fmla="*/ 2 w 1196687"/>
                  <a:gd name="connsiteY46" fmla="*/ 149371 h 1529020"/>
                  <a:gd name="connsiteX47" fmla="*/ 4511 w 1196687"/>
                  <a:gd name="connsiteY47" fmla="*/ 1090195 h 1529020"/>
                  <a:gd name="connsiteX48" fmla="*/ 47930 w 1196687"/>
                  <a:gd name="connsiteY48" fmla="*/ 1193599 h 1529020"/>
                  <a:gd name="connsiteX49" fmla="*/ 729323 w 1196687"/>
                  <a:gd name="connsiteY49" fmla="*/ 322653 h 1529020"/>
                  <a:gd name="connsiteX50" fmla="*/ 728796 w 1196687"/>
                  <a:gd name="connsiteY50" fmla="*/ 322653 h 1529020"/>
                  <a:gd name="connsiteX51" fmla="*/ 619926 w 1196687"/>
                  <a:gd name="connsiteY51" fmla="*/ 214284 h 1529020"/>
                  <a:gd name="connsiteX52" fmla="*/ 619201 w 1196687"/>
                  <a:gd name="connsiteY52" fmla="*/ 64067 h 1529020"/>
                  <a:gd name="connsiteX53" fmla="*/ 880102 w 1196687"/>
                  <a:gd name="connsiteY53" fmla="*/ 321940 h 1529020"/>
                  <a:gd name="connsiteX54" fmla="*/ 1060173 w 1196687"/>
                  <a:gd name="connsiteY54" fmla="*/ 903875 h 1529020"/>
                  <a:gd name="connsiteX55" fmla="*/ 1060173 w 1196687"/>
                  <a:gd name="connsiteY55" fmla="*/ 1103958 h 1529020"/>
                  <a:gd name="connsiteX56" fmla="*/ 926890 w 1196687"/>
                  <a:gd name="connsiteY56" fmla="*/ 1237250 h 1529020"/>
                  <a:gd name="connsiteX57" fmla="*/ 793610 w 1196687"/>
                  <a:gd name="connsiteY57" fmla="*/ 1103958 h 1529020"/>
                  <a:gd name="connsiteX58" fmla="*/ 793610 w 1196687"/>
                  <a:gd name="connsiteY58" fmla="*/ 903875 h 1529020"/>
                  <a:gd name="connsiteX59" fmla="*/ 926890 w 1196687"/>
                  <a:gd name="connsiteY59" fmla="*/ 770595 h 1529020"/>
                  <a:gd name="connsiteX60" fmla="*/ 1060173 w 1196687"/>
                  <a:gd name="connsiteY60" fmla="*/ 903875 h 1529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196687" h="1529020">
                    <a:moveTo>
                      <a:pt x="47930" y="1193599"/>
                    </a:moveTo>
                    <a:cubicBezTo>
                      <a:pt x="75306" y="1220865"/>
                      <a:pt x="112389" y="1236121"/>
                      <a:pt x="151027" y="1236023"/>
                    </a:cubicBezTo>
                    <a:lnTo>
                      <a:pt x="151751" y="1236023"/>
                    </a:lnTo>
                    <a:lnTo>
                      <a:pt x="684555" y="1233488"/>
                    </a:lnTo>
                    <a:cubicBezTo>
                      <a:pt x="728071" y="1318252"/>
                      <a:pt x="812985" y="1373852"/>
                      <a:pt x="908067" y="1379857"/>
                    </a:cubicBezTo>
                    <a:lnTo>
                      <a:pt x="908067" y="1491374"/>
                    </a:lnTo>
                    <a:lnTo>
                      <a:pt x="820411" y="1491374"/>
                    </a:lnTo>
                    <a:cubicBezTo>
                      <a:pt x="810020" y="1491374"/>
                      <a:pt x="801588" y="1499804"/>
                      <a:pt x="801588" y="1510197"/>
                    </a:cubicBezTo>
                    <a:cubicBezTo>
                      <a:pt x="801588" y="1520587"/>
                      <a:pt x="810020" y="1529020"/>
                      <a:pt x="820411" y="1529020"/>
                    </a:cubicBezTo>
                    <a:lnTo>
                      <a:pt x="1033359" y="1529020"/>
                    </a:lnTo>
                    <a:cubicBezTo>
                      <a:pt x="1043762" y="1529020"/>
                      <a:pt x="1052182" y="1520587"/>
                      <a:pt x="1052182" y="1510197"/>
                    </a:cubicBezTo>
                    <a:cubicBezTo>
                      <a:pt x="1052182" y="1499804"/>
                      <a:pt x="1043762" y="1491374"/>
                      <a:pt x="1033359" y="1491374"/>
                    </a:cubicBezTo>
                    <a:lnTo>
                      <a:pt x="945713" y="1491374"/>
                    </a:lnTo>
                    <a:lnTo>
                      <a:pt x="945713" y="1379857"/>
                    </a:lnTo>
                    <a:cubicBezTo>
                      <a:pt x="1085722" y="1370420"/>
                      <a:pt x="1196687" y="1256795"/>
                      <a:pt x="1196687" y="1118367"/>
                    </a:cubicBezTo>
                    <a:cubicBezTo>
                      <a:pt x="1196687" y="1107976"/>
                      <a:pt x="1188257" y="1099544"/>
                      <a:pt x="1177864" y="1099544"/>
                    </a:cubicBezTo>
                    <a:cubicBezTo>
                      <a:pt x="1167474" y="1099544"/>
                      <a:pt x="1159041" y="1107976"/>
                      <a:pt x="1159041" y="1118367"/>
                    </a:cubicBezTo>
                    <a:cubicBezTo>
                      <a:pt x="1159041" y="1242188"/>
                      <a:pt x="1054890" y="1342920"/>
                      <a:pt x="926890" y="1342920"/>
                    </a:cubicBezTo>
                    <a:cubicBezTo>
                      <a:pt x="798893" y="1342920"/>
                      <a:pt x="694738" y="1242188"/>
                      <a:pt x="694738" y="1118367"/>
                    </a:cubicBezTo>
                    <a:cubicBezTo>
                      <a:pt x="694738" y="1107976"/>
                      <a:pt x="686309" y="1099544"/>
                      <a:pt x="675915" y="1099544"/>
                    </a:cubicBezTo>
                    <a:cubicBezTo>
                      <a:pt x="665525" y="1099544"/>
                      <a:pt x="657092" y="1107976"/>
                      <a:pt x="657092" y="1118367"/>
                    </a:cubicBezTo>
                    <a:cubicBezTo>
                      <a:pt x="657083" y="1144691"/>
                      <a:pt x="661139" y="1170842"/>
                      <a:pt x="669139" y="1195915"/>
                    </a:cubicBezTo>
                    <a:lnTo>
                      <a:pt x="151567" y="1198365"/>
                    </a:lnTo>
                    <a:cubicBezTo>
                      <a:pt x="91433" y="1198660"/>
                      <a:pt x="42452" y="1150143"/>
                      <a:pt x="42158" y="1090010"/>
                    </a:cubicBezTo>
                    <a:lnTo>
                      <a:pt x="37648" y="149188"/>
                    </a:lnTo>
                    <a:cubicBezTo>
                      <a:pt x="37366" y="89066"/>
                      <a:pt x="85870" y="40085"/>
                      <a:pt x="146003" y="39803"/>
                    </a:cubicBezTo>
                    <a:lnTo>
                      <a:pt x="581420" y="37707"/>
                    </a:lnTo>
                    <a:lnTo>
                      <a:pt x="582280" y="214480"/>
                    </a:lnTo>
                    <a:cubicBezTo>
                      <a:pt x="582660" y="295128"/>
                      <a:pt x="648136" y="360299"/>
                      <a:pt x="728783" y="360311"/>
                    </a:cubicBezTo>
                    <a:lnTo>
                      <a:pt x="729505" y="360311"/>
                    </a:lnTo>
                    <a:lnTo>
                      <a:pt x="906303" y="359452"/>
                    </a:lnTo>
                    <a:lnTo>
                      <a:pt x="908619" y="733940"/>
                    </a:lnTo>
                    <a:cubicBezTo>
                      <a:pt x="821844" y="743376"/>
                      <a:pt x="756073" y="816598"/>
                      <a:pt x="755964" y="903887"/>
                    </a:cubicBezTo>
                    <a:lnTo>
                      <a:pt x="755964" y="1103958"/>
                    </a:lnTo>
                    <a:cubicBezTo>
                      <a:pt x="755964" y="1198365"/>
                      <a:pt x="832483" y="1274896"/>
                      <a:pt x="926890" y="1274896"/>
                    </a:cubicBezTo>
                    <a:cubicBezTo>
                      <a:pt x="1021287" y="1274896"/>
                      <a:pt x="1097819" y="1198365"/>
                      <a:pt x="1097819" y="1103958"/>
                    </a:cubicBezTo>
                    <a:lnTo>
                      <a:pt x="1097819" y="903875"/>
                    </a:lnTo>
                    <a:cubicBezTo>
                      <a:pt x="1097709" y="817015"/>
                      <a:pt x="1032537" y="744013"/>
                      <a:pt x="946252" y="734075"/>
                    </a:cubicBezTo>
                    <a:lnTo>
                      <a:pt x="943852" y="345162"/>
                    </a:lnTo>
                    <a:lnTo>
                      <a:pt x="943827" y="339772"/>
                    </a:lnTo>
                    <a:cubicBezTo>
                      <a:pt x="943802" y="334771"/>
                      <a:pt x="941791" y="329981"/>
                      <a:pt x="938240" y="326474"/>
                    </a:cubicBezTo>
                    <a:lnTo>
                      <a:pt x="614069" y="6066"/>
                    </a:lnTo>
                    <a:cubicBezTo>
                      <a:pt x="610979" y="3015"/>
                      <a:pt x="606935" y="1127"/>
                      <a:pt x="602621" y="723"/>
                    </a:cubicBezTo>
                    <a:lnTo>
                      <a:pt x="595883" y="86"/>
                    </a:lnTo>
                    <a:cubicBezTo>
                      <a:pt x="595246" y="25"/>
                      <a:pt x="594644" y="0"/>
                      <a:pt x="593994" y="0"/>
                    </a:cubicBezTo>
                    <a:lnTo>
                      <a:pt x="145819" y="2157"/>
                    </a:lnTo>
                    <a:cubicBezTo>
                      <a:pt x="64902" y="2537"/>
                      <a:pt x="-390" y="68454"/>
                      <a:pt x="2" y="149371"/>
                    </a:cubicBezTo>
                    <a:lnTo>
                      <a:pt x="4511" y="1090195"/>
                    </a:lnTo>
                    <a:cubicBezTo>
                      <a:pt x="4597" y="1129077"/>
                      <a:pt x="20234" y="1166309"/>
                      <a:pt x="47930" y="1193599"/>
                    </a:cubicBezTo>
                    <a:close/>
                    <a:moveTo>
                      <a:pt x="729323" y="322653"/>
                    </a:moveTo>
                    <a:lnTo>
                      <a:pt x="728796" y="322653"/>
                    </a:lnTo>
                    <a:cubicBezTo>
                      <a:pt x="668869" y="322640"/>
                      <a:pt x="620221" y="274209"/>
                      <a:pt x="619926" y="214284"/>
                    </a:cubicBezTo>
                    <a:lnTo>
                      <a:pt x="619201" y="64067"/>
                    </a:lnTo>
                    <a:lnTo>
                      <a:pt x="880102" y="321940"/>
                    </a:lnTo>
                    <a:close/>
                    <a:moveTo>
                      <a:pt x="1060173" y="903875"/>
                    </a:moveTo>
                    <a:lnTo>
                      <a:pt x="1060173" y="1103958"/>
                    </a:lnTo>
                    <a:cubicBezTo>
                      <a:pt x="1060173" y="1177568"/>
                      <a:pt x="1000504" y="1237250"/>
                      <a:pt x="926890" y="1237250"/>
                    </a:cubicBezTo>
                    <a:cubicBezTo>
                      <a:pt x="853279" y="1237250"/>
                      <a:pt x="793610" y="1177568"/>
                      <a:pt x="793610" y="1103958"/>
                    </a:cubicBezTo>
                    <a:lnTo>
                      <a:pt x="793610" y="903875"/>
                    </a:lnTo>
                    <a:cubicBezTo>
                      <a:pt x="793610" y="830261"/>
                      <a:pt x="853279" y="770595"/>
                      <a:pt x="926890" y="770595"/>
                    </a:cubicBezTo>
                    <a:cubicBezTo>
                      <a:pt x="1000504" y="770595"/>
                      <a:pt x="1060173" y="830261"/>
                      <a:pt x="1060173" y="9038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2DC8FF"/>
                  </a:gs>
                  <a:gs pos="100000">
                    <a:srgbClr val="B057DE"/>
                  </a:gs>
                </a:gsLst>
                <a:lin ang="5400000" scaled="1"/>
              </a:gradFill>
              <a:ln w="9525" cap="flat">
                <a:gradFill flip="none" rotWithShape="1">
                  <a:gsLst>
                    <a:gs pos="0">
                      <a:srgbClr val="B057DE"/>
                    </a:gs>
                    <a:gs pos="100000">
                      <a:srgbClr val="2DC8FF"/>
                    </a:gs>
                  </a:gsLst>
                  <a:lin ang="13500000" scaled="1"/>
                  <a:tileRect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1459F6C-4054-09DC-97C3-E2FD082E601A}"/>
                  </a:ext>
                </a:extLst>
              </p:cNvPr>
              <p:cNvSpPr/>
              <p:nvPr/>
            </p:nvSpPr>
            <p:spPr>
              <a:xfrm>
                <a:off x="1080973" y="4926732"/>
                <a:ext cx="101480" cy="37648"/>
              </a:xfrm>
              <a:custGeom>
                <a:avLst/>
                <a:gdLst>
                  <a:gd name="connsiteX0" fmla="*/ 18823 w 101481"/>
                  <a:gd name="connsiteY0" fmla="*/ 0 h 37646"/>
                  <a:gd name="connsiteX1" fmla="*/ 0 w 101481"/>
                  <a:gd name="connsiteY1" fmla="*/ 18823 h 37646"/>
                  <a:gd name="connsiteX2" fmla="*/ 18823 w 101481"/>
                  <a:gd name="connsiteY2" fmla="*/ 37646 h 37646"/>
                  <a:gd name="connsiteX3" fmla="*/ 82658 w 101481"/>
                  <a:gd name="connsiteY3" fmla="*/ 37646 h 37646"/>
                  <a:gd name="connsiteX4" fmla="*/ 101481 w 101481"/>
                  <a:gd name="connsiteY4" fmla="*/ 18823 h 37646"/>
                  <a:gd name="connsiteX5" fmla="*/ 82658 w 101481"/>
                  <a:gd name="connsiteY5" fmla="*/ 0 h 37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481" h="37646">
                    <a:moveTo>
                      <a:pt x="18823" y="0"/>
                    </a:moveTo>
                    <a:cubicBezTo>
                      <a:pt x="8433" y="0"/>
                      <a:pt x="0" y="8430"/>
                      <a:pt x="0" y="18823"/>
                    </a:cubicBezTo>
                    <a:cubicBezTo>
                      <a:pt x="0" y="29213"/>
                      <a:pt x="8433" y="37646"/>
                      <a:pt x="18823" y="37646"/>
                    </a:cubicBezTo>
                    <a:lnTo>
                      <a:pt x="82658" y="37646"/>
                    </a:lnTo>
                    <a:cubicBezTo>
                      <a:pt x="93061" y="37646"/>
                      <a:pt x="101481" y="29213"/>
                      <a:pt x="101481" y="18823"/>
                    </a:cubicBezTo>
                    <a:cubicBezTo>
                      <a:pt x="101481" y="8430"/>
                      <a:pt x="93061" y="0"/>
                      <a:pt x="8265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2DC8FF"/>
                  </a:gs>
                  <a:gs pos="100000">
                    <a:srgbClr val="B057DE"/>
                  </a:gs>
                </a:gsLst>
                <a:lin ang="5400000" scaled="1"/>
              </a:gradFill>
              <a:ln w="9525" cap="flat">
                <a:gradFill flip="none" rotWithShape="1">
                  <a:gsLst>
                    <a:gs pos="0">
                      <a:srgbClr val="B057DE"/>
                    </a:gs>
                    <a:gs pos="100000">
                      <a:srgbClr val="2DC8FF"/>
                    </a:gs>
                  </a:gsLst>
                  <a:lin ang="13500000" scaled="1"/>
                  <a:tileRect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61C0046-D7DF-38E0-7DDD-498EEEAB46D8}"/>
                  </a:ext>
                </a:extLst>
              </p:cNvPr>
              <p:cNvSpPr/>
              <p:nvPr/>
            </p:nvSpPr>
            <p:spPr>
              <a:xfrm>
                <a:off x="796339" y="4767092"/>
                <a:ext cx="567644" cy="37646"/>
              </a:xfrm>
              <a:custGeom>
                <a:avLst/>
                <a:gdLst>
                  <a:gd name="connsiteX0" fmla="*/ 567645 w 567644"/>
                  <a:gd name="connsiteY0" fmla="*/ 18823 h 37646"/>
                  <a:gd name="connsiteX1" fmla="*/ 548822 w 567644"/>
                  <a:gd name="connsiteY1" fmla="*/ 0 h 37646"/>
                  <a:gd name="connsiteX2" fmla="*/ 18823 w 567644"/>
                  <a:gd name="connsiteY2" fmla="*/ 0 h 37646"/>
                  <a:gd name="connsiteX3" fmla="*/ 0 w 567644"/>
                  <a:gd name="connsiteY3" fmla="*/ 18823 h 37646"/>
                  <a:gd name="connsiteX4" fmla="*/ 18823 w 567644"/>
                  <a:gd name="connsiteY4" fmla="*/ 37646 h 37646"/>
                  <a:gd name="connsiteX5" fmla="*/ 548822 w 567644"/>
                  <a:gd name="connsiteY5" fmla="*/ 37646 h 37646"/>
                  <a:gd name="connsiteX6" fmla="*/ 567645 w 567644"/>
                  <a:gd name="connsiteY6" fmla="*/ 18823 h 37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7644" h="37646">
                    <a:moveTo>
                      <a:pt x="567645" y="18823"/>
                    </a:moveTo>
                    <a:cubicBezTo>
                      <a:pt x="567645" y="8430"/>
                      <a:pt x="559228" y="0"/>
                      <a:pt x="548822" y="0"/>
                    </a:cubicBezTo>
                    <a:lnTo>
                      <a:pt x="18823" y="0"/>
                    </a:lnTo>
                    <a:cubicBezTo>
                      <a:pt x="8431" y="0"/>
                      <a:pt x="0" y="8430"/>
                      <a:pt x="0" y="18823"/>
                    </a:cubicBezTo>
                    <a:cubicBezTo>
                      <a:pt x="0" y="29226"/>
                      <a:pt x="8431" y="37646"/>
                      <a:pt x="18823" y="37646"/>
                    </a:cubicBezTo>
                    <a:lnTo>
                      <a:pt x="548822" y="37646"/>
                    </a:lnTo>
                    <a:cubicBezTo>
                      <a:pt x="559228" y="37646"/>
                      <a:pt x="567645" y="29226"/>
                      <a:pt x="567645" y="188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2DC8FF"/>
                  </a:gs>
                  <a:gs pos="100000">
                    <a:srgbClr val="B057DE"/>
                  </a:gs>
                </a:gsLst>
                <a:lin ang="5400000" scaled="1"/>
              </a:gradFill>
              <a:ln w="9525" cap="flat">
                <a:gradFill flip="none" rotWithShape="1">
                  <a:gsLst>
                    <a:gs pos="0">
                      <a:srgbClr val="B057DE"/>
                    </a:gs>
                    <a:gs pos="100000">
                      <a:srgbClr val="2DC8FF"/>
                    </a:gs>
                  </a:gsLst>
                  <a:lin ang="13500000" scaled="1"/>
                  <a:tileRect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23AA955-64EE-4143-00F7-3BA0D1D29D08}"/>
                  </a:ext>
                </a:extLst>
              </p:cNvPr>
              <p:cNvSpPr/>
              <p:nvPr/>
            </p:nvSpPr>
            <p:spPr>
              <a:xfrm>
                <a:off x="796339" y="4926733"/>
                <a:ext cx="202850" cy="37646"/>
              </a:xfrm>
              <a:custGeom>
                <a:avLst/>
                <a:gdLst>
                  <a:gd name="connsiteX0" fmla="*/ 18823 w 202850"/>
                  <a:gd name="connsiteY0" fmla="*/ 0 h 37646"/>
                  <a:gd name="connsiteX1" fmla="*/ 0 w 202850"/>
                  <a:gd name="connsiteY1" fmla="*/ 18823 h 37646"/>
                  <a:gd name="connsiteX2" fmla="*/ 18823 w 202850"/>
                  <a:gd name="connsiteY2" fmla="*/ 37646 h 37646"/>
                  <a:gd name="connsiteX3" fmla="*/ 184028 w 202850"/>
                  <a:gd name="connsiteY3" fmla="*/ 37646 h 37646"/>
                  <a:gd name="connsiteX4" fmla="*/ 202851 w 202850"/>
                  <a:gd name="connsiteY4" fmla="*/ 18823 h 37646"/>
                  <a:gd name="connsiteX5" fmla="*/ 184028 w 202850"/>
                  <a:gd name="connsiteY5" fmla="*/ 0 h 37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850" h="37646">
                    <a:moveTo>
                      <a:pt x="18823" y="0"/>
                    </a:moveTo>
                    <a:cubicBezTo>
                      <a:pt x="8431" y="0"/>
                      <a:pt x="0" y="8430"/>
                      <a:pt x="0" y="18823"/>
                    </a:cubicBezTo>
                    <a:cubicBezTo>
                      <a:pt x="0" y="29213"/>
                      <a:pt x="8431" y="37646"/>
                      <a:pt x="18823" y="37646"/>
                    </a:cubicBezTo>
                    <a:lnTo>
                      <a:pt x="184028" y="37646"/>
                    </a:lnTo>
                    <a:cubicBezTo>
                      <a:pt x="194418" y="37646"/>
                      <a:pt x="202851" y="29213"/>
                      <a:pt x="202851" y="18823"/>
                    </a:cubicBezTo>
                    <a:cubicBezTo>
                      <a:pt x="202851" y="8430"/>
                      <a:pt x="194418" y="0"/>
                      <a:pt x="18402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2DC8FF"/>
                  </a:gs>
                  <a:gs pos="100000">
                    <a:srgbClr val="B057DE"/>
                  </a:gs>
                </a:gsLst>
                <a:lin ang="5400000" scaled="1"/>
              </a:gradFill>
              <a:ln w="9525" cap="flat">
                <a:gradFill flip="none" rotWithShape="1">
                  <a:gsLst>
                    <a:gs pos="0">
                      <a:srgbClr val="B057DE"/>
                    </a:gs>
                    <a:gs pos="100000">
                      <a:srgbClr val="2DC8FF"/>
                    </a:gs>
                  </a:gsLst>
                  <a:lin ang="13500000" scaled="1"/>
                  <a:tileRect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</p:grpSp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414F86D3-78BE-89D4-FDC2-FDCE5412EA5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9541" t="3653" r="-1015" b="42499"/>
          <a:stretch/>
        </p:blipFill>
        <p:spPr>
          <a:xfrm rot="5400000" flipV="1">
            <a:off x="5679760" y="5758438"/>
            <a:ext cx="227839" cy="171656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F09F9DC-4883-D224-1FC7-7E17FBFD6FAD}"/>
              </a:ext>
            </a:extLst>
          </p:cNvPr>
          <p:cNvSpPr/>
          <p:nvPr/>
        </p:nvSpPr>
        <p:spPr>
          <a:xfrm>
            <a:off x="6756121" y="4921997"/>
            <a:ext cx="1256416" cy="1183642"/>
          </a:xfrm>
          <a:prstGeom prst="roundRect">
            <a:avLst>
              <a:gd name="adj" fmla="val 70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8" name="object 54">
            <a:extLst>
              <a:ext uri="{FF2B5EF4-FFF2-40B4-BE49-F238E27FC236}">
                <a16:creationId xmlns:a16="http://schemas.microsoft.com/office/drawing/2014/main" id="{49E674D9-6537-49B3-AE47-A3B372B78F69}"/>
              </a:ext>
            </a:extLst>
          </p:cNvPr>
          <p:cNvSpPr txBox="1"/>
          <p:nvPr/>
        </p:nvSpPr>
        <p:spPr>
          <a:xfrm>
            <a:off x="6766383" y="5005837"/>
            <a:ext cx="1218128" cy="174407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050" b="1" spc="-5">
                <a:latin typeface="Poppins" panose="00000500000000000000" pitchFamily="2" charset="0"/>
                <a:cs typeface="Poppins" panose="00000500000000000000" pitchFamily="2" charset="0"/>
              </a:rPr>
              <a:t>Voice Recording</a:t>
            </a:r>
          </a:p>
        </p:txBody>
      </p:sp>
      <p:grpSp>
        <p:nvGrpSpPr>
          <p:cNvPr id="57" name="Graphic 55">
            <a:extLst>
              <a:ext uri="{FF2B5EF4-FFF2-40B4-BE49-F238E27FC236}">
                <a16:creationId xmlns:a16="http://schemas.microsoft.com/office/drawing/2014/main" id="{5B58509D-40B5-1057-17BC-F5D4201BF23E}"/>
              </a:ext>
            </a:extLst>
          </p:cNvPr>
          <p:cNvGrpSpPr/>
          <p:nvPr/>
        </p:nvGrpSpPr>
        <p:grpSpPr>
          <a:xfrm>
            <a:off x="7150477" y="5468383"/>
            <a:ext cx="427444" cy="428619"/>
            <a:chOff x="3866920" y="1193800"/>
            <a:chExt cx="4458132" cy="4470400"/>
          </a:xfrm>
          <a:solidFill>
            <a:srgbClr val="000000"/>
          </a:solidFill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6B7667A-FA68-2C08-D6DA-A047D86A4687}"/>
                </a:ext>
              </a:extLst>
            </p:cNvPr>
            <p:cNvSpPr/>
            <p:nvPr/>
          </p:nvSpPr>
          <p:spPr>
            <a:xfrm>
              <a:off x="3866920" y="1626768"/>
              <a:ext cx="4031656" cy="4037431"/>
            </a:xfrm>
            <a:custGeom>
              <a:avLst/>
              <a:gdLst>
                <a:gd name="connsiteX0" fmla="*/ 3064283 w 4031656"/>
                <a:gd name="connsiteY0" fmla="*/ 4037432 h 4037431"/>
                <a:gd name="connsiteX1" fmla="*/ 3484094 w 4031656"/>
                <a:gd name="connsiteY1" fmla="*/ 3916782 h 4037431"/>
                <a:gd name="connsiteX2" fmla="*/ 3963443 w 4031656"/>
                <a:gd name="connsiteY2" fmla="*/ 3437484 h 4037431"/>
                <a:gd name="connsiteX3" fmla="*/ 4005200 w 4031656"/>
                <a:gd name="connsiteY3" fmla="*/ 3147365 h 4037431"/>
                <a:gd name="connsiteX4" fmla="*/ 2792147 w 4031656"/>
                <a:gd name="connsiteY4" fmla="*/ 2189480 h 4037431"/>
                <a:gd name="connsiteX5" fmla="*/ 2209166 w 4031656"/>
                <a:gd name="connsiteY5" fmla="*/ 2696109 h 4037431"/>
                <a:gd name="connsiteX6" fmla="*/ 1339521 w 4031656"/>
                <a:gd name="connsiteY6" fmla="*/ 1866087 h 4037431"/>
                <a:gd name="connsiteX7" fmla="*/ 1832027 w 4031656"/>
                <a:gd name="connsiteY7" fmla="*/ 1373581 h 4037431"/>
                <a:gd name="connsiteX8" fmla="*/ 1856157 w 4031656"/>
                <a:gd name="connsiteY8" fmla="*/ 1130757 h 4037431"/>
                <a:gd name="connsiteX9" fmla="*/ 761976 w 4031656"/>
                <a:gd name="connsiteY9" fmla="*/ 0 h 4037431"/>
                <a:gd name="connsiteX10" fmla="*/ 594183 w 4031656"/>
                <a:gd name="connsiteY10" fmla="*/ 68123 h 4037431"/>
                <a:gd name="connsiteX11" fmla="*/ 114784 w 4031656"/>
                <a:gd name="connsiteY11" fmla="*/ 547522 h 4037431"/>
                <a:gd name="connsiteX12" fmla="*/ 949072 w 4031656"/>
                <a:gd name="connsiteY12" fmla="*/ 3073959 h 4037431"/>
                <a:gd name="connsiteX13" fmla="*/ 3064283 w 4031656"/>
                <a:gd name="connsiteY13" fmla="*/ 4037432 h 4037431"/>
                <a:gd name="connsiteX14" fmla="*/ 339929 w 4031656"/>
                <a:gd name="connsiteY14" fmla="*/ 768096 h 4037431"/>
                <a:gd name="connsiteX15" fmla="*/ 783007 w 4031656"/>
                <a:gd name="connsiteY15" fmla="*/ 325018 h 4037431"/>
                <a:gd name="connsiteX16" fmla="*/ 1546887 w 4031656"/>
                <a:gd name="connsiteY16" fmla="*/ 1213053 h 4037431"/>
                <a:gd name="connsiteX17" fmla="*/ 1076275 w 4031656"/>
                <a:gd name="connsiteY17" fmla="*/ 1683614 h 4037431"/>
                <a:gd name="connsiteX18" fmla="*/ 1021107 w 4031656"/>
                <a:gd name="connsiteY18" fmla="*/ 1907997 h 4037431"/>
                <a:gd name="connsiteX19" fmla="*/ 2182395 w 4031656"/>
                <a:gd name="connsiteY19" fmla="*/ 3015336 h 4037431"/>
                <a:gd name="connsiteX20" fmla="*/ 2827555 w 4031656"/>
                <a:gd name="connsiteY20" fmla="*/ 2523439 h 4037431"/>
                <a:gd name="connsiteX21" fmla="*/ 3706801 w 4031656"/>
                <a:gd name="connsiteY21" fmla="*/ 3248457 h 4037431"/>
                <a:gd name="connsiteX22" fmla="*/ 3064334 w 4031656"/>
                <a:gd name="connsiteY22" fmla="*/ 3722268 h 4037431"/>
                <a:gd name="connsiteX23" fmla="*/ 1171983 w 4031656"/>
                <a:gd name="connsiteY23" fmla="*/ 2851099 h 4037431"/>
                <a:gd name="connsiteX24" fmla="*/ 339929 w 4031656"/>
                <a:gd name="connsiteY24" fmla="*/ 768096 h 403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31656" h="4037431">
                  <a:moveTo>
                    <a:pt x="3064283" y="4037432"/>
                  </a:moveTo>
                  <a:cubicBezTo>
                    <a:pt x="3262860" y="4037381"/>
                    <a:pt x="3404084" y="3996842"/>
                    <a:pt x="3484094" y="3916782"/>
                  </a:cubicBezTo>
                  <a:lnTo>
                    <a:pt x="3963443" y="3437484"/>
                  </a:lnTo>
                  <a:cubicBezTo>
                    <a:pt x="3997885" y="3403041"/>
                    <a:pt x="4070834" y="3305861"/>
                    <a:pt x="4005200" y="3147365"/>
                  </a:cubicBezTo>
                  <a:cubicBezTo>
                    <a:pt x="3872917" y="2828036"/>
                    <a:pt x="3020900" y="2218385"/>
                    <a:pt x="2792147" y="2189480"/>
                  </a:cubicBezTo>
                  <a:cubicBezTo>
                    <a:pt x="2616582" y="2167281"/>
                    <a:pt x="2209166" y="2696109"/>
                    <a:pt x="2209166" y="2696109"/>
                  </a:cubicBezTo>
                  <a:cubicBezTo>
                    <a:pt x="1640816" y="2530856"/>
                    <a:pt x="1413943" y="2070354"/>
                    <a:pt x="1339521" y="1866087"/>
                  </a:cubicBezTo>
                  <a:lnTo>
                    <a:pt x="1832027" y="1373581"/>
                  </a:lnTo>
                  <a:cubicBezTo>
                    <a:pt x="1890549" y="1315060"/>
                    <a:pt x="1898626" y="1233373"/>
                    <a:pt x="1856157" y="1130757"/>
                  </a:cubicBezTo>
                  <a:cubicBezTo>
                    <a:pt x="1758265" y="894436"/>
                    <a:pt x="1121589" y="0"/>
                    <a:pt x="761976" y="0"/>
                  </a:cubicBezTo>
                  <a:cubicBezTo>
                    <a:pt x="697714" y="0"/>
                    <a:pt x="638075" y="24181"/>
                    <a:pt x="594183" y="68123"/>
                  </a:cubicBezTo>
                  <a:lnTo>
                    <a:pt x="114784" y="547522"/>
                  </a:lnTo>
                  <a:cubicBezTo>
                    <a:pt x="-188441" y="850849"/>
                    <a:pt x="115698" y="2240585"/>
                    <a:pt x="949072" y="3073959"/>
                  </a:cubicBezTo>
                  <a:cubicBezTo>
                    <a:pt x="1611149" y="3735985"/>
                    <a:pt x="2509597" y="4037483"/>
                    <a:pt x="3064283" y="4037432"/>
                  </a:cubicBezTo>
                  <a:close/>
                  <a:moveTo>
                    <a:pt x="339929" y="768096"/>
                  </a:moveTo>
                  <a:lnTo>
                    <a:pt x="783007" y="325018"/>
                  </a:lnTo>
                  <a:cubicBezTo>
                    <a:pt x="852044" y="360528"/>
                    <a:pt x="1368731" y="789381"/>
                    <a:pt x="1546887" y="1213053"/>
                  </a:cubicBezTo>
                  <a:lnTo>
                    <a:pt x="1076275" y="1683614"/>
                  </a:lnTo>
                  <a:cubicBezTo>
                    <a:pt x="1017449" y="1742491"/>
                    <a:pt x="996265" y="1828444"/>
                    <a:pt x="1021107" y="1907997"/>
                  </a:cubicBezTo>
                  <a:cubicBezTo>
                    <a:pt x="1085826" y="2115566"/>
                    <a:pt x="1365886" y="2790038"/>
                    <a:pt x="2182395" y="3015336"/>
                  </a:cubicBezTo>
                  <a:cubicBezTo>
                    <a:pt x="2409572" y="3078023"/>
                    <a:pt x="2827555" y="2523439"/>
                    <a:pt x="2827555" y="2523439"/>
                  </a:cubicBezTo>
                  <a:cubicBezTo>
                    <a:pt x="3043810" y="2627783"/>
                    <a:pt x="3617850" y="3067253"/>
                    <a:pt x="3706801" y="3248457"/>
                  </a:cubicBezTo>
                  <a:cubicBezTo>
                    <a:pt x="3706801" y="3248457"/>
                    <a:pt x="3190317" y="3722268"/>
                    <a:pt x="3064334" y="3722268"/>
                  </a:cubicBezTo>
                  <a:cubicBezTo>
                    <a:pt x="2653869" y="3722319"/>
                    <a:pt x="1811199" y="3490316"/>
                    <a:pt x="1171983" y="2851099"/>
                  </a:cubicBezTo>
                  <a:cubicBezTo>
                    <a:pt x="369749" y="2048916"/>
                    <a:pt x="243308" y="917702"/>
                    <a:pt x="339929" y="768096"/>
                  </a:cubicBezTo>
                  <a:close/>
                </a:path>
              </a:pathLst>
            </a:custGeom>
            <a:gradFill>
              <a:gsLst>
                <a:gs pos="0">
                  <a:srgbClr val="2DC8FF"/>
                </a:gs>
                <a:gs pos="100000">
                  <a:srgbClr val="B057DE"/>
                </a:gs>
              </a:gsLst>
              <a:lin ang="5400000" scaled="1"/>
            </a:gradFill>
            <a:ln w="203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e-IL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82F8665-5A0B-AD5F-AFE0-AD095795ACED}"/>
                </a:ext>
              </a:extLst>
            </p:cNvPr>
            <p:cNvSpPr/>
            <p:nvPr/>
          </p:nvSpPr>
          <p:spPr>
            <a:xfrm>
              <a:off x="6903567" y="1961235"/>
              <a:ext cx="654100" cy="654100"/>
            </a:xfrm>
            <a:custGeom>
              <a:avLst/>
              <a:gdLst>
                <a:gd name="connsiteX0" fmla="*/ 654101 w 654100"/>
                <a:gd name="connsiteY0" fmla="*/ 327050 h 654100"/>
                <a:gd name="connsiteX1" fmla="*/ 327050 w 654100"/>
                <a:gd name="connsiteY1" fmla="*/ 654101 h 654100"/>
                <a:gd name="connsiteX2" fmla="*/ 0 w 654100"/>
                <a:gd name="connsiteY2" fmla="*/ 327050 h 654100"/>
                <a:gd name="connsiteX3" fmla="*/ 327050 w 654100"/>
                <a:gd name="connsiteY3" fmla="*/ 0 h 654100"/>
                <a:gd name="connsiteX4" fmla="*/ 654101 w 654100"/>
                <a:gd name="connsiteY4" fmla="*/ 327050 h 65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100" h="654100">
                  <a:moveTo>
                    <a:pt x="654101" y="327050"/>
                  </a:moveTo>
                  <a:cubicBezTo>
                    <a:pt x="654101" y="507675"/>
                    <a:pt x="507675" y="654101"/>
                    <a:pt x="327050" y="654101"/>
                  </a:cubicBezTo>
                  <a:cubicBezTo>
                    <a:pt x="146425" y="654101"/>
                    <a:pt x="0" y="507675"/>
                    <a:pt x="0" y="327050"/>
                  </a:cubicBezTo>
                  <a:cubicBezTo>
                    <a:pt x="0" y="146425"/>
                    <a:pt x="146425" y="0"/>
                    <a:pt x="327050" y="0"/>
                  </a:cubicBezTo>
                  <a:cubicBezTo>
                    <a:pt x="507675" y="0"/>
                    <a:pt x="654101" y="146425"/>
                    <a:pt x="654101" y="327050"/>
                  </a:cubicBezTo>
                  <a:close/>
                </a:path>
              </a:pathLst>
            </a:custGeom>
            <a:gradFill>
              <a:gsLst>
                <a:gs pos="0">
                  <a:srgbClr val="2DC8FF"/>
                </a:gs>
                <a:gs pos="100000">
                  <a:srgbClr val="B057DE"/>
                </a:gs>
              </a:gsLst>
              <a:lin ang="5400000" scaled="1"/>
            </a:gradFill>
            <a:ln w="203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e-IL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3E98F9F-8A9E-70EC-CE5E-5FD8D8902DF3}"/>
                </a:ext>
              </a:extLst>
            </p:cNvPr>
            <p:cNvSpPr/>
            <p:nvPr/>
          </p:nvSpPr>
          <p:spPr>
            <a:xfrm>
              <a:off x="6136132" y="1193800"/>
              <a:ext cx="2188921" cy="2188921"/>
            </a:xfrm>
            <a:custGeom>
              <a:avLst/>
              <a:gdLst>
                <a:gd name="connsiteX0" fmla="*/ 1094486 w 2188921"/>
                <a:gd name="connsiteY0" fmla="*/ 0 h 2188921"/>
                <a:gd name="connsiteX1" fmla="*/ 0 w 2188921"/>
                <a:gd name="connsiteY1" fmla="*/ 1094486 h 2188921"/>
                <a:gd name="connsiteX2" fmla="*/ 1094486 w 2188921"/>
                <a:gd name="connsiteY2" fmla="*/ 2188921 h 2188921"/>
                <a:gd name="connsiteX3" fmla="*/ 2188921 w 2188921"/>
                <a:gd name="connsiteY3" fmla="*/ 1094486 h 2188921"/>
                <a:gd name="connsiteX4" fmla="*/ 1094486 w 2188921"/>
                <a:gd name="connsiteY4" fmla="*/ 0 h 2188921"/>
                <a:gd name="connsiteX5" fmla="*/ 1094486 w 2188921"/>
                <a:gd name="connsiteY5" fmla="*/ 1873758 h 2188921"/>
                <a:gd name="connsiteX6" fmla="*/ 315163 w 2188921"/>
                <a:gd name="connsiteY6" fmla="*/ 1094486 h 2188921"/>
                <a:gd name="connsiteX7" fmla="*/ 1094486 w 2188921"/>
                <a:gd name="connsiteY7" fmla="*/ 315163 h 2188921"/>
                <a:gd name="connsiteX8" fmla="*/ 1873758 w 2188921"/>
                <a:gd name="connsiteY8" fmla="*/ 1094486 h 2188921"/>
                <a:gd name="connsiteX9" fmla="*/ 1094486 w 2188921"/>
                <a:gd name="connsiteY9" fmla="*/ 1873758 h 218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8921" h="2188921">
                  <a:moveTo>
                    <a:pt x="1094486" y="0"/>
                  </a:moveTo>
                  <a:cubicBezTo>
                    <a:pt x="490982" y="0"/>
                    <a:pt x="0" y="490982"/>
                    <a:pt x="0" y="1094486"/>
                  </a:cubicBezTo>
                  <a:cubicBezTo>
                    <a:pt x="0" y="1697939"/>
                    <a:pt x="490982" y="2188921"/>
                    <a:pt x="1094486" y="2188921"/>
                  </a:cubicBezTo>
                  <a:cubicBezTo>
                    <a:pt x="1697990" y="2188921"/>
                    <a:pt x="2188921" y="1697939"/>
                    <a:pt x="2188921" y="1094486"/>
                  </a:cubicBezTo>
                  <a:cubicBezTo>
                    <a:pt x="2188921" y="490982"/>
                    <a:pt x="1697990" y="0"/>
                    <a:pt x="1094486" y="0"/>
                  </a:cubicBezTo>
                  <a:close/>
                  <a:moveTo>
                    <a:pt x="1094486" y="1873758"/>
                  </a:moveTo>
                  <a:cubicBezTo>
                    <a:pt x="664769" y="1873758"/>
                    <a:pt x="315163" y="1524152"/>
                    <a:pt x="315163" y="1094486"/>
                  </a:cubicBezTo>
                  <a:cubicBezTo>
                    <a:pt x="315163" y="664769"/>
                    <a:pt x="664769" y="315163"/>
                    <a:pt x="1094486" y="315163"/>
                  </a:cubicBezTo>
                  <a:cubicBezTo>
                    <a:pt x="1524203" y="315163"/>
                    <a:pt x="1873758" y="664769"/>
                    <a:pt x="1873758" y="1094486"/>
                  </a:cubicBezTo>
                  <a:cubicBezTo>
                    <a:pt x="1873809" y="1524203"/>
                    <a:pt x="1524203" y="1873758"/>
                    <a:pt x="1094486" y="1873758"/>
                  </a:cubicBezTo>
                  <a:close/>
                </a:path>
              </a:pathLst>
            </a:custGeom>
            <a:gradFill>
              <a:gsLst>
                <a:gs pos="0">
                  <a:srgbClr val="2DC8FF"/>
                </a:gs>
                <a:gs pos="100000">
                  <a:srgbClr val="B057DE"/>
                </a:gs>
              </a:gsLst>
              <a:lin ang="5400000" scaled="1"/>
            </a:gradFill>
            <a:ln w="203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e-IL"/>
            </a:p>
          </p:txBody>
        </p:sp>
      </p:grp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FC1CF508-193E-E165-4EBD-301342192A3E}"/>
              </a:ext>
            </a:extLst>
          </p:cNvPr>
          <p:cNvSpPr/>
          <p:nvPr/>
        </p:nvSpPr>
        <p:spPr>
          <a:xfrm>
            <a:off x="8274796" y="4921997"/>
            <a:ext cx="1256416" cy="1183642"/>
          </a:xfrm>
          <a:prstGeom prst="roundRect">
            <a:avLst>
              <a:gd name="adj" fmla="val 70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3" name="object 52">
            <a:extLst>
              <a:ext uri="{FF2B5EF4-FFF2-40B4-BE49-F238E27FC236}">
                <a16:creationId xmlns:a16="http://schemas.microsoft.com/office/drawing/2014/main" id="{3ED4D4DD-B658-48F1-92CB-31FA9250E88D}"/>
              </a:ext>
            </a:extLst>
          </p:cNvPr>
          <p:cNvSpPr txBox="1"/>
          <p:nvPr/>
        </p:nvSpPr>
        <p:spPr>
          <a:xfrm>
            <a:off x="8408116" y="4960527"/>
            <a:ext cx="1057275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00"/>
              </a:lnSpc>
              <a:spcBef>
                <a:spcPts val="100"/>
              </a:spcBef>
            </a:pPr>
            <a:r>
              <a:rPr lang="en-US" sz="1050" b="1" spc="-5">
                <a:latin typeface="Poppins" panose="00000500000000000000" pitchFamily="2" charset="0"/>
                <a:cs typeface="Poppins" panose="00000500000000000000" pitchFamily="2" charset="0"/>
              </a:rPr>
              <a:t>Language Identification</a:t>
            </a:r>
          </a:p>
        </p:txBody>
      </p:sp>
      <p:grpSp>
        <p:nvGrpSpPr>
          <p:cNvPr id="102" name="Graphic 99">
            <a:extLst>
              <a:ext uri="{FF2B5EF4-FFF2-40B4-BE49-F238E27FC236}">
                <a16:creationId xmlns:a16="http://schemas.microsoft.com/office/drawing/2014/main" id="{9EED442C-5F65-6FC1-3585-F61A4EC23229}"/>
              </a:ext>
            </a:extLst>
          </p:cNvPr>
          <p:cNvGrpSpPr/>
          <p:nvPr/>
        </p:nvGrpSpPr>
        <p:grpSpPr>
          <a:xfrm>
            <a:off x="8607852" y="5403874"/>
            <a:ext cx="527042" cy="527064"/>
            <a:chOff x="7851700" y="5469337"/>
            <a:chExt cx="403385" cy="403402"/>
          </a:xfrm>
          <a:solidFill>
            <a:srgbClr val="000000"/>
          </a:solidFill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CD1FE7C-FC54-95A3-C899-05CCFD58867E}"/>
                </a:ext>
              </a:extLst>
            </p:cNvPr>
            <p:cNvSpPr/>
            <p:nvPr/>
          </p:nvSpPr>
          <p:spPr>
            <a:xfrm>
              <a:off x="7999817" y="5611161"/>
              <a:ext cx="255267" cy="261578"/>
            </a:xfrm>
            <a:custGeom>
              <a:avLst/>
              <a:gdLst>
                <a:gd name="connsiteX0" fmla="*/ 199338 w 255267"/>
                <a:gd name="connsiteY0" fmla="*/ 261573 h 261578"/>
                <a:gd name="connsiteX1" fmla="*/ 194345 w 255267"/>
                <a:gd name="connsiteY1" fmla="*/ 259794 h 261578"/>
                <a:gd name="connsiteX2" fmla="*/ 144519 w 255267"/>
                <a:gd name="connsiteY2" fmla="*/ 219027 h 261578"/>
                <a:gd name="connsiteX3" fmla="*/ 33085 w 255267"/>
                <a:gd name="connsiteY3" fmla="*/ 219027 h 261578"/>
                <a:gd name="connsiteX4" fmla="*/ 0 w 255267"/>
                <a:gd name="connsiteY4" fmla="*/ 185936 h 261578"/>
                <a:gd name="connsiteX5" fmla="*/ 0 w 255267"/>
                <a:gd name="connsiteY5" fmla="*/ 110335 h 261578"/>
                <a:gd name="connsiteX6" fmla="*/ 7877 w 255267"/>
                <a:gd name="connsiteY6" fmla="*/ 102458 h 261578"/>
                <a:gd name="connsiteX7" fmla="*/ 15754 w 255267"/>
                <a:gd name="connsiteY7" fmla="*/ 110335 h 261578"/>
                <a:gd name="connsiteX8" fmla="*/ 15754 w 255267"/>
                <a:gd name="connsiteY8" fmla="*/ 185936 h 261578"/>
                <a:gd name="connsiteX9" fmla="*/ 33085 w 255267"/>
                <a:gd name="connsiteY9" fmla="*/ 203267 h 261578"/>
                <a:gd name="connsiteX10" fmla="*/ 147332 w 255267"/>
                <a:gd name="connsiteY10" fmla="*/ 203267 h 261578"/>
                <a:gd name="connsiteX11" fmla="*/ 152319 w 255267"/>
                <a:gd name="connsiteY11" fmla="*/ 205046 h 261578"/>
                <a:gd name="connsiteX12" fmla="*/ 191449 w 255267"/>
                <a:gd name="connsiteY12" fmla="*/ 237062 h 261578"/>
                <a:gd name="connsiteX13" fmla="*/ 191449 w 255267"/>
                <a:gd name="connsiteY13" fmla="*/ 211144 h 261578"/>
                <a:gd name="connsiteX14" fmla="*/ 199326 w 255267"/>
                <a:gd name="connsiteY14" fmla="*/ 203267 h 261578"/>
                <a:gd name="connsiteX15" fmla="*/ 222177 w 255267"/>
                <a:gd name="connsiteY15" fmla="*/ 203267 h 261578"/>
                <a:gd name="connsiteX16" fmla="*/ 239508 w 255267"/>
                <a:gd name="connsiteY16" fmla="*/ 185936 h 261578"/>
                <a:gd name="connsiteX17" fmla="*/ 239508 w 255267"/>
                <a:gd name="connsiteY17" fmla="*/ 33085 h 261578"/>
                <a:gd name="connsiteX18" fmla="*/ 222177 w 255267"/>
                <a:gd name="connsiteY18" fmla="*/ 15754 h 261578"/>
                <a:gd name="connsiteX19" fmla="*/ 104024 w 255267"/>
                <a:gd name="connsiteY19" fmla="*/ 15754 h 261578"/>
                <a:gd name="connsiteX20" fmla="*/ 96147 w 255267"/>
                <a:gd name="connsiteY20" fmla="*/ 7877 h 261578"/>
                <a:gd name="connsiteX21" fmla="*/ 104024 w 255267"/>
                <a:gd name="connsiteY21" fmla="*/ 0 h 261578"/>
                <a:gd name="connsiteX22" fmla="*/ 222177 w 255267"/>
                <a:gd name="connsiteY22" fmla="*/ 0 h 261578"/>
                <a:gd name="connsiteX23" fmla="*/ 255268 w 255267"/>
                <a:gd name="connsiteY23" fmla="*/ 33091 h 261578"/>
                <a:gd name="connsiteX24" fmla="*/ 255268 w 255267"/>
                <a:gd name="connsiteY24" fmla="*/ 185942 h 261578"/>
                <a:gd name="connsiteX25" fmla="*/ 222177 w 255267"/>
                <a:gd name="connsiteY25" fmla="*/ 219033 h 261578"/>
                <a:gd name="connsiteX26" fmla="*/ 207209 w 255267"/>
                <a:gd name="connsiteY26" fmla="*/ 219033 h 261578"/>
                <a:gd name="connsiteX27" fmla="*/ 207209 w 255267"/>
                <a:gd name="connsiteY27" fmla="*/ 253702 h 261578"/>
                <a:gd name="connsiteX28" fmla="*/ 202706 w 255267"/>
                <a:gd name="connsiteY28" fmla="*/ 260822 h 261578"/>
                <a:gd name="connsiteX29" fmla="*/ 199332 w 255267"/>
                <a:gd name="connsiteY29" fmla="*/ 261578 h 261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5267" h="261578">
                  <a:moveTo>
                    <a:pt x="199338" y="261573"/>
                  </a:moveTo>
                  <a:cubicBezTo>
                    <a:pt x="197553" y="261573"/>
                    <a:pt x="195781" y="260964"/>
                    <a:pt x="194345" y="259794"/>
                  </a:cubicBezTo>
                  <a:lnTo>
                    <a:pt x="144519" y="219027"/>
                  </a:lnTo>
                  <a:lnTo>
                    <a:pt x="33085" y="219027"/>
                  </a:lnTo>
                  <a:cubicBezTo>
                    <a:pt x="14844" y="219027"/>
                    <a:pt x="0" y="204183"/>
                    <a:pt x="0" y="185936"/>
                  </a:cubicBezTo>
                  <a:lnTo>
                    <a:pt x="0" y="110335"/>
                  </a:lnTo>
                  <a:cubicBezTo>
                    <a:pt x="0" y="105986"/>
                    <a:pt x="3528" y="102458"/>
                    <a:pt x="7877" y="102458"/>
                  </a:cubicBezTo>
                  <a:cubicBezTo>
                    <a:pt x="12226" y="102458"/>
                    <a:pt x="15754" y="105986"/>
                    <a:pt x="15754" y="110335"/>
                  </a:cubicBezTo>
                  <a:lnTo>
                    <a:pt x="15754" y="185936"/>
                  </a:lnTo>
                  <a:cubicBezTo>
                    <a:pt x="15754" y="195491"/>
                    <a:pt x="23530" y="203267"/>
                    <a:pt x="33085" y="203267"/>
                  </a:cubicBezTo>
                  <a:lnTo>
                    <a:pt x="147332" y="203267"/>
                  </a:lnTo>
                  <a:cubicBezTo>
                    <a:pt x="149152" y="203267"/>
                    <a:pt x="150913" y="203894"/>
                    <a:pt x="152319" y="205046"/>
                  </a:cubicBezTo>
                  <a:lnTo>
                    <a:pt x="191449" y="237062"/>
                  </a:lnTo>
                  <a:lnTo>
                    <a:pt x="191449" y="211144"/>
                  </a:lnTo>
                  <a:cubicBezTo>
                    <a:pt x="191449" y="206795"/>
                    <a:pt x="194977" y="203267"/>
                    <a:pt x="199326" y="203267"/>
                  </a:cubicBezTo>
                  <a:lnTo>
                    <a:pt x="222177" y="203267"/>
                  </a:lnTo>
                  <a:cubicBezTo>
                    <a:pt x="231732" y="203267"/>
                    <a:pt x="239508" y="195491"/>
                    <a:pt x="239508" y="185936"/>
                  </a:cubicBezTo>
                  <a:lnTo>
                    <a:pt x="239508" y="33085"/>
                  </a:lnTo>
                  <a:cubicBezTo>
                    <a:pt x="239508" y="23530"/>
                    <a:pt x="231732" y="15754"/>
                    <a:pt x="222177" y="15754"/>
                  </a:cubicBezTo>
                  <a:lnTo>
                    <a:pt x="104024" y="15754"/>
                  </a:lnTo>
                  <a:cubicBezTo>
                    <a:pt x="99675" y="15754"/>
                    <a:pt x="96147" y="12226"/>
                    <a:pt x="96147" y="7877"/>
                  </a:cubicBezTo>
                  <a:cubicBezTo>
                    <a:pt x="96147" y="3528"/>
                    <a:pt x="99675" y="0"/>
                    <a:pt x="104024" y="0"/>
                  </a:cubicBezTo>
                  <a:lnTo>
                    <a:pt x="222177" y="0"/>
                  </a:lnTo>
                  <a:cubicBezTo>
                    <a:pt x="240424" y="0"/>
                    <a:pt x="255268" y="14844"/>
                    <a:pt x="255268" y="33091"/>
                  </a:cubicBezTo>
                  <a:lnTo>
                    <a:pt x="255268" y="185942"/>
                  </a:lnTo>
                  <a:cubicBezTo>
                    <a:pt x="255268" y="204189"/>
                    <a:pt x="240424" y="219033"/>
                    <a:pt x="222177" y="219033"/>
                  </a:cubicBezTo>
                  <a:lnTo>
                    <a:pt x="207209" y="219033"/>
                  </a:lnTo>
                  <a:lnTo>
                    <a:pt x="207209" y="253702"/>
                  </a:lnTo>
                  <a:cubicBezTo>
                    <a:pt x="207209" y="256745"/>
                    <a:pt x="205454" y="259516"/>
                    <a:pt x="202706" y="260822"/>
                  </a:cubicBezTo>
                  <a:cubicBezTo>
                    <a:pt x="201631" y="261330"/>
                    <a:pt x="200478" y="261578"/>
                    <a:pt x="199332" y="261578"/>
                  </a:cubicBezTo>
                  <a:close/>
                </a:path>
              </a:pathLst>
            </a:custGeom>
            <a:gradFill>
              <a:gsLst>
                <a:gs pos="0">
                  <a:srgbClr val="2DC8FF"/>
                </a:gs>
                <a:gs pos="100000">
                  <a:srgbClr val="B057DE"/>
                </a:gs>
              </a:gsLst>
              <a:lin ang="5400000" scaled="1"/>
            </a:gradFill>
            <a:ln w="203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e-I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FB4C12CC-0DAA-8092-1507-EB8CA7D13052}"/>
                </a:ext>
              </a:extLst>
            </p:cNvPr>
            <p:cNvSpPr/>
            <p:nvPr/>
          </p:nvSpPr>
          <p:spPr>
            <a:xfrm>
              <a:off x="8078126" y="5666364"/>
              <a:ext cx="98667" cy="110246"/>
            </a:xfrm>
            <a:custGeom>
              <a:avLst/>
              <a:gdLst>
                <a:gd name="connsiteX0" fmla="*/ 90792 w 98667"/>
                <a:gd name="connsiteY0" fmla="*/ 110246 h 110246"/>
                <a:gd name="connsiteX1" fmla="*/ 83571 w 98667"/>
                <a:gd name="connsiteY1" fmla="*/ 105531 h 110246"/>
                <a:gd name="connsiteX2" fmla="*/ 49334 w 98667"/>
                <a:gd name="connsiteY2" fmla="*/ 27495 h 110246"/>
                <a:gd name="connsiteX3" fmla="*/ 15096 w 98667"/>
                <a:gd name="connsiteY3" fmla="*/ 105531 h 110246"/>
                <a:gd name="connsiteX4" fmla="*/ 4714 w 98667"/>
                <a:gd name="connsiteY4" fmla="*/ 109578 h 110246"/>
                <a:gd name="connsiteX5" fmla="*/ 666 w 98667"/>
                <a:gd name="connsiteY5" fmla="*/ 99196 h 110246"/>
                <a:gd name="connsiteX6" fmla="*/ 42119 w 98667"/>
                <a:gd name="connsiteY6" fmla="*/ 4715 h 110246"/>
                <a:gd name="connsiteX7" fmla="*/ 49334 w 98667"/>
                <a:gd name="connsiteY7" fmla="*/ 0 h 110246"/>
                <a:gd name="connsiteX8" fmla="*/ 56549 w 98667"/>
                <a:gd name="connsiteY8" fmla="*/ 4715 h 110246"/>
                <a:gd name="connsiteX9" fmla="*/ 98001 w 98667"/>
                <a:gd name="connsiteY9" fmla="*/ 99196 h 110246"/>
                <a:gd name="connsiteX10" fmla="*/ 93953 w 98667"/>
                <a:gd name="connsiteY10" fmla="*/ 109578 h 110246"/>
                <a:gd name="connsiteX11" fmla="*/ 90792 w 98667"/>
                <a:gd name="connsiteY11" fmla="*/ 110246 h 11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667" h="110246">
                  <a:moveTo>
                    <a:pt x="90792" y="110246"/>
                  </a:moveTo>
                  <a:cubicBezTo>
                    <a:pt x="87761" y="110246"/>
                    <a:pt x="84871" y="108485"/>
                    <a:pt x="83571" y="105531"/>
                  </a:cubicBezTo>
                  <a:lnTo>
                    <a:pt x="49334" y="27495"/>
                  </a:lnTo>
                  <a:lnTo>
                    <a:pt x="15096" y="105531"/>
                  </a:lnTo>
                  <a:cubicBezTo>
                    <a:pt x="13347" y="109513"/>
                    <a:pt x="8697" y="111328"/>
                    <a:pt x="4714" y="109578"/>
                  </a:cubicBezTo>
                  <a:cubicBezTo>
                    <a:pt x="731" y="107829"/>
                    <a:pt x="-1083" y="103185"/>
                    <a:pt x="666" y="99196"/>
                  </a:cubicBezTo>
                  <a:lnTo>
                    <a:pt x="42119" y="4715"/>
                  </a:lnTo>
                  <a:cubicBezTo>
                    <a:pt x="43377" y="1850"/>
                    <a:pt x="46208" y="0"/>
                    <a:pt x="49334" y="0"/>
                  </a:cubicBezTo>
                  <a:cubicBezTo>
                    <a:pt x="52460" y="0"/>
                    <a:pt x="55290" y="1850"/>
                    <a:pt x="56549" y="4715"/>
                  </a:cubicBezTo>
                  <a:lnTo>
                    <a:pt x="98001" y="99196"/>
                  </a:lnTo>
                  <a:cubicBezTo>
                    <a:pt x="99750" y="103179"/>
                    <a:pt x="97936" y="107829"/>
                    <a:pt x="93953" y="109578"/>
                  </a:cubicBezTo>
                  <a:cubicBezTo>
                    <a:pt x="92925" y="110028"/>
                    <a:pt x="91850" y="110246"/>
                    <a:pt x="90792" y="110246"/>
                  </a:cubicBezTo>
                  <a:close/>
                </a:path>
              </a:pathLst>
            </a:custGeom>
            <a:gradFill>
              <a:gsLst>
                <a:gs pos="0">
                  <a:srgbClr val="2DC8FF"/>
                </a:gs>
                <a:gs pos="100000">
                  <a:srgbClr val="B057DE"/>
                </a:gs>
              </a:gsLst>
              <a:lin ang="5400000" scaled="1"/>
            </a:gradFill>
            <a:ln w="203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07572A4-6C76-A05F-3989-7778D705C4E1}"/>
                </a:ext>
              </a:extLst>
            </p:cNvPr>
            <p:cNvSpPr/>
            <p:nvPr/>
          </p:nvSpPr>
          <p:spPr>
            <a:xfrm>
              <a:off x="8083732" y="5729000"/>
              <a:ext cx="87454" cy="15753"/>
            </a:xfrm>
            <a:custGeom>
              <a:avLst/>
              <a:gdLst>
                <a:gd name="connsiteX0" fmla="*/ 79578 w 87454"/>
                <a:gd name="connsiteY0" fmla="*/ 15754 h 15753"/>
                <a:gd name="connsiteX1" fmla="*/ 7877 w 87454"/>
                <a:gd name="connsiteY1" fmla="*/ 15754 h 15753"/>
                <a:gd name="connsiteX2" fmla="*/ 0 w 87454"/>
                <a:gd name="connsiteY2" fmla="*/ 7877 h 15753"/>
                <a:gd name="connsiteX3" fmla="*/ 7877 w 87454"/>
                <a:gd name="connsiteY3" fmla="*/ 0 h 15753"/>
                <a:gd name="connsiteX4" fmla="*/ 79578 w 87454"/>
                <a:gd name="connsiteY4" fmla="*/ 0 h 15753"/>
                <a:gd name="connsiteX5" fmla="*/ 87455 w 87454"/>
                <a:gd name="connsiteY5" fmla="*/ 7877 h 15753"/>
                <a:gd name="connsiteX6" fmla="*/ 79578 w 87454"/>
                <a:gd name="connsiteY6" fmla="*/ 15754 h 1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454" h="15753">
                  <a:moveTo>
                    <a:pt x="79578" y="15754"/>
                  </a:moveTo>
                  <a:lnTo>
                    <a:pt x="7877" y="15754"/>
                  </a:lnTo>
                  <a:cubicBezTo>
                    <a:pt x="3528" y="15754"/>
                    <a:pt x="0" y="12226"/>
                    <a:pt x="0" y="7877"/>
                  </a:cubicBezTo>
                  <a:cubicBezTo>
                    <a:pt x="0" y="3528"/>
                    <a:pt x="3528" y="0"/>
                    <a:pt x="7877" y="0"/>
                  </a:cubicBezTo>
                  <a:lnTo>
                    <a:pt x="79578" y="0"/>
                  </a:lnTo>
                  <a:cubicBezTo>
                    <a:pt x="83927" y="0"/>
                    <a:pt x="87455" y="3528"/>
                    <a:pt x="87455" y="7877"/>
                  </a:cubicBezTo>
                  <a:cubicBezTo>
                    <a:pt x="87455" y="12226"/>
                    <a:pt x="83927" y="15754"/>
                    <a:pt x="79578" y="15754"/>
                  </a:cubicBezTo>
                  <a:close/>
                </a:path>
              </a:pathLst>
            </a:custGeom>
            <a:gradFill>
              <a:gsLst>
                <a:gs pos="0">
                  <a:srgbClr val="2DC8FF"/>
                </a:gs>
                <a:gs pos="100000">
                  <a:srgbClr val="B057DE"/>
                </a:gs>
              </a:gsLst>
              <a:lin ang="5400000" scaled="1"/>
            </a:gradFill>
            <a:ln w="203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e-IL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279B853-64E9-6D8C-6AF1-F4D14D678CDA}"/>
                </a:ext>
              </a:extLst>
            </p:cNvPr>
            <p:cNvSpPr/>
            <p:nvPr/>
          </p:nvSpPr>
          <p:spPr>
            <a:xfrm>
              <a:off x="7851700" y="5469337"/>
              <a:ext cx="260030" cy="260030"/>
            </a:xfrm>
            <a:custGeom>
              <a:avLst/>
              <a:gdLst>
                <a:gd name="connsiteX0" fmla="*/ 130018 w 260030"/>
                <a:gd name="connsiteY0" fmla="*/ 260030 h 260030"/>
                <a:gd name="connsiteX1" fmla="*/ 51663 w 260030"/>
                <a:gd name="connsiteY1" fmla="*/ 233764 h 260030"/>
                <a:gd name="connsiteX2" fmla="*/ 18159 w 260030"/>
                <a:gd name="connsiteY2" fmla="*/ 242522 h 260030"/>
                <a:gd name="connsiteX3" fmla="*/ 10140 w 260030"/>
                <a:gd name="connsiteY3" fmla="*/ 239975 h 260030"/>
                <a:gd name="connsiteX4" fmla="*/ 9000 w 260030"/>
                <a:gd name="connsiteY4" fmla="*/ 231637 h 260030"/>
                <a:gd name="connsiteX5" fmla="*/ 22189 w 260030"/>
                <a:gd name="connsiteY5" fmla="*/ 202659 h 260030"/>
                <a:gd name="connsiteX6" fmla="*/ 0 w 260030"/>
                <a:gd name="connsiteY6" fmla="*/ 130018 h 260030"/>
                <a:gd name="connsiteX7" fmla="*/ 17461 w 260030"/>
                <a:gd name="connsiteY7" fmla="*/ 64894 h 260030"/>
                <a:gd name="connsiteX8" fmla="*/ 28228 w 260030"/>
                <a:gd name="connsiteY8" fmla="*/ 62028 h 260030"/>
                <a:gd name="connsiteX9" fmla="*/ 31094 w 260030"/>
                <a:gd name="connsiteY9" fmla="*/ 72794 h 260030"/>
                <a:gd name="connsiteX10" fmla="*/ 15760 w 260030"/>
                <a:gd name="connsiteY10" fmla="*/ 130012 h 260030"/>
                <a:gd name="connsiteX11" fmla="*/ 37588 w 260030"/>
                <a:gd name="connsiteY11" fmla="*/ 197181 h 260030"/>
                <a:gd name="connsiteX12" fmla="*/ 38391 w 260030"/>
                <a:gd name="connsiteY12" fmla="*/ 205081 h 260030"/>
                <a:gd name="connsiteX13" fmla="*/ 30196 w 260030"/>
                <a:gd name="connsiteY13" fmla="*/ 223087 h 260030"/>
                <a:gd name="connsiteX14" fmla="*/ 51114 w 260030"/>
                <a:gd name="connsiteY14" fmla="*/ 217615 h 260030"/>
                <a:gd name="connsiteX15" fmla="*/ 58370 w 260030"/>
                <a:gd name="connsiteY15" fmla="*/ 219009 h 260030"/>
                <a:gd name="connsiteX16" fmla="*/ 130018 w 260030"/>
                <a:gd name="connsiteY16" fmla="*/ 244271 h 260030"/>
                <a:gd name="connsiteX17" fmla="*/ 244277 w 260030"/>
                <a:gd name="connsiteY17" fmla="*/ 130012 h 260030"/>
                <a:gd name="connsiteX18" fmla="*/ 130018 w 260030"/>
                <a:gd name="connsiteY18" fmla="*/ 15760 h 260030"/>
                <a:gd name="connsiteX19" fmla="*/ 72936 w 260030"/>
                <a:gd name="connsiteY19" fmla="*/ 31017 h 260030"/>
                <a:gd name="connsiteX20" fmla="*/ 62170 w 260030"/>
                <a:gd name="connsiteY20" fmla="*/ 28139 h 260030"/>
                <a:gd name="connsiteX21" fmla="*/ 65047 w 260030"/>
                <a:gd name="connsiteY21" fmla="*/ 17373 h 260030"/>
                <a:gd name="connsiteX22" fmla="*/ 130018 w 260030"/>
                <a:gd name="connsiteY22" fmla="*/ 0 h 260030"/>
                <a:gd name="connsiteX23" fmla="*/ 221952 w 260030"/>
                <a:gd name="connsiteY23" fmla="*/ 38078 h 260030"/>
                <a:gd name="connsiteX24" fmla="*/ 260030 w 260030"/>
                <a:gd name="connsiteY24" fmla="*/ 130012 h 260030"/>
                <a:gd name="connsiteX25" fmla="*/ 221952 w 260030"/>
                <a:gd name="connsiteY25" fmla="*/ 221946 h 260030"/>
                <a:gd name="connsiteX26" fmla="*/ 130018 w 260030"/>
                <a:gd name="connsiteY26" fmla="*/ 260024 h 2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0030" h="260030">
                  <a:moveTo>
                    <a:pt x="130018" y="260030"/>
                  </a:moveTo>
                  <a:cubicBezTo>
                    <a:pt x="101784" y="260030"/>
                    <a:pt x="74118" y="250729"/>
                    <a:pt x="51663" y="233764"/>
                  </a:cubicBezTo>
                  <a:lnTo>
                    <a:pt x="18159" y="242522"/>
                  </a:lnTo>
                  <a:cubicBezTo>
                    <a:pt x="15216" y="243290"/>
                    <a:pt x="12096" y="242297"/>
                    <a:pt x="10140" y="239975"/>
                  </a:cubicBezTo>
                  <a:cubicBezTo>
                    <a:pt x="8184" y="237647"/>
                    <a:pt x="7735" y="234402"/>
                    <a:pt x="9000" y="231637"/>
                  </a:cubicBezTo>
                  <a:lnTo>
                    <a:pt x="22189" y="202659"/>
                  </a:lnTo>
                  <a:cubicBezTo>
                    <a:pt x="7652" y="181161"/>
                    <a:pt x="0" y="156142"/>
                    <a:pt x="0" y="130018"/>
                  </a:cubicBezTo>
                  <a:cubicBezTo>
                    <a:pt x="0" y="107120"/>
                    <a:pt x="6039" y="84601"/>
                    <a:pt x="17461" y="64894"/>
                  </a:cubicBezTo>
                  <a:cubicBezTo>
                    <a:pt x="19642" y="61130"/>
                    <a:pt x="24464" y="59847"/>
                    <a:pt x="28228" y="62028"/>
                  </a:cubicBezTo>
                  <a:cubicBezTo>
                    <a:pt x="31992" y="64208"/>
                    <a:pt x="33274" y="69030"/>
                    <a:pt x="31094" y="72794"/>
                  </a:cubicBezTo>
                  <a:cubicBezTo>
                    <a:pt x="21060" y="90102"/>
                    <a:pt x="15760" y="109886"/>
                    <a:pt x="15760" y="130012"/>
                  </a:cubicBezTo>
                  <a:cubicBezTo>
                    <a:pt x="15760" y="154340"/>
                    <a:pt x="23306" y="177569"/>
                    <a:pt x="37588" y="197181"/>
                  </a:cubicBezTo>
                  <a:cubicBezTo>
                    <a:pt x="39260" y="199480"/>
                    <a:pt x="39567" y="202499"/>
                    <a:pt x="38391" y="205081"/>
                  </a:cubicBezTo>
                  <a:lnTo>
                    <a:pt x="30196" y="223087"/>
                  </a:lnTo>
                  <a:lnTo>
                    <a:pt x="51114" y="217615"/>
                  </a:lnTo>
                  <a:cubicBezTo>
                    <a:pt x="53590" y="216852"/>
                    <a:pt x="56314" y="217349"/>
                    <a:pt x="58370" y="219009"/>
                  </a:cubicBezTo>
                  <a:cubicBezTo>
                    <a:pt x="78869" y="235537"/>
                    <a:pt x="103646" y="244271"/>
                    <a:pt x="130018" y="244271"/>
                  </a:cubicBezTo>
                  <a:cubicBezTo>
                    <a:pt x="193021" y="244271"/>
                    <a:pt x="244277" y="193015"/>
                    <a:pt x="244277" y="130012"/>
                  </a:cubicBezTo>
                  <a:cubicBezTo>
                    <a:pt x="244277" y="67009"/>
                    <a:pt x="193021" y="15760"/>
                    <a:pt x="130018" y="15760"/>
                  </a:cubicBezTo>
                  <a:cubicBezTo>
                    <a:pt x="109945" y="15760"/>
                    <a:pt x="90208" y="21036"/>
                    <a:pt x="72936" y="31017"/>
                  </a:cubicBezTo>
                  <a:cubicBezTo>
                    <a:pt x="69166" y="33197"/>
                    <a:pt x="64350" y="31903"/>
                    <a:pt x="62170" y="28139"/>
                  </a:cubicBezTo>
                  <a:cubicBezTo>
                    <a:pt x="59995" y="24369"/>
                    <a:pt x="61283" y="19553"/>
                    <a:pt x="65047" y="17373"/>
                  </a:cubicBezTo>
                  <a:cubicBezTo>
                    <a:pt x="84719" y="6010"/>
                    <a:pt x="107179" y="0"/>
                    <a:pt x="130018" y="0"/>
                  </a:cubicBezTo>
                  <a:cubicBezTo>
                    <a:pt x="164746" y="0"/>
                    <a:pt x="197400" y="13526"/>
                    <a:pt x="221952" y="38078"/>
                  </a:cubicBezTo>
                  <a:cubicBezTo>
                    <a:pt x="246504" y="62631"/>
                    <a:pt x="260030" y="95284"/>
                    <a:pt x="260030" y="130012"/>
                  </a:cubicBezTo>
                  <a:cubicBezTo>
                    <a:pt x="260030" y="164740"/>
                    <a:pt x="246504" y="197394"/>
                    <a:pt x="221952" y="221946"/>
                  </a:cubicBezTo>
                  <a:cubicBezTo>
                    <a:pt x="197394" y="246504"/>
                    <a:pt x="164746" y="260024"/>
                    <a:pt x="130018" y="260024"/>
                  </a:cubicBezTo>
                  <a:close/>
                </a:path>
              </a:pathLst>
            </a:custGeom>
            <a:gradFill>
              <a:gsLst>
                <a:gs pos="0">
                  <a:srgbClr val="2DC8FF"/>
                </a:gs>
                <a:gs pos="100000">
                  <a:srgbClr val="B057DE"/>
                </a:gs>
              </a:gsLst>
              <a:lin ang="5400000" scaled="1"/>
            </a:gradFill>
            <a:ln w="203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e-IL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8E010CE-0924-2FE9-D038-4E321C20E6C9}"/>
                </a:ext>
              </a:extLst>
            </p:cNvPr>
            <p:cNvSpPr/>
            <p:nvPr/>
          </p:nvSpPr>
          <p:spPr>
            <a:xfrm>
              <a:off x="7887467" y="5505106"/>
              <a:ext cx="15759" cy="15758"/>
            </a:xfrm>
            <a:custGeom>
              <a:avLst/>
              <a:gdLst>
                <a:gd name="connsiteX0" fmla="*/ 7877 w 15759"/>
                <a:gd name="connsiteY0" fmla="*/ 15758 h 15758"/>
                <a:gd name="connsiteX1" fmla="*/ 7103 w 15759"/>
                <a:gd name="connsiteY1" fmla="*/ 15717 h 15758"/>
                <a:gd name="connsiteX2" fmla="*/ 6340 w 15759"/>
                <a:gd name="connsiteY2" fmla="*/ 15604 h 15758"/>
                <a:gd name="connsiteX3" fmla="*/ 4869 w 15759"/>
                <a:gd name="connsiteY3" fmla="*/ 15155 h 15758"/>
                <a:gd name="connsiteX4" fmla="*/ 3504 w 15759"/>
                <a:gd name="connsiteY4" fmla="*/ 14429 h 15758"/>
                <a:gd name="connsiteX5" fmla="*/ 2884 w 15759"/>
                <a:gd name="connsiteY5" fmla="*/ 13968 h 15758"/>
                <a:gd name="connsiteX6" fmla="*/ 2310 w 15759"/>
                <a:gd name="connsiteY6" fmla="*/ 13448 h 15758"/>
                <a:gd name="connsiteX7" fmla="*/ 1790 w 15759"/>
                <a:gd name="connsiteY7" fmla="*/ 12874 h 15758"/>
                <a:gd name="connsiteX8" fmla="*/ 1330 w 15759"/>
                <a:gd name="connsiteY8" fmla="*/ 12254 h 15758"/>
                <a:gd name="connsiteX9" fmla="*/ 603 w 15759"/>
                <a:gd name="connsiteY9" fmla="*/ 10889 h 15758"/>
                <a:gd name="connsiteX10" fmla="*/ 154 w 15759"/>
                <a:gd name="connsiteY10" fmla="*/ 9418 h 15758"/>
                <a:gd name="connsiteX11" fmla="*/ 41 w 15759"/>
                <a:gd name="connsiteY11" fmla="*/ 8655 h 15758"/>
                <a:gd name="connsiteX12" fmla="*/ 0 w 15759"/>
                <a:gd name="connsiteY12" fmla="*/ 7875 h 15758"/>
                <a:gd name="connsiteX13" fmla="*/ 41 w 15759"/>
                <a:gd name="connsiteY13" fmla="*/ 7101 h 15758"/>
                <a:gd name="connsiteX14" fmla="*/ 154 w 15759"/>
                <a:gd name="connsiteY14" fmla="*/ 6339 h 15758"/>
                <a:gd name="connsiteX15" fmla="*/ 603 w 15759"/>
                <a:gd name="connsiteY15" fmla="*/ 4868 h 15758"/>
                <a:gd name="connsiteX16" fmla="*/ 1330 w 15759"/>
                <a:gd name="connsiteY16" fmla="*/ 3503 h 15758"/>
                <a:gd name="connsiteX17" fmla="*/ 1790 w 15759"/>
                <a:gd name="connsiteY17" fmla="*/ 2882 h 15758"/>
                <a:gd name="connsiteX18" fmla="*/ 2310 w 15759"/>
                <a:gd name="connsiteY18" fmla="*/ 2309 h 15758"/>
                <a:gd name="connsiteX19" fmla="*/ 2884 w 15759"/>
                <a:gd name="connsiteY19" fmla="*/ 1789 h 15758"/>
                <a:gd name="connsiteX20" fmla="*/ 3504 w 15759"/>
                <a:gd name="connsiteY20" fmla="*/ 1328 h 15758"/>
                <a:gd name="connsiteX21" fmla="*/ 4869 w 15759"/>
                <a:gd name="connsiteY21" fmla="*/ 601 h 15758"/>
                <a:gd name="connsiteX22" fmla="*/ 6340 w 15759"/>
                <a:gd name="connsiteY22" fmla="*/ 152 h 15758"/>
                <a:gd name="connsiteX23" fmla="*/ 7103 w 15759"/>
                <a:gd name="connsiteY23" fmla="*/ 40 h 15758"/>
                <a:gd name="connsiteX24" fmla="*/ 8657 w 15759"/>
                <a:gd name="connsiteY24" fmla="*/ 40 h 15758"/>
                <a:gd name="connsiteX25" fmla="*/ 9419 w 15759"/>
                <a:gd name="connsiteY25" fmla="*/ 152 h 15758"/>
                <a:gd name="connsiteX26" fmla="*/ 10890 w 15759"/>
                <a:gd name="connsiteY26" fmla="*/ 601 h 15758"/>
                <a:gd name="connsiteX27" fmla="*/ 12255 w 15759"/>
                <a:gd name="connsiteY27" fmla="*/ 1328 h 15758"/>
                <a:gd name="connsiteX28" fmla="*/ 12876 w 15759"/>
                <a:gd name="connsiteY28" fmla="*/ 1789 h 15758"/>
                <a:gd name="connsiteX29" fmla="*/ 13449 w 15759"/>
                <a:gd name="connsiteY29" fmla="*/ 2309 h 15758"/>
                <a:gd name="connsiteX30" fmla="*/ 13969 w 15759"/>
                <a:gd name="connsiteY30" fmla="*/ 2882 h 15758"/>
                <a:gd name="connsiteX31" fmla="*/ 14430 w 15759"/>
                <a:gd name="connsiteY31" fmla="*/ 3503 h 15758"/>
                <a:gd name="connsiteX32" fmla="*/ 15157 w 15759"/>
                <a:gd name="connsiteY32" fmla="*/ 4868 h 15758"/>
                <a:gd name="connsiteX33" fmla="*/ 15606 w 15759"/>
                <a:gd name="connsiteY33" fmla="*/ 6339 h 15758"/>
                <a:gd name="connsiteX34" fmla="*/ 15718 w 15759"/>
                <a:gd name="connsiteY34" fmla="*/ 7101 h 15758"/>
                <a:gd name="connsiteX35" fmla="*/ 15760 w 15759"/>
                <a:gd name="connsiteY35" fmla="*/ 7875 h 15758"/>
                <a:gd name="connsiteX36" fmla="*/ 15718 w 15759"/>
                <a:gd name="connsiteY36" fmla="*/ 8655 h 15758"/>
                <a:gd name="connsiteX37" fmla="*/ 15606 w 15759"/>
                <a:gd name="connsiteY37" fmla="*/ 9418 h 15758"/>
                <a:gd name="connsiteX38" fmla="*/ 15157 w 15759"/>
                <a:gd name="connsiteY38" fmla="*/ 10889 h 15758"/>
                <a:gd name="connsiteX39" fmla="*/ 14430 w 15759"/>
                <a:gd name="connsiteY39" fmla="*/ 12254 h 15758"/>
                <a:gd name="connsiteX40" fmla="*/ 13969 w 15759"/>
                <a:gd name="connsiteY40" fmla="*/ 12874 h 15758"/>
                <a:gd name="connsiteX41" fmla="*/ 13449 w 15759"/>
                <a:gd name="connsiteY41" fmla="*/ 13448 h 15758"/>
                <a:gd name="connsiteX42" fmla="*/ 12876 w 15759"/>
                <a:gd name="connsiteY42" fmla="*/ 13968 h 15758"/>
                <a:gd name="connsiteX43" fmla="*/ 12255 w 15759"/>
                <a:gd name="connsiteY43" fmla="*/ 14429 h 15758"/>
                <a:gd name="connsiteX44" fmla="*/ 10890 w 15759"/>
                <a:gd name="connsiteY44" fmla="*/ 15155 h 15758"/>
                <a:gd name="connsiteX45" fmla="*/ 9419 w 15759"/>
                <a:gd name="connsiteY45" fmla="*/ 15604 h 15758"/>
                <a:gd name="connsiteX46" fmla="*/ 8657 w 15759"/>
                <a:gd name="connsiteY46" fmla="*/ 15717 h 15758"/>
                <a:gd name="connsiteX47" fmla="*/ 7877 w 15759"/>
                <a:gd name="connsiteY47" fmla="*/ 15758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59" h="15758">
                  <a:moveTo>
                    <a:pt x="7877" y="15758"/>
                  </a:moveTo>
                  <a:cubicBezTo>
                    <a:pt x="7623" y="15758"/>
                    <a:pt x="7363" y="15740"/>
                    <a:pt x="7103" y="15717"/>
                  </a:cubicBezTo>
                  <a:cubicBezTo>
                    <a:pt x="6849" y="15693"/>
                    <a:pt x="6595" y="15652"/>
                    <a:pt x="6340" y="15604"/>
                  </a:cubicBezTo>
                  <a:cubicBezTo>
                    <a:pt x="5838" y="15498"/>
                    <a:pt x="5342" y="15350"/>
                    <a:pt x="4869" y="15155"/>
                  </a:cubicBezTo>
                  <a:cubicBezTo>
                    <a:pt x="4390" y="14954"/>
                    <a:pt x="3935" y="14712"/>
                    <a:pt x="3504" y="14429"/>
                  </a:cubicBezTo>
                  <a:cubicBezTo>
                    <a:pt x="3291" y="14287"/>
                    <a:pt x="3085" y="14133"/>
                    <a:pt x="2884" y="13968"/>
                  </a:cubicBezTo>
                  <a:cubicBezTo>
                    <a:pt x="2683" y="13808"/>
                    <a:pt x="2488" y="13631"/>
                    <a:pt x="2310" y="13448"/>
                  </a:cubicBezTo>
                  <a:cubicBezTo>
                    <a:pt x="2127" y="13264"/>
                    <a:pt x="1950" y="13075"/>
                    <a:pt x="1790" y="12874"/>
                  </a:cubicBezTo>
                  <a:cubicBezTo>
                    <a:pt x="1625" y="12674"/>
                    <a:pt x="1471" y="12467"/>
                    <a:pt x="1330" y="12254"/>
                  </a:cubicBezTo>
                  <a:cubicBezTo>
                    <a:pt x="1046" y="11823"/>
                    <a:pt x="804" y="11368"/>
                    <a:pt x="603" y="10889"/>
                  </a:cubicBezTo>
                  <a:cubicBezTo>
                    <a:pt x="408" y="10416"/>
                    <a:pt x="254" y="9920"/>
                    <a:pt x="154" y="9418"/>
                  </a:cubicBezTo>
                  <a:cubicBezTo>
                    <a:pt x="106" y="9164"/>
                    <a:pt x="65" y="8909"/>
                    <a:pt x="41" y="8655"/>
                  </a:cubicBezTo>
                  <a:cubicBezTo>
                    <a:pt x="12" y="8395"/>
                    <a:pt x="0" y="8135"/>
                    <a:pt x="0" y="7875"/>
                  </a:cubicBezTo>
                  <a:cubicBezTo>
                    <a:pt x="0" y="7615"/>
                    <a:pt x="12" y="7361"/>
                    <a:pt x="41" y="7101"/>
                  </a:cubicBezTo>
                  <a:cubicBezTo>
                    <a:pt x="65" y="6847"/>
                    <a:pt x="106" y="6593"/>
                    <a:pt x="154" y="6339"/>
                  </a:cubicBezTo>
                  <a:cubicBezTo>
                    <a:pt x="254" y="5837"/>
                    <a:pt x="408" y="5340"/>
                    <a:pt x="603" y="4868"/>
                  </a:cubicBezTo>
                  <a:cubicBezTo>
                    <a:pt x="804" y="4389"/>
                    <a:pt x="1046" y="3934"/>
                    <a:pt x="1330" y="3503"/>
                  </a:cubicBezTo>
                  <a:cubicBezTo>
                    <a:pt x="1471" y="3290"/>
                    <a:pt x="1625" y="3083"/>
                    <a:pt x="1790" y="2882"/>
                  </a:cubicBezTo>
                  <a:cubicBezTo>
                    <a:pt x="1950" y="2681"/>
                    <a:pt x="2127" y="2486"/>
                    <a:pt x="2310" y="2309"/>
                  </a:cubicBezTo>
                  <a:cubicBezTo>
                    <a:pt x="2488" y="2126"/>
                    <a:pt x="2683" y="1949"/>
                    <a:pt x="2884" y="1789"/>
                  </a:cubicBezTo>
                  <a:cubicBezTo>
                    <a:pt x="3085" y="1624"/>
                    <a:pt x="3291" y="1470"/>
                    <a:pt x="3504" y="1328"/>
                  </a:cubicBezTo>
                  <a:cubicBezTo>
                    <a:pt x="3935" y="1044"/>
                    <a:pt x="4390" y="802"/>
                    <a:pt x="4869" y="601"/>
                  </a:cubicBezTo>
                  <a:cubicBezTo>
                    <a:pt x="5342" y="406"/>
                    <a:pt x="5838" y="253"/>
                    <a:pt x="6340" y="152"/>
                  </a:cubicBezTo>
                  <a:cubicBezTo>
                    <a:pt x="6595" y="105"/>
                    <a:pt x="6849" y="64"/>
                    <a:pt x="7103" y="40"/>
                  </a:cubicBezTo>
                  <a:cubicBezTo>
                    <a:pt x="7617" y="-13"/>
                    <a:pt x="8143" y="-13"/>
                    <a:pt x="8657" y="40"/>
                  </a:cubicBezTo>
                  <a:cubicBezTo>
                    <a:pt x="8911" y="64"/>
                    <a:pt x="9165" y="105"/>
                    <a:pt x="9419" y="152"/>
                  </a:cubicBezTo>
                  <a:cubicBezTo>
                    <a:pt x="9921" y="253"/>
                    <a:pt x="10418" y="406"/>
                    <a:pt x="10890" y="601"/>
                  </a:cubicBezTo>
                  <a:cubicBezTo>
                    <a:pt x="11369" y="802"/>
                    <a:pt x="11824" y="1044"/>
                    <a:pt x="12255" y="1328"/>
                  </a:cubicBezTo>
                  <a:cubicBezTo>
                    <a:pt x="12468" y="1470"/>
                    <a:pt x="12675" y="1624"/>
                    <a:pt x="12876" y="1789"/>
                  </a:cubicBezTo>
                  <a:cubicBezTo>
                    <a:pt x="13077" y="1949"/>
                    <a:pt x="13266" y="2126"/>
                    <a:pt x="13449" y="2309"/>
                  </a:cubicBezTo>
                  <a:cubicBezTo>
                    <a:pt x="13632" y="2486"/>
                    <a:pt x="13810" y="2681"/>
                    <a:pt x="13969" y="2882"/>
                  </a:cubicBezTo>
                  <a:cubicBezTo>
                    <a:pt x="14135" y="3083"/>
                    <a:pt x="14288" y="3290"/>
                    <a:pt x="14430" y="3503"/>
                  </a:cubicBezTo>
                  <a:cubicBezTo>
                    <a:pt x="14714" y="3934"/>
                    <a:pt x="14956" y="4389"/>
                    <a:pt x="15157" y="4868"/>
                  </a:cubicBezTo>
                  <a:cubicBezTo>
                    <a:pt x="15352" y="5340"/>
                    <a:pt x="15500" y="5837"/>
                    <a:pt x="15606" y="6339"/>
                  </a:cubicBezTo>
                  <a:cubicBezTo>
                    <a:pt x="15653" y="6593"/>
                    <a:pt x="15695" y="6847"/>
                    <a:pt x="15718" y="7101"/>
                  </a:cubicBezTo>
                  <a:cubicBezTo>
                    <a:pt x="15742" y="7361"/>
                    <a:pt x="15760" y="7621"/>
                    <a:pt x="15760" y="7875"/>
                  </a:cubicBezTo>
                  <a:cubicBezTo>
                    <a:pt x="15760" y="8129"/>
                    <a:pt x="15742" y="8395"/>
                    <a:pt x="15718" y="8655"/>
                  </a:cubicBezTo>
                  <a:cubicBezTo>
                    <a:pt x="15695" y="8909"/>
                    <a:pt x="15653" y="9164"/>
                    <a:pt x="15606" y="9418"/>
                  </a:cubicBezTo>
                  <a:cubicBezTo>
                    <a:pt x="15500" y="9920"/>
                    <a:pt x="15352" y="10416"/>
                    <a:pt x="15157" y="10889"/>
                  </a:cubicBezTo>
                  <a:cubicBezTo>
                    <a:pt x="14956" y="11368"/>
                    <a:pt x="14714" y="11823"/>
                    <a:pt x="14430" y="12254"/>
                  </a:cubicBezTo>
                  <a:cubicBezTo>
                    <a:pt x="14288" y="12467"/>
                    <a:pt x="14135" y="12674"/>
                    <a:pt x="13969" y="12874"/>
                  </a:cubicBezTo>
                  <a:cubicBezTo>
                    <a:pt x="13810" y="13075"/>
                    <a:pt x="13632" y="13264"/>
                    <a:pt x="13449" y="13448"/>
                  </a:cubicBezTo>
                  <a:cubicBezTo>
                    <a:pt x="13266" y="13631"/>
                    <a:pt x="13077" y="13808"/>
                    <a:pt x="12876" y="13968"/>
                  </a:cubicBezTo>
                  <a:cubicBezTo>
                    <a:pt x="12675" y="14133"/>
                    <a:pt x="12468" y="14287"/>
                    <a:pt x="12255" y="14429"/>
                  </a:cubicBezTo>
                  <a:cubicBezTo>
                    <a:pt x="11824" y="14712"/>
                    <a:pt x="11369" y="14954"/>
                    <a:pt x="10890" y="15155"/>
                  </a:cubicBezTo>
                  <a:cubicBezTo>
                    <a:pt x="10418" y="15350"/>
                    <a:pt x="9921" y="15498"/>
                    <a:pt x="9419" y="15604"/>
                  </a:cubicBezTo>
                  <a:cubicBezTo>
                    <a:pt x="9165" y="15652"/>
                    <a:pt x="8911" y="15693"/>
                    <a:pt x="8657" y="15717"/>
                  </a:cubicBezTo>
                  <a:cubicBezTo>
                    <a:pt x="8397" y="15740"/>
                    <a:pt x="8137" y="15758"/>
                    <a:pt x="7877" y="15758"/>
                  </a:cubicBezTo>
                  <a:close/>
                </a:path>
              </a:pathLst>
            </a:custGeom>
            <a:gradFill>
              <a:gsLst>
                <a:gs pos="0">
                  <a:srgbClr val="2DC8FF"/>
                </a:gs>
                <a:gs pos="100000">
                  <a:srgbClr val="B057DE"/>
                </a:gs>
              </a:gsLst>
              <a:lin ang="5400000" scaled="1"/>
            </a:gradFill>
            <a:ln w="203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e-IL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646A74E-4F33-6F81-37A6-4EC2EC303AEC}"/>
                </a:ext>
              </a:extLst>
            </p:cNvPr>
            <p:cNvSpPr/>
            <p:nvPr/>
          </p:nvSpPr>
          <p:spPr>
            <a:xfrm>
              <a:off x="7937039" y="5577331"/>
              <a:ext cx="95798" cy="15753"/>
            </a:xfrm>
            <a:custGeom>
              <a:avLst/>
              <a:gdLst>
                <a:gd name="connsiteX0" fmla="*/ 87922 w 95798"/>
                <a:gd name="connsiteY0" fmla="*/ 15754 h 15753"/>
                <a:gd name="connsiteX1" fmla="*/ 7877 w 95798"/>
                <a:gd name="connsiteY1" fmla="*/ 15754 h 15753"/>
                <a:gd name="connsiteX2" fmla="*/ 0 w 95798"/>
                <a:gd name="connsiteY2" fmla="*/ 7877 h 15753"/>
                <a:gd name="connsiteX3" fmla="*/ 7877 w 95798"/>
                <a:gd name="connsiteY3" fmla="*/ 0 h 15753"/>
                <a:gd name="connsiteX4" fmla="*/ 87922 w 95798"/>
                <a:gd name="connsiteY4" fmla="*/ 0 h 15753"/>
                <a:gd name="connsiteX5" fmla="*/ 95798 w 95798"/>
                <a:gd name="connsiteY5" fmla="*/ 7877 h 15753"/>
                <a:gd name="connsiteX6" fmla="*/ 87922 w 95798"/>
                <a:gd name="connsiteY6" fmla="*/ 15754 h 1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798" h="15753">
                  <a:moveTo>
                    <a:pt x="87922" y="15754"/>
                  </a:moveTo>
                  <a:lnTo>
                    <a:pt x="7877" y="15754"/>
                  </a:lnTo>
                  <a:cubicBezTo>
                    <a:pt x="3528" y="15754"/>
                    <a:pt x="0" y="12226"/>
                    <a:pt x="0" y="7877"/>
                  </a:cubicBezTo>
                  <a:cubicBezTo>
                    <a:pt x="0" y="3528"/>
                    <a:pt x="3528" y="0"/>
                    <a:pt x="7877" y="0"/>
                  </a:cubicBezTo>
                  <a:lnTo>
                    <a:pt x="87922" y="0"/>
                  </a:lnTo>
                  <a:cubicBezTo>
                    <a:pt x="92271" y="0"/>
                    <a:pt x="95798" y="3528"/>
                    <a:pt x="95798" y="7877"/>
                  </a:cubicBezTo>
                  <a:cubicBezTo>
                    <a:pt x="95798" y="12226"/>
                    <a:pt x="92271" y="15754"/>
                    <a:pt x="87922" y="15754"/>
                  </a:cubicBezTo>
                  <a:close/>
                </a:path>
              </a:pathLst>
            </a:custGeom>
            <a:gradFill>
              <a:gsLst>
                <a:gs pos="0">
                  <a:srgbClr val="2DC8FF"/>
                </a:gs>
                <a:gs pos="100000">
                  <a:srgbClr val="B057DE"/>
                </a:gs>
              </a:gsLst>
              <a:lin ang="5400000" scaled="1"/>
            </a:gradFill>
            <a:ln w="203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e-IL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8D29E0D-FBA6-D5E2-614E-F494427FF957}"/>
                </a:ext>
              </a:extLst>
            </p:cNvPr>
            <p:cNvSpPr/>
            <p:nvPr/>
          </p:nvSpPr>
          <p:spPr>
            <a:xfrm>
              <a:off x="7930595" y="5536618"/>
              <a:ext cx="58538" cy="125479"/>
            </a:xfrm>
            <a:custGeom>
              <a:avLst/>
              <a:gdLst>
                <a:gd name="connsiteX0" fmla="*/ 7886 w 58538"/>
                <a:gd name="connsiteY0" fmla="*/ 125474 h 125479"/>
                <a:gd name="connsiteX1" fmla="*/ 972 w 58538"/>
                <a:gd name="connsiteY1" fmla="*/ 121385 h 125479"/>
                <a:gd name="connsiteX2" fmla="*/ 4092 w 58538"/>
                <a:gd name="connsiteY2" fmla="*/ 110689 h 125479"/>
                <a:gd name="connsiteX3" fmla="*/ 42785 w 58538"/>
                <a:gd name="connsiteY3" fmla="*/ 45341 h 125479"/>
                <a:gd name="connsiteX4" fmla="*/ 42785 w 58538"/>
                <a:gd name="connsiteY4" fmla="*/ 7877 h 125479"/>
                <a:gd name="connsiteX5" fmla="*/ 50662 w 58538"/>
                <a:gd name="connsiteY5" fmla="*/ 0 h 125479"/>
                <a:gd name="connsiteX6" fmla="*/ 58539 w 58538"/>
                <a:gd name="connsiteY6" fmla="*/ 7877 h 125479"/>
                <a:gd name="connsiteX7" fmla="*/ 58539 w 58538"/>
                <a:gd name="connsiteY7" fmla="*/ 45341 h 125479"/>
                <a:gd name="connsiteX8" fmla="*/ 11668 w 58538"/>
                <a:gd name="connsiteY8" fmla="*/ 124505 h 125479"/>
                <a:gd name="connsiteX9" fmla="*/ 7886 w 58538"/>
                <a:gd name="connsiteY9" fmla="*/ 125480 h 12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538" h="125479">
                  <a:moveTo>
                    <a:pt x="7886" y="125474"/>
                  </a:moveTo>
                  <a:cubicBezTo>
                    <a:pt x="5103" y="125474"/>
                    <a:pt x="2402" y="123997"/>
                    <a:pt x="972" y="121385"/>
                  </a:cubicBezTo>
                  <a:cubicBezTo>
                    <a:pt x="-1120" y="117568"/>
                    <a:pt x="275" y="112781"/>
                    <a:pt x="4092" y="110689"/>
                  </a:cubicBezTo>
                  <a:cubicBezTo>
                    <a:pt x="27959" y="97601"/>
                    <a:pt x="42785" y="72564"/>
                    <a:pt x="42785" y="45341"/>
                  </a:cubicBezTo>
                  <a:lnTo>
                    <a:pt x="42785" y="7877"/>
                  </a:lnTo>
                  <a:cubicBezTo>
                    <a:pt x="42785" y="3528"/>
                    <a:pt x="46313" y="0"/>
                    <a:pt x="50662" y="0"/>
                  </a:cubicBezTo>
                  <a:cubicBezTo>
                    <a:pt x="55011" y="0"/>
                    <a:pt x="58539" y="3528"/>
                    <a:pt x="58539" y="7877"/>
                  </a:cubicBezTo>
                  <a:lnTo>
                    <a:pt x="58539" y="45341"/>
                  </a:lnTo>
                  <a:cubicBezTo>
                    <a:pt x="58539" y="78313"/>
                    <a:pt x="40575" y="108651"/>
                    <a:pt x="11668" y="124505"/>
                  </a:cubicBezTo>
                  <a:cubicBezTo>
                    <a:pt x="10468" y="125167"/>
                    <a:pt x="9168" y="125480"/>
                    <a:pt x="7886" y="125480"/>
                  </a:cubicBezTo>
                  <a:close/>
                </a:path>
              </a:pathLst>
            </a:custGeom>
            <a:gradFill>
              <a:gsLst>
                <a:gs pos="0">
                  <a:srgbClr val="2DC8FF"/>
                </a:gs>
                <a:gs pos="100000">
                  <a:srgbClr val="B057DE"/>
                </a:gs>
              </a:gsLst>
              <a:lin ang="5400000" scaled="1"/>
            </a:gradFill>
            <a:ln w="203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e-IL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D3787BB9-DB10-67B8-0C1B-1E8644CD17BD}"/>
                </a:ext>
              </a:extLst>
            </p:cNvPr>
            <p:cNvSpPr/>
            <p:nvPr/>
          </p:nvSpPr>
          <p:spPr>
            <a:xfrm>
              <a:off x="7973380" y="5536612"/>
              <a:ext cx="58538" cy="125479"/>
            </a:xfrm>
            <a:custGeom>
              <a:avLst/>
              <a:gdLst>
                <a:gd name="connsiteX0" fmla="*/ 50653 w 58538"/>
                <a:gd name="connsiteY0" fmla="*/ 125480 h 125479"/>
                <a:gd name="connsiteX1" fmla="*/ 46871 w 58538"/>
                <a:gd name="connsiteY1" fmla="*/ 124505 h 125479"/>
                <a:gd name="connsiteX2" fmla="*/ 0 w 58538"/>
                <a:gd name="connsiteY2" fmla="*/ 45341 h 125479"/>
                <a:gd name="connsiteX3" fmla="*/ 0 w 58538"/>
                <a:gd name="connsiteY3" fmla="*/ 7877 h 125479"/>
                <a:gd name="connsiteX4" fmla="*/ 7877 w 58538"/>
                <a:gd name="connsiteY4" fmla="*/ 0 h 125479"/>
                <a:gd name="connsiteX5" fmla="*/ 15754 w 58538"/>
                <a:gd name="connsiteY5" fmla="*/ 7877 h 125479"/>
                <a:gd name="connsiteX6" fmla="*/ 15754 w 58538"/>
                <a:gd name="connsiteY6" fmla="*/ 45341 h 125479"/>
                <a:gd name="connsiteX7" fmla="*/ 54447 w 58538"/>
                <a:gd name="connsiteY7" fmla="*/ 110689 h 125479"/>
                <a:gd name="connsiteX8" fmla="*/ 57567 w 58538"/>
                <a:gd name="connsiteY8" fmla="*/ 121385 h 125479"/>
                <a:gd name="connsiteX9" fmla="*/ 50653 w 58538"/>
                <a:gd name="connsiteY9" fmla="*/ 125474 h 12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538" h="125479">
                  <a:moveTo>
                    <a:pt x="50653" y="125480"/>
                  </a:moveTo>
                  <a:cubicBezTo>
                    <a:pt x="49371" y="125480"/>
                    <a:pt x="48071" y="125167"/>
                    <a:pt x="46871" y="124505"/>
                  </a:cubicBezTo>
                  <a:cubicBezTo>
                    <a:pt x="17958" y="108651"/>
                    <a:pt x="0" y="78313"/>
                    <a:pt x="0" y="45341"/>
                  </a:cubicBezTo>
                  <a:lnTo>
                    <a:pt x="0" y="7877"/>
                  </a:lnTo>
                  <a:cubicBezTo>
                    <a:pt x="0" y="3528"/>
                    <a:pt x="3528" y="0"/>
                    <a:pt x="7877" y="0"/>
                  </a:cubicBezTo>
                  <a:cubicBezTo>
                    <a:pt x="12226" y="0"/>
                    <a:pt x="15754" y="3528"/>
                    <a:pt x="15754" y="7877"/>
                  </a:cubicBezTo>
                  <a:lnTo>
                    <a:pt x="15754" y="45341"/>
                  </a:lnTo>
                  <a:cubicBezTo>
                    <a:pt x="15754" y="72558"/>
                    <a:pt x="30580" y="97601"/>
                    <a:pt x="54447" y="110689"/>
                  </a:cubicBezTo>
                  <a:cubicBezTo>
                    <a:pt x="58264" y="112781"/>
                    <a:pt x="59658" y="117574"/>
                    <a:pt x="57567" y="121385"/>
                  </a:cubicBezTo>
                  <a:cubicBezTo>
                    <a:pt x="56131" y="123997"/>
                    <a:pt x="53436" y="125474"/>
                    <a:pt x="50653" y="125474"/>
                  </a:cubicBezTo>
                  <a:close/>
                </a:path>
              </a:pathLst>
            </a:custGeom>
            <a:gradFill>
              <a:gsLst>
                <a:gs pos="0">
                  <a:srgbClr val="2DC8FF"/>
                </a:gs>
                <a:gs pos="100000">
                  <a:srgbClr val="B057DE"/>
                </a:gs>
              </a:gsLst>
              <a:lin ang="5400000" scaled="1"/>
            </a:gradFill>
            <a:ln w="203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e-IL"/>
            </a:p>
          </p:txBody>
        </p: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96BCD2B9-5560-4B44-B1BB-C8F90333C445}"/>
              </a:ext>
            </a:extLst>
          </p:cNvPr>
          <p:cNvCxnSpPr>
            <a:cxnSpLocks/>
          </p:cNvCxnSpPr>
          <p:nvPr/>
        </p:nvCxnSpPr>
        <p:spPr>
          <a:xfrm>
            <a:off x="5775931" y="3510420"/>
            <a:ext cx="0" cy="709573"/>
          </a:xfrm>
          <a:prstGeom prst="line">
            <a:avLst/>
          </a:prstGeom>
          <a:ln w="38100" cap="rnd">
            <a:solidFill>
              <a:srgbClr val="B057DE"/>
            </a:solidFill>
            <a:prstDash val="sysDot"/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object 50">
            <a:extLst>
              <a:ext uri="{FF2B5EF4-FFF2-40B4-BE49-F238E27FC236}">
                <a16:creationId xmlns:a16="http://schemas.microsoft.com/office/drawing/2014/main" id="{06A16DA1-661E-53B6-BC80-889C2302342B}"/>
              </a:ext>
            </a:extLst>
          </p:cNvPr>
          <p:cNvSpPr txBox="1"/>
          <p:nvPr/>
        </p:nvSpPr>
        <p:spPr>
          <a:xfrm>
            <a:off x="5884927" y="3588824"/>
            <a:ext cx="1004328" cy="561692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/>
            <a:r>
              <a:rPr lang="en-US" sz="1100" spc="31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Speech Service</a:t>
            </a:r>
          </a:p>
          <a:p>
            <a:pPr marL="12700"/>
            <a:r>
              <a:rPr lang="en-US" sz="1100" spc="31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APIs</a:t>
            </a:r>
          </a:p>
        </p:txBody>
      </p:sp>
      <p:sp>
        <p:nvSpPr>
          <p:cNvPr id="170" name="object 50">
            <a:extLst>
              <a:ext uri="{FF2B5EF4-FFF2-40B4-BE49-F238E27FC236}">
                <a16:creationId xmlns:a16="http://schemas.microsoft.com/office/drawing/2014/main" id="{1B0F9D44-E68F-1040-FD78-C8458DBECFC4}"/>
              </a:ext>
            </a:extLst>
          </p:cNvPr>
          <p:cNvSpPr txBox="1"/>
          <p:nvPr/>
        </p:nvSpPr>
        <p:spPr>
          <a:xfrm>
            <a:off x="6534053" y="2302998"/>
            <a:ext cx="1299224" cy="39241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algn="ctr"/>
            <a:r>
              <a:rPr lang="en-US" sz="1100" spc="31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Bot Framework APIs</a:t>
            </a:r>
          </a:p>
        </p:txBody>
      </p:sp>
      <p:sp>
        <p:nvSpPr>
          <p:cNvPr id="171" name="object 50">
            <a:extLst>
              <a:ext uri="{FF2B5EF4-FFF2-40B4-BE49-F238E27FC236}">
                <a16:creationId xmlns:a16="http://schemas.microsoft.com/office/drawing/2014/main" id="{8B82B6A6-62D1-5055-C236-7A53C2B6920C}"/>
              </a:ext>
            </a:extLst>
          </p:cNvPr>
          <p:cNvSpPr txBox="1"/>
          <p:nvPr/>
        </p:nvSpPr>
        <p:spPr>
          <a:xfrm>
            <a:off x="3908445" y="2302998"/>
            <a:ext cx="1299224" cy="39241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algn="ctr"/>
            <a:r>
              <a:rPr lang="en-US" sz="1100" spc="31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VoIP</a:t>
            </a:r>
          </a:p>
          <a:p>
            <a:pPr marL="12700" algn="ctr"/>
            <a:r>
              <a:rPr lang="en-US" sz="1100" spc="31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Protocols</a:t>
            </a:r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93E3966A-3D50-57F1-B5F9-6C0679B15EE4}"/>
              </a:ext>
            </a:extLst>
          </p:cNvPr>
          <p:cNvCxnSpPr>
            <a:cxnSpLocks/>
          </p:cNvCxnSpPr>
          <p:nvPr/>
        </p:nvCxnSpPr>
        <p:spPr>
          <a:xfrm>
            <a:off x="6703551" y="2806247"/>
            <a:ext cx="983707" cy="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object 50">
            <a:extLst>
              <a:ext uri="{FF2B5EF4-FFF2-40B4-BE49-F238E27FC236}">
                <a16:creationId xmlns:a16="http://schemas.microsoft.com/office/drawing/2014/main" id="{90A5E716-2813-6A46-13EA-204D8F0A90BA}"/>
              </a:ext>
            </a:extLst>
          </p:cNvPr>
          <p:cNvSpPr txBox="1"/>
          <p:nvPr/>
        </p:nvSpPr>
        <p:spPr>
          <a:xfrm>
            <a:off x="1452668" y="2011609"/>
            <a:ext cx="798608" cy="469359"/>
          </a:xfrm>
          <a:prstGeom prst="rect">
            <a:avLst/>
          </a:prstGeom>
        </p:spPr>
        <p:txBody>
          <a:bodyPr vert="horz" wrap="square" lIns="0" tIns="53340" rIns="0" bIns="0" rtlCol="0" anchor="ctr">
            <a:spAutoFit/>
          </a:bodyPr>
          <a:lstStyle/>
          <a:p>
            <a:pPr marL="12700"/>
            <a:r>
              <a:rPr lang="en-US" sz="900">
                <a:solidFill>
                  <a:srgbClr val="02132D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Public Telephony  Provider</a:t>
            </a:r>
          </a:p>
        </p:txBody>
      </p: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D63662D5-4BDF-8BC4-6776-C6EF66945B19}"/>
              </a:ext>
            </a:extLst>
          </p:cNvPr>
          <p:cNvGrpSpPr/>
          <p:nvPr/>
        </p:nvGrpSpPr>
        <p:grpSpPr>
          <a:xfrm>
            <a:off x="2250783" y="2031627"/>
            <a:ext cx="457200" cy="457200"/>
            <a:chOff x="2827952" y="1710630"/>
            <a:chExt cx="585078" cy="585078"/>
          </a:xfrm>
        </p:grpSpPr>
        <p:grpSp>
          <p:nvGrpSpPr>
            <p:cNvPr id="187" name="Graphic 185">
              <a:extLst>
                <a:ext uri="{FF2B5EF4-FFF2-40B4-BE49-F238E27FC236}">
                  <a16:creationId xmlns:a16="http://schemas.microsoft.com/office/drawing/2014/main" id="{4AC4A024-8068-9973-F538-A9C85BFB4F93}"/>
                </a:ext>
              </a:extLst>
            </p:cNvPr>
            <p:cNvGrpSpPr/>
            <p:nvPr/>
          </p:nvGrpSpPr>
          <p:grpSpPr>
            <a:xfrm>
              <a:off x="2945674" y="1834789"/>
              <a:ext cx="334743" cy="334741"/>
              <a:chOff x="3810000" y="1143000"/>
              <a:chExt cx="4572000" cy="4572000"/>
            </a:xfrm>
            <a:solidFill>
              <a:srgbClr val="02132D"/>
            </a:solidFill>
          </p:grpSpPr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9F119D1-6173-D92C-E56D-14D07A366CF3}"/>
                  </a:ext>
                </a:extLst>
              </p:cNvPr>
              <p:cNvSpPr/>
              <p:nvPr/>
            </p:nvSpPr>
            <p:spPr>
              <a:xfrm>
                <a:off x="3810000" y="1143000"/>
                <a:ext cx="4572000" cy="4572000"/>
              </a:xfrm>
              <a:custGeom>
                <a:avLst/>
                <a:gdLst>
                  <a:gd name="connsiteX0" fmla="*/ 4495800 w 4572000"/>
                  <a:gd name="connsiteY0" fmla="*/ 4419600 h 4572000"/>
                  <a:gd name="connsiteX1" fmla="*/ 4038600 w 4572000"/>
                  <a:gd name="connsiteY1" fmla="*/ 4419600 h 4572000"/>
                  <a:gd name="connsiteX2" fmla="*/ 4038600 w 4572000"/>
                  <a:gd name="connsiteY2" fmla="*/ 1905000 h 4572000"/>
                  <a:gd name="connsiteX3" fmla="*/ 3962400 w 4572000"/>
                  <a:gd name="connsiteY3" fmla="*/ 1828800 h 4572000"/>
                  <a:gd name="connsiteX4" fmla="*/ 2895600 w 4572000"/>
                  <a:gd name="connsiteY4" fmla="*/ 1828800 h 4572000"/>
                  <a:gd name="connsiteX5" fmla="*/ 2895600 w 4572000"/>
                  <a:gd name="connsiteY5" fmla="*/ 76200 h 4572000"/>
                  <a:gd name="connsiteX6" fmla="*/ 2819400 w 4572000"/>
                  <a:gd name="connsiteY6" fmla="*/ 0 h 4572000"/>
                  <a:gd name="connsiteX7" fmla="*/ 838200 w 4572000"/>
                  <a:gd name="connsiteY7" fmla="*/ 0 h 4572000"/>
                  <a:gd name="connsiteX8" fmla="*/ 762000 w 4572000"/>
                  <a:gd name="connsiteY8" fmla="*/ 76200 h 4572000"/>
                  <a:gd name="connsiteX9" fmla="*/ 762000 w 4572000"/>
                  <a:gd name="connsiteY9" fmla="*/ 4419600 h 4572000"/>
                  <a:gd name="connsiteX10" fmla="*/ 76200 w 4572000"/>
                  <a:gd name="connsiteY10" fmla="*/ 4419600 h 4572000"/>
                  <a:gd name="connsiteX11" fmla="*/ 0 w 4572000"/>
                  <a:gd name="connsiteY11" fmla="*/ 4495800 h 4572000"/>
                  <a:gd name="connsiteX12" fmla="*/ 76200 w 4572000"/>
                  <a:gd name="connsiteY12" fmla="*/ 4572000 h 4572000"/>
                  <a:gd name="connsiteX13" fmla="*/ 4495800 w 4572000"/>
                  <a:gd name="connsiteY13" fmla="*/ 4572000 h 4572000"/>
                  <a:gd name="connsiteX14" fmla="*/ 4572000 w 4572000"/>
                  <a:gd name="connsiteY14" fmla="*/ 4495800 h 4572000"/>
                  <a:gd name="connsiteX15" fmla="*/ 4495800 w 4572000"/>
                  <a:gd name="connsiteY15" fmla="*/ 4419600 h 4572000"/>
                  <a:gd name="connsiteX16" fmla="*/ 1600200 w 4572000"/>
                  <a:gd name="connsiteY16" fmla="*/ 4419600 h 4572000"/>
                  <a:gd name="connsiteX17" fmla="*/ 1295400 w 4572000"/>
                  <a:gd name="connsiteY17" fmla="*/ 4419600 h 4572000"/>
                  <a:gd name="connsiteX18" fmla="*/ 1295400 w 4572000"/>
                  <a:gd name="connsiteY18" fmla="*/ 3733800 h 4572000"/>
                  <a:gd name="connsiteX19" fmla="*/ 1371600 w 4572000"/>
                  <a:gd name="connsiteY19" fmla="*/ 3657600 h 4572000"/>
                  <a:gd name="connsiteX20" fmla="*/ 1524000 w 4572000"/>
                  <a:gd name="connsiteY20" fmla="*/ 3657600 h 4572000"/>
                  <a:gd name="connsiteX21" fmla="*/ 1600200 w 4572000"/>
                  <a:gd name="connsiteY21" fmla="*/ 3733800 h 4572000"/>
                  <a:gd name="connsiteX22" fmla="*/ 1600200 w 4572000"/>
                  <a:gd name="connsiteY22" fmla="*/ 4419600 h 4572000"/>
                  <a:gd name="connsiteX23" fmla="*/ 1905000 w 4572000"/>
                  <a:gd name="connsiteY23" fmla="*/ 1905000 h 4572000"/>
                  <a:gd name="connsiteX24" fmla="*/ 1905000 w 4572000"/>
                  <a:gd name="connsiteY24" fmla="*/ 4419600 h 4572000"/>
                  <a:gd name="connsiteX25" fmla="*/ 1752600 w 4572000"/>
                  <a:gd name="connsiteY25" fmla="*/ 4419600 h 4572000"/>
                  <a:gd name="connsiteX26" fmla="*/ 1752600 w 4572000"/>
                  <a:gd name="connsiteY26" fmla="*/ 3733800 h 4572000"/>
                  <a:gd name="connsiteX27" fmla="*/ 1524000 w 4572000"/>
                  <a:gd name="connsiteY27" fmla="*/ 3505200 h 4572000"/>
                  <a:gd name="connsiteX28" fmla="*/ 1371600 w 4572000"/>
                  <a:gd name="connsiteY28" fmla="*/ 3505200 h 4572000"/>
                  <a:gd name="connsiteX29" fmla="*/ 1143000 w 4572000"/>
                  <a:gd name="connsiteY29" fmla="*/ 3733800 h 4572000"/>
                  <a:gd name="connsiteX30" fmla="*/ 1143000 w 4572000"/>
                  <a:gd name="connsiteY30" fmla="*/ 4419600 h 4572000"/>
                  <a:gd name="connsiteX31" fmla="*/ 914400 w 4572000"/>
                  <a:gd name="connsiteY31" fmla="*/ 4419600 h 4572000"/>
                  <a:gd name="connsiteX32" fmla="*/ 914400 w 4572000"/>
                  <a:gd name="connsiteY32" fmla="*/ 152400 h 4572000"/>
                  <a:gd name="connsiteX33" fmla="*/ 2743200 w 4572000"/>
                  <a:gd name="connsiteY33" fmla="*/ 152400 h 4572000"/>
                  <a:gd name="connsiteX34" fmla="*/ 2743200 w 4572000"/>
                  <a:gd name="connsiteY34" fmla="*/ 1828800 h 4572000"/>
                  <a:gd name="connsiteX35" fmla="*/ 1981200 w 4572000"/>
                  <a:gd name="connsiteY35" fmla="*/ 1828800 h 4572000"/>
                  <a:gd name="connsiteX36" fmla="*/ 1905000 w 4572000"/>
                  <a:gd name="connsiteY36" fmla="*/ 1905000 h 4572000"/>
                  <a:gd name="connsiteX37" fmla="*/ 3886200 w 4572000"/>
                  <a:gd name="connsiteY37" fmla="*/ 4419600 h 4572000"/>
                  <a:gd name="connsiteX38" fmla="*/ 2057400 w 4572000"/>
                  <a:gd name="connsiteY38" fmla="*/ 4419600 h 4572000"/>
                  <a:gd name="connsiteX39" fmla="*/ 2057400 w 4572000"/>
                  <a:gd name="connsiteY39" fmla="*/ 1981200 h 4572000"/>
                  <a:gd name="connsiteX40" fmla="*/ 3886200 w 4572000"/>
                  <a:gd name="connsiteY40" fmla="*/ 1981200 h 4572000"/>
                  <a:gd name="connsiteX41" fmla="*/ 3886200 w 4572000"/>
                  <a:gd name="connsiteY41" fmla="*/ 4419600 h 457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572000" h="4572000">
                    <a:moveTo>
                      <a:pt x="4495800" y="4419600"/>
                    </a:moveTo>
                    <a:lnTo>
                      <a:pt x="4038600" y="4419600"/>
                    </a:lnTo>
                    <a:lnTo>
                      <a:pt x="4038600" y="1905000"/>
                    </a:lnTo>
                    <a:cubicBezTo>
                      <a:pt x="4038600" y="1862919"/>
                      <a:pt x="4004482" y="1828800"/>
                      <a:pt x="3962400" y="1828800"/>
                    </a:cubicBezTo>
                    <a:lnTo>
                      <a:pt x="2895600" y="1828800"/>
                    </a:lnTo>
                    <a:lnTo>
                      <a:pt x="2895600" y="76200"/>
                    </a:lnTo>
                    <a:cubicBezTo>
                      <a:pt x="2895600" y="34119"/>
                      <a:pt x="2861482" y="0"/>
                      <a:pt x="2819400" y="0"/>
                    </a:cubicBezTo>
                    <a:lnTo>
                      <a:pt x="838200" y="0"/>
                    </a:lnTo>
                    <a:cubicBezTo>
                      <a:pt x="796119" y="0"/>
                      <a:pt x="762000" y="34119"/>
                      <a:pt x="762000" y="76200"/>
                    </a:cubicBezTo>
                    <a:lnTo>
                      <a:pt x="762000" y="4419600"/>
                    </a:lnTo>
                    <a:lnTo>
                      <a:pt x="76200" y="4419600"/>
                    </a:lnTo>
                    <a:cubicBezTo>
                      <a:pt x="34119" y="4419600"/>
                      <a:pt x="0" y="4453719"/>
                      <a:pt x="0" y="4495800"/>
                    </a:cubicBezTo>
                    <a:cubicBezTo>
                      <a:pt x="0" y="4537882"/>
                      <a:pt x="34119" y="4572000"/>
                      <a:pt x="76200" y="4572000"/>
                    </a:cubicBezTo>
                    <a:lnTo>
                      <a:pt x="4495800" y="4572000"/>
                    </a:lnTo>
                    <a:cubicBezTo>
                      <a:pt x="4537882" y="4572000"/>
                      <a:pt x="4572000" y="4537882"/>
                      <a:pt x="4572000" y="4495800"/>
                    </a:cubicBezTo>
                    <a:cubicBezTo>
                      <a:pt x="4572000" y="4453719"/>
                      <a:pt x="4537882" y="4419600"/>
                      <a:pt x="4495800" y="4419600"/>
                    </a:cubicBezTo>
                    <a:close/>
                    <a:moveTo>
                      <a:pt x="1600200" y="4419600"/>
                    </a:moveTo>
                    <a:lnTo>
                      <a:pt x="1295400" y="4419600"/>
                    </a:lnTo>
                    <a:lnTo>
                      <a:pt x="1295400" y="3733800"/>
                    </a:lnTo>
                    <a:cubicBezTo>
                      <a:pt x="1295400" y="3691719"/>
                      <a:pt x="1329519" y="3657600"/>
                      <a:pt x="1371600" y="3657600"/>
                    </a:cubicBezTo>
                    <a:lnTo>
                      <a:pt x="1524000" y="3657600"/>
                    </a:lnTo>
                    <a:cubicBezTo>
                      <a:pt x="1566082" y="3657600"/>
                      <a:pt x="1600200" y="3691719"/>
                      <a:pt x="1600200" y="3733800"/>
                    </a:cubicBezTo>
                    <a:lnTo>
                      <a:pt x="1600200" y="4419600"/>
                    </a:lnTo>
                    <a:close/>
                    <a:moveTo>
                      <a:pt x="1905000" y="1905000"/>
                    </a:moveTo>
                    <a:lnTo>
                      <a:pt x="1905000" y="4419600"/>
                    </a:lnTo>
                    <a:lnTo>
                      <a:pt x="1752600" y="4419600"/>
                    </a:lnTo>
                    <a:lnTo>
                      <a:pt x="1752600" y="3733800"/>
                    </a:lnTo>
                    <a:cubicBezTo>
                      <a:pt x="1752600" y="3607546"/>
                      <a:pt x="1650254" y="3505200"/>
                      <a:pt x="1524000" y="3505200"/>
                    </a:cubicBezTo>
                    <a:lnTo>
                      <a:pt x="1371600" y="3505200"/>
                    </a:lnTo>
                    <a:cubicBezTo>
                      <a:pt x="1245346" y="3505200"/>
                      <a:pt x="1143000" y="3607546"/>
                      <a:pt x="1143000" y="3733800"/>
                    </a:cubicBezTo>
                    <a:lnTo>
                      <a:pt x="1143000" y="4419600"/>
                    </a:lnTo>
                    <a:lnTo>
                      <a:pt x="914400" y="4419600"/>
                    </a:lnTo>
                    <a:lnTo>
                      <a:pt x="914400" y="152400"/>
                    </a:lnTo>
                    <a:lnTo>
                      <a:pt x="2743200" y="152400"/>
                    </a:lnTo>
                    <a:lnTo>
                      <a:pt x="2743200" y="1828800"/>
                    </a:lnTo>
                    <a:lnTo>
                      <a:pt x="1981200" y="1828800"/>
                    </a:lnTo>
                    <a:cubicBezTo>
                      <a:pt x="1939119" y="1828800"/>
                      <a:pt x="1905000" y="1862919"/>
                      <a:pt x="1905000" y="1905000"/>
                    </a:cubicBezTo>
                    <a:close/>
                    <a:moveTo>
                      <a:pt x="3886200" y="4419600"/>
                    </a:moveTo>
                    <a:lnTo>
                      <a:pt x="2057400" y="4419600"/>
                    </a:lnTo>
                    <a:lnTo>
                      <a:pt x="2057400" y="1981200"/>
                    </a:lnTo>
                    <a:lnTo>
                      <a:pt x="3886200" y="1981200"/>
                    </a:lnTo>
                    <a:lnTo>
                      <a:pt x="3886200" y="4419600"/>
                    </a:lnTo>
                    <a:close/>
                  </a:path>
                </a:pathLst>
              </a:custGeom>
              <a:grpFill/>
              <a:ln w="203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761DDEF9-B51D-0517-02A2-B566C675FA6B}"/>
                  </a:ext>
                </a:extLst>
              </p:cNvPr>
              <p:cNvSpPr/>
              <p:nvPr/>
            </p:nvSpPr>
            <p:spPr>
              <a:xfrm>
                <a:off x="5715000" y="2209800"/>
                <a:ext cx="609600" cy="609600"/>
              </a:xfrm>
              <a:custGeom>
                <a:avLst/>
                <a:gdLst>
                  <a:gd name="connsiteX0" fmla="*/ 533400 w 609600"/>
                  <a:gd name="connsiteY0" fmla="*/ 0 h 609600"/>
                  <a:gd name="connsiteX1" fmla="*/ 76200 w 609600"/>
                  <a:gd name="connsiteY1" fmla="*/ 0 h 609600"/>
                  <a:gd name="connsiteX2" fmla="*/ 0 w 609600"/>
                  <a:gd name="connsiteY2" fmla="*/ 76200 h 609600"/>
                  <a:gd name="connsiteX3" fmla="*/ 0 w 609600"/>
                  <a:gd name="connsiteY3" fmla="*/ 533400 h 609600"/>
                  <a:gd name="connsiteX4" fmla="*/ 76200 w 609600"/>
                  <a:gd name="connsiteY4" fmla="*/ 609600 h 609600"/>
                  <a:gd name="connsiteX5" fmla="*/ 533400 w 609600"/>
                  <a:gd name="connsiteY5" fmla="*/ 609600 h 609600"/>
                  <a:gd name="connsiteX6" fmla="*/ 609600 w 609600"/>
                  <a:gd name="connsiteY6" fmla="*/ 533400 h 609600"/>
                  <a:gd name="connsiteX7" fmla="*/ 609600 w 609600"/>
                  <a:gd name="connsiteY7" fmla="*/ 76200 h 609600"/>
                  <a:gd name="connsiteX8" fmla="*/ 533400 w 609600"/>
                  <a:gd name="connsiteY8" fmla="*/ 0 h 609600"/>
                  <a:gd name="connsiteX9" fmla="*/ 457200 w 609600"/>
                  <a:gd name="connsiteY9" fmla="*/ 457200 h 609600"/>
                  <a:gd name="connsiteX10" fmla="*/ 152400 w 609600"/>
                  <a:gd name="connsiteY10" fmla="*/ 457200 h 609600"/>
                  <a:gd name="connsiteX11" fmla="*/ 152400 w 609600"/>
                  <a:gd name="connsiteY11" fmla="*/ 152400 h 609600"/>
                  <a:gd name="connsiteX12" fmla="*/ 457200 w 609600"/>
                  <a:gd name="connsiteY12" fmla="*/ 152400 h 609600"/>
                  <a:gd name="connsiteX13" fmla="*/ 457200 w 609600"/>
                  <a:gd name="connsiteY13" fmla="*/ 4572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9600" h="609600">
                    <a:moveTo>
                      <a:pt x="533400" y="0"/>
                    </a:moveTo>
                    <a:lnTo>
                      <a:pt x="76200" y="0"/>
                    </a:lnTo>
                    <a:cubicBezTo>
                      <a:pt x="34119" y="0"/>
                      <a:pt x="0" y="34119"/>
                      <a:pt x="0" y="76200"/>
                    </a:cubicBezTo>
                    <a:lnTo>
                      <a:pt x="0" y="533400"/>
                    </a:lnTo>
                    <a:cubicBezTo>
                      <a:pt x="0" y="575481"/>
                      <a:pt x="34119" y="609600"/>
                      <a:pt x="76200" y="609600"/>
                    </a:cubicBezTo>
                    <a:lnTo>
                      <a:pt x="533400" y="609600"/>
                    </a:lnTo>
                    <a:cubicBezTo>
                      <a:pt x="575481" y="609600"/>
                      <a:pt x="609600" y="575481"/>
                      <a:pt x="609600" y="533400"/>
                    </a:cubicBezTo>
                    <a:lnTo>
                      <a:pt x="609600" y="76200"/>
                    </a:lnTo>
                    <a:cubicBezTo>
                      <a:pt x="609600" y="34119"/>
                      <a:pt x="575481" y="0"/>
                      <a:pt x="533400" y="0"/>
                    </a:cubicBezTo>
                    <a:close/>
                    <a:moveTo>
                      <a:pt x="457200" y="457200"/>
                    </a:moveTo>
                    <a:lnTo>
                      <a:pt x="152400" y="457200"/>
                    </a:lnTo>
                    <a:lnTo>
                      <a:pt x="152400" y="152400"/>
                    </a:lnTo>
                    <a:lnTo>
                      <a:pt x="457200" y="152400"/>
                    </a:lnTo>
                    <a:lnTo>
                      <a:pt x="457200" y="457200"/>
                    </a:lnTo>
                    <a:close/>
                  </a:path>
                </a:pathLst>
              </a:custGeom>
              <a:grpFill/>
              <a:ln w="203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8F3200FC-4AB0-6C35-197D-8D1161AB8BC6}"/>
                  </a:ext>
                </a:extLst>
              </p:cNvPr>
              <p:cNvSpPr/>
              <p:nvPr/>
            </p:nvSpPr>
            <p:spPr>
              <a:xfrm>
                <a:off x="5715000" y="1447800"/>
                <a:ext cx="609600" cy="609600"/>
              </a:xfrm>
              <a:custGeom>
                <a:avLst/>
                <a:gdLst>
                  <a:gd name="connsiteX0" fmla="*/ 533400 w 609600"/>
                  <a:gd name="connsiteY0" fmla="*/ 0 h 609600"/>
                  <a:gd name="connsiteX1" fmla="*/ 76200 w 609600"/>
                  <a:gd name="connsiteY1" fmla="*/ 0 h 609600"/>
                  <a:gd name="connsiteX2" fmla="*/ 0 w 609600"/>
                  <a:gd name="connsiteY2" fmla="*/ 76200 h 609600"/>
                  <a:gd name="connsiteX3" fmla="*/ 0 w 609600"/>
                  <a:gd name="connsiteY3" fmla="*/ 533400 h 609600"/>
                  <a:gd name="connsiteX4" fmla="*/ 76200 w 609600"/>
                  <a:gd name="connsiteY4" fmla="*/ 609600 h 609600"/>
                  <a:gd name="connsiteX5" fmla="*/ 533400 w 609600"/>
                  <a:gd name="connsiteY5" fmla="*/ 609600 h 609600"/>
                  <a:gd name="connsiteX6" fmla="*/ 609600 w 609600"/>
                  <a:gd name="connsiteY6" fmla="*/ 533400 h 609600"/>
                  <a:gd name="connsiteX7" fmla="*/ 609600 w 609600"/>
                  <a:gd name="connsiteY7" fmla="*/ 76200 h 609600"/>
                  <a:gd name="connsiteX8" fmla="*/ 533400 w 609600"/>
                  <a:gd name="connsiteY8" fmla="*/ 0 h 609600"/>
                  <a:gd name="connsiteX9" fmla="*/ 457200 w 609600"/>
                  <a:gd name="connsiteY9" fmla="*/ 457200 h 609600"/>
                  <a:gd name="connsiteX10" fmla="*/ 152400 w 609600"/>
                  <a:gd name="connsiteY10" fmla="*/ 457200 h 609600"/>
                  <a:gd name="connsiteX11" fmla="*/ 152400 w 609600"/>
                  <a:gd name="connsiteY11" fmla="*/ 152400 h 609600"/>
                  <a:gd name="connsiteX12" fmla="*/ 457200 w 609600"/>
                  <a:gd name="connsiteY12" fmla="*/ 152400 h 609600"/>
                  <a:gd name="connsiteX13" fmla="*/ 457200 w 609600"/>
                  <a:gd name="connsiteY13" fmla="*/ 4572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9600" h="609600">
                    <a:moveTo>
                      <a:pt x="533400" y="0"/>
                    </a:moveTo>
                    <a:lnTo>
                      <a:pt x="76200" y="0"/>
                    </a:lnTo>
                    <a:cubicBezTo>
                      <a:pt x="34119" y="0"/>
                      <a:pt x="0" y="34119"/>
                      <a:pt x="0" y="76200"/>
                    </a:cubicBezTo>
                    <a:lnTo>
                      <a:pt x="0" y="533400"/>
                    </a:lnTo>
                    <a:cubicBezTo>
                      <a:pt x="0" y="575481"/>
                      <a:pt x="34119" y="609600"/>
                      <a:pt x="76200" y="609600"/>
                    </a:cubicBezTo>
                    <a:lnTo>
                      <a:pt x="533400" y="609600"/>
                    </a:lnTo>
                    <a:cubicBezTo>
                      <a:pt x="575481" y="609600"/>
                      <a:pt x="609600" y="575481"/>
                      <a:pt x="609600" y="533400"/>
                    </a:cubicBezTo>
                    <a:lnTo>
                      <a:pt x="609600" y="76200"/>
                    </a:lnTo>
                    <a:cubicBezTo>
                      <a:pt x="609600" y="34119"/>
                      <a:pt x="575481" y="0"/>
                      <a:pt x="533400" y="0"/>
                    </a:cubicBezTo>
                    <a:close/>
                    <a:moveTo>
                      <a:pt x="457200" y="457200"/>
                    </a:moveTo>
                    <a:lnTo>
                      <a:pt x="152400" y="457200"/>
                    </a:lnTo>
                    <a:lnTo>
                      <a:pt x="152400" y="152400"/>
                    </a:lnTo>
                    <a:lnTo>
                      <a:pt x="457200" y="152400"/>
                    </a:lnTo>
                    <a:lnTo>
                      <a:pt x="457200" y="457200"/>
                    </a:lnTo>
                    <a:close/>
                  </a:path>
                </a:pathLst>
              </a:custGeom>
              <a:grpFill/>
              <a:ln w="203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361C1D0A-3539-3852-D490-F311ED695F9D}"/>
                  </a:ext>
                </a:extLst>
              </p:cNvPr>
              <p:cNvSpPr/>
              <p:nvPr/>
            </p:nvSpPr>
            <p:spPr>
              <a:xfrm>
                <a:off x="4953000" y="2209800"/>
                <a:ext cx="609600" cy="609600"/>
              </a:xfrm>
              <a:custGeom>
                <a:avLst/>
                <a:gdLst>
                  <a:gd name="connsiteX0" fmla="*/ 533400 w 609600"/>
                  <a:gd name="connsiteY0" fmla="*/ 0 h 609600"/>
                  <a:gd name="connsiteX1" fmla="*/ 76200 w 609600"/>
                  <a:gd name="connsiteY1" fmla="*/ 0 h 609600"/>
                  <a:gd name="connsiteX2" fmla="*/ 0 w 609600"/>
                  <a:gd name="connsiteY2" fmla="*/ 76200 h 609600"/>
                  <a:gd name="connsiteX3" fmla="*/ 0 w 609600"/>
                  <a:gd name="connsiteY3" fmla="*/ 533400 h 609600"/>
                  <a:gd name="connsiteX4" fmla="*/ 76200 w 609600"/>
                  <a:gd name="connsiteY4" fmla="*/ 609600 h 609600"/>
                  <a:gd name="connsiteX5" fmla="*/ 533400 w 609600"/>
                  <a:gd name="connsiteY5" fmla="*/ 609600 h 609600"/>
                  <a:gd name="connsiteX6" fmla="*/ 609600 w 609600"/>
                  <a:gd name="connsiteY6" fmla="*/ 533400 h 609600"/>
                  <a:gd name="connsiteX7" fmla="*/ 609600 w 609600"/>
                  <a:gd name="connsiteY7" fmla="*/ 76200 h 609600"/>
                  <a:gd name="connsiteX8" fmla="*/ 533400 w 609600"/>
                  <a:gd name="connsiteY8" fmla="*/ 0 h 609600"/>
                  <a:gd name="connsiteX9" fmla="*/ 457200 w 609600"/>
                  <a:gd name="connsiteY9" fmla="*/ 457200 h 609600"/>
                  <a:gd name="connsiteX10" fmla="*/ 152400 w 609600"/>
                  <a:gd name="connsiteY10" fmla="*/ 457200 h 609600"/>
                  <a:gd name="connsiteX11" fmla="*/ 152400 w 609600"/>
                  <a:gd name="connsiteY11" fmla="*/ 152400 h 609600"/>
                  <a:gd name="connsiteX12" fmla="*/ 457200 w 609600"/>
                  <a:gd name="connsiteY12" fmla="*/ 152400 h 609600"/>
                  <a:gd name="connsiteX13" fmla="*/ 457200 w 609600"/>
                  <a:gd name="connsiteY13" fmla="*/ 4572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9600" h="609600">
                    <a:moveTo>
                      <a:pt x="533400" y="0"/>
                    </a:moveTo>
                    <a:lnTo>
                      <a:pt x="76200" y="0"/>
                    </a:lnTo>
                    <a:cubicBezTo>
                      <a:pt x="34119" y="0"/>
                      <a:pt x="0" y="34119"/>
                      <a:pt x="0" y="76200"/>
                    </a:cubicBezTo>
                    <a:lnTo>
                      <a:pt x="0" y="533400"/>
                    </a:lnTo>
                    <a:cubicBezTo>
                      <a:pt x="0" y="575481"/>
                      <a:pt x="34119" y="609600"/>
                      <a:pt x="76200" y="609600"/>
                    </a:cubicBezTo>
                    <a:lnTo>
                      <a:pt x="533400" y="609600"/>
                    </a:lnTo>
                    <a:cubicBezTo>
                      <a:pt x="575481" y="609600"/>
                      <a:pt x="609600" y="575481"/>
                      <a:pt x="609600" y="533400"/>
                    </a:cubicBezTo>
                    <a:lnTo>
                      <a:pt x="609600" y="76200"/>
                    </a:lnTo>
                    <a:cubicBezTo>
                      <a:pt x="609600" y="34119"/>
                      <a:pt x="575481" y="0"/>
                      <a:pt x="533400" y="0"/>
                    </a:cubicBezTo>
                    <a:close/>
                    <a:moveTo>
                      <a:pt x="457200" y="457200"/>
                    </a:moveTo>
                    <a:lnTo>
                      <a:pt x="152400" y="457200"/>
                    </a:lnTo>
                    <a:lnTo>
                      <a:pt x="152400" y="152400"/>
                    </a:lnTo>
                    <a:lnTo>
                      <a:pt x="457200" y="152400"/>
                    </a:lnTo>
                    <a:lnTo>
                      <a:pt x="457200" y="457200"/>
                    </a:lnTo>
                    <a:close/>
                  </a:path>
                </a:pathLst>
              </a:custGeom>
              <a:grpFill/>
              <a:ln w="203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  <p:sp>
            <p:nvSpPr>
              <p:cNvPr id="1024" name="Freeform: Shape 1023">
                <a:extLst>
                  <a:ext uri="{FF2B5EF4-FFF2-40B4-BE49-F238E27FC236}">
                    <a16:creationId xmlns:a16="http://schemas.microsoft.com/office/drawing/2014/main" id="{3C65EF72-3C6F-4BAE-D59E-AC89CA1F4EE1}"/>
                  </a:ext>
                </a:extLst>
              </p:cNvPr>
              <p:cNvSpPr/>
              <p:nvPr/>
            </p:nvSpPr>
            <p:spPr>
              <a:xfrm>
                <a:off x="4953000" y="1447800"/>
                <a:ext cx="609600" cy="609600"/>
              </a:xfrm>
              <a:custGeom>
                <a:avLst/>
                <a:gdLst>
                  <a:gd name="connsiteX0" fmla="*/ 533400 w 609600"/>
                  <a:gd name="connsiteY0" fmla="*/ 0 h 609600"/>
                  <a:gd name="connsiteX1" fmla="*/ 76200 w 609600"/>
                  <a:gd name="connsiteY1" fmla="*/ 0 h 609600"/>
                  <a:gd name="connsiteX2" fmla="*/ 0 w 609600"/>
                  <a:gd name="connsiteY2" fmla="*/ 76200 h 609600"/>
                  <a:gd name="connsiteX3" fmla="*/ 0 w 609600"/>
                  <a:gd name="connsiteY3" fmla="*/ 533400 h 609600"/>
                  <a:gd name="connsiteX4" fmla="*/ 76200 w 609600"/>
                  <a:gd name="connsiteY4" fmla="*/ 609600 h 609600"/>
                  <a:gd name="connsiteX5" fmla="*/ 533400 w 609600"/>
                  <a:gd name="connsiteY5" fmla="*/ 609600 h 609600"/>
                  <a:gd name="connsiteX6" fmla="*/ 609600 w 609600"/>
                  <a:gd name="connsiteY6" fmla="*/ 533400 h 609600"/>
                  <a:gd name="connsiteX7" fmla="*/ 609600 w 609600"/>
                  <a:gd name="connsiteY7" fmla="*/ 76200 h 609600"/>
                  <a:gd name="connsiteX8" fmla="*/ 533400 w 609600"/>
                  <a:gd name="connsiteY8" fmla="*/ 0 h 609600"/>
                  <a:gd name="connsiteX9" fmla="*/ 457200 w 609600"/>
                  <a:gd name="connsiteY9" fmla="*/ 457200 h 609600"/>
                  <a:gd name="connsiteX10" fmla="*/ 152400 w 609600"/>
                  <a:gd name="connsiteY10" fmla="*/ 457200 h 609600"/>
                  <a:gd name="connsiteX11" fmla="*/ 152400 w 609600"/>
                  <a:gd name="connsiteY11" fmla="*/ 152400 h 609600"/>
                  <a:gd name="connsiteX12" fmla="*/ 457200 w 609600"/>
                  <a:gd name="connsiteY12" fmla="*/ 152400 h 609600"/>
                  <a:gd name="connsiteX13" fmla="*/ 457200 w 609600"/>
                  <a:gd name="connsiteY13" fmla="*/ 4572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9600" h="609600">
                    <a:moveTo>
                      <a:pt x="533400" y="0"/>
                    </a:moveTo>
                    <a:lnTo>
                      <a:pt x="76200" y="0"/>
                    </a:lnTo>
                    <a:cubicBezTo>
                      <a:pt x="34119" y="0"/>
                      <a:pt x="0" y="34119"/>
                      <a:pt x="0" y="76200"/>
                    </a:cubicBezTo>
                    <a:lnTo>
                      <a:pt x="0" y="533400"/>
                    </a:lnTo>
                    <a:cubicBezTo>
                      <a:pt x="0" y="575481"/>
                      <a:pt x="34119" y="609600"/>
                      <a:pt x="76200" y="609600"/>
                    </a:cubicBezTo>
                    <a:lnTo>
                      <a:pt x="533400" y="609600"/>
                    </a:lnTo>
                    <a:cubicBezTo>
                      <a:pt x="575481" y="609600"/>
                      <a:pt x="609600" y="575481"/>
                      <a:pt x="609600" y="533400"/>
                    </a:cubicBezTo>
                    <a:lnTo>
                      <a:pt x="609600" y="76200"/>
                    </a:lnTo>
                    <a:cubicBezTo>
                      <a:pt x="609600" y="34119"/>
                      <a:pt x="575481" y="0"/>
                      <a:pt x="533400" y="0"/>
                    </a:cubicBezTo>
                    <a:close/>
                    <a:moveTo>
                      <a:pt x="457200" y="457200"/>
                    </a:moveTo>
                    <a:lnTo>
                      <a:pt x="152400" y="457200"/>
                    </a:lnTo>
                    <a:lnTo>
                      <a:pt x="152400" y="152400"/>
                    </a:lnTo>
                    <a:lnTo>
                      <a:pt x="457200" y="152400"/>
                    </a:lnTo>
                    <a:lnTo>
                      <a:pt x="457200" y="457200"/>
                    </a:lnTo>
                    <a:close/>
                  </a:path>
                </a:pathLst>
              </a:custGeom>
              <a:grpFill/>
              <a:ln w="203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AFB68B46-0861-2240-4CF3-D65CCD6CF77D}"/>
                  </a:ext>
                </a:extLst>
              </p:cNvPr>
              <p:cNvSpPr/>
              <p:nvPr/>
            </p:nvSpPr>
            <p:spPr>
              <a:xfrm>
                <a:off x="4953000" y="2971800"/>
                <a:ext cx="609600" cy="609600"/>
              </a:xfrm>
              <a:custGeom>
                <a:avLst/>
                <a:gdLst>
                  <a:gd name="connsiteX0" fmla="*/ 533400 w 609600"/>
                  <a:gd name="connsiteY0" fmla="*/ 0 h 609600"/>
                  <a:gd name="connsiteX1" fmla="*/ 76200 w 609600"/>
                  <a:gd name="connsiteY1" fmla="*/ 0 h 609600"/>
                  <a:gd name="connsiteX2" fmla="*/ 0 w 609600"/>
                  <a:gd name="connsiteY2" fmla="*/ 76200 h 609600"/>
                  <a:gd name="connsiteX3" fmla="*/ 0 w 609600"/>
                  <a:gd name="connsiteY3" fmla="*/ 533400 h 609600"/>
                  <a:gd name="connsiteX4" fmla="*/ 76200 w 609600"/>
                  <a:gd name="connsiteY4" fmla="*/ 609600 h 609600"/>
                  <a:gd name="connsiteX5" fmla="*/ 533400 w 609600"/>
                  <a:gd name="connsiteY5" fmla="*/ 609600 h 609600"/>
                  <a:gd name="connsiteX6" fmla="*/ 609600 w 609600"/>
                  <a:gd name="connsiteY6" fmla="*/ 533400 h 609600"/>
                  <a:gd name="connsiteX7" fmla="*/ 609600 w 609600"/>
                  <a:gd name="connsiteY7" fmla="*/ 76200 h 609600"/>
                  <a:gd name="connsiteX8" fmla="*/ 533400 w 609600"/>
                  <a:gd name="connsiteY8" fmla="*/ 0 h 609600"/>
                  <a:gd name="connsiteX9" fmla="*/ 457200 w 609600"/>
                  <a:gd name="connsiteY9" fmla="*/ 457200 h 609600"/>
                  <a:gd name="connsiteX10" fmla="*/ 152400 w 609600"/>
                  <a:gd name="connsiteY10" fmla="*/ 457200 h 609600"/>
                  <a:gd name="connsiteX11" fmla="*/ 152400 w 609600"/>
                  <a:gd name="connsiteY11" fmla="*/ 152400 h 609600"/>
                  <a:gd name="connsiteX12" fmla="*/ 457200 w 609600"/>
                  <a:gd name="connsiteY12" fmla="*/ 152400 h 609600"/>
                  <a:gd name="connsiteX13" fmla="*/ 457200 w 609600"/>
                  <a:gd name="connsiteY13" fmla="*/ 4572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9600" h="609600">
                    <a:moveTo>
                      <a:pt x="533400" y="0"/>
                    </a:moveTo>
                    <a:lnTo>
                      <a:pt x="76200" y="0"/>
                    </a:lnTo>
                    <a:cubicBezTo>
                      <a:pt x="34119" y="0"/>
                      <a:pt x="0" y="34119"/>
                      <a:pt x="0" y="76200"/>
                    </a:cubicBezTo>
                    <a:lnTo>
                      <a:pt x="0" y="533400"/>
                    </a:lnTo>
                    <a:cubicBezTo>
                      <a:pt x="0" y="575481"/>
                      <a:pt x="34119" y="609600"/>
                      <a:pt x="76200" y="609600"/>
                    </a:cubicBezTo>
                    <a:lnTo>
                      <a:pt x="533400" y="609600"/>
                    </a:lnTo>
                    <a:cubicBezTo>
                      <a:pt x="575481" y="609600"/>
                      <a:pt x="609600" y="575481"/>
                      <a:pt x="609600" y="533400"/>
                    </a:cubicBezTo>
                    <a:lnTo>
                      <a:pt x="609600" y="76200"/>
                    </a:lnTo>
                    <a:cubicBezTo>
                      <a:pt x="609600" y="34119"/>
                      <a:pt x="575481" y="0"/>
                      <a:pt x="533400" y="0"/>
                    </a:cubicBezTo>
                    <a:close/>
                    <a:moveTo>
                      <a:pt x="457200" y="457200"/>
                    </a:moveTo>
                    <a:lnTo>
                      <a:pt x="152400" y="457200"/>
                    </a:lnTo>
                    <a:lnTo>
                      <a:pt x="152400" y="152400"/>
                    </a:lnTo>
                    <a:lnTo>
                      <a:pt x="457200" y="152400"/>
                    </a:lnTo>
                    <a:lnTo>
                      <a:pt x="457200" y="457200"/>
                    </a:lnTo>
                    <a:close/>
                  </a:path>
                </a:pathLst>
              </a:custGeom>
              <a:grpFill/>
              <a:ln w="203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7D8EE0CE-3B21-E266-AA9C-64F7902088DF}"/>
                  </a:ext>
                </a:extLst>
              </p:cNvPr>
              <p:cNvSpPr/>
              <p:nvPr/>
            </p:nvSpPr>
            <p:spPr>
              <a:xfrm>
                <a:off x="4953000" y="3733800"/>
                <a:ext cx="609600" cy="609600"/>
              </a:xfrm>
              <a:custGeom>
                <a:avLst/>
                <a:gdLst>
                  <a:gd name="connsiteX0" fmla="*/ 533400 w 609600"/>
                  <a:gd name="connsiteY0" fmla="*/ 0 h 609600"/>
                  <a:gd name="connsiteX1" fmla="*/ 76200 w 609600"/>
                  <a:gd name="connsiteY1" fmla="*/ 0 h 609600"/>
                  <a:gd name="connsiteX2" fmla="*/ 0 w 609600"/>
                  <a:gd name="connsiteY2" fmla="*/ 76200 h 609600"/>
                  <a:gd name="connsiteX3" fmla="*/ 0 w 609600"/>
                  <a:gd name="connsiteY3" fmla="*/ 533400 h 609600"/>
                  <a:gd name="connsiteX4" fmla="*/ 76200 w 609600"/>
                  <a:gd name="connsiteY4" fmla="*/ 609600 h 609600"/>
                  <a:gd name="connsiteX5" fmla="*/ 533400 w 609600"/>
                  <a:gd name="connsiteY5" fmla="*/ 609600 h 609600"/>
                  <a:gd name="connsiteX6" fmla="*/ 609600 w 609600"/>
                  <a:gd name="connsiteY6" fmla="*/ 533400 h 609600"/>
                  <a:gd name="connsiteX7" fmla="*/ 609600 w 609600"/>
                  <a:gd name="connsiteY7" fmla="*/ 76200 h 609600"/>
                  <a:gd name="connsiteX8" fmla="*/ 533400 w 609600"/>
                  <a:gd name="connsiteY8" fmla="*/ 0 h 609600"/>
                  <a:gd name="connsiteX9" fmla="*/ 457200 w 609600"/>
                  <a:gd name="connsiteY9" fmla="*/ 457200 h 609600"/>
                  <a:gd name="connsiteX10" fmla="*/ 152400 w 609600"/>
                  <a:gd name="connsiteY10" fmla="*/ 457200 h 609600"/>
                  <a:gd name="connsiteX11" fmla="*/ 152400 w 609600"/>
                  <a:gd name="connsiteY11" fmla="*/ 152400 h 609600"/>
                  <a:gd name="connsiteX12" fmla="*/ 457200 w 609600"/>
                  <a:gd name="connsiteY12" fmla="*/ 152400 h 609600"/>
                  <a:gd name="connsiteX13" fmla="*/ 457200 w 609600"/>
                  <a:gd name="connsiteY13" fmla="*/ 4572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9600" h="609600">
                    <a:moveTo>
                      <a:pt x="533400" y="0"/>
                    </a:moveTo>
                    <a:lnTo>
                      <a:pt x="76200" y="0"/>
                    </a:lnTo>
                    <a:cubicBezTo>
                      <a:pt x="34119" y="0"/>
                      <a:pt x="0" y="34119"/>
                      <a:pt x="0" y="76200"/>
                    </a:cubicBezTo>
                    <a:lnTo>
                      <a:pt x="0" y="533400"/>
                    </a:lnTo>
                    <a:cubicBezTo>
                      <a:pt x="0" y="575481"/>
                      <a:pt x="34119" y="609600"/>
                      <a:pt x="76200" y="609600"/>
                    </a:cubicBezTo>
                    <a:lnTo>
                      <a:pt x="533400" y="609600"/>
                    </a:lnTo>
                    <a:cubicBezTo>
                      <a:pt x="575481" y="609600"/>
                      <a:pt x="609600" y="575481"/>
                      <a:pt x="609600" y="533400"/>
                    </a:cubicBezTo>
                    <a:lnTo>
                      <a:pt x="609600" y="76200"/>
                    </a:lnTo>
                    <a:cubicBezTo>
                      <a:pt x="609600" y="34119"/>
                      <a:pt x="575481" y="0"/>
                      <a:pt x="533400" y="0"/>
                    </a:cubicBezTo>
                    <a:close/>
                    <a:moveTo>
                      <a:pt x="457200" y="457200"/>
                    </a:moveTo>
                    <a:lnTo>
                      <a:pt x="152400" y="457200"/>
                    </a:lnTo>
                    <a:lnTo>
                      <a:pt x="152400" y="152400"/>
                    </a:lnTo>
                    <a:lnTo>
                      <a:pt x="457200" y="152400"/>
                    </a:lnTo>
                    <a:lnTo>
                      <a:pt x="457200" y="457200"/>
                    </a:lnTo>
                    <a:close/>
                  </a:path>
                </a:pathLst>
              </a:custGeom>
              <a:grpFill/>
              <a:ln w="203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  <p:sp>
            <p:nvSpPr>
              <p:cNvPr id="1028" name="Freeform: Shape 1027">
                <a:extLst>
                  <a:ext uri="{FF2B5EF4-FFF2-40B4-BE49-F238E27FC236}">
                    <a16:creationId xmlns:a16="http://schemas.microsoft.com/office/drawing/2014/main" id="{ADF33A80-FDC2-7B7C-5F56-50700012D776}"/>
                  </a:ext>
                </a:extLst>
              </p:cNvPr>
              <p:cNvSpPr/>
              <p:nvPr/>
            </p:nvSpPr>
            <p:spPr>
              <a:xfrm>
                <a:off x="6858000" y="4038600"/>
                <a:ext cx="609600" cy="609600"/>
              </a:xfrm>
              <a:custGeom>
                <a:avLst/>
                <a:gdLst>
                  <a:gd name="connsiteX0" fmla="*/ 76200 w 609600"/>
                  <a:gd name="connsiteY0" fmla="*/ 609600 h 609600"/>
                  <a:gd name="connsiteX1" fmla="*/ 533400 w 609600"/>
                  <a:gd name="connsiteY1" fmla="*/ 609600 h 609600"/>
                  <a:gd name="connsiteX2" fmla="*/ 609600 w 609600"/>
                  <a:gd name="connsiteY2" fmla="*/ 533400 h 609600"/>
                  <a:gd name="connsiteX3" fmla="*/ 609600 w 609600"/>
                  <a:gd name="connsiteY3" fmla="*/ 76200 h 609600"/>
                  <a:gd name="connsiteX4" fmla="*/ 533400 w 609600"/>
                  <a:gd name="connsiteY4" fmla="*/ 0 h 609600"/>
                  <a:gd name="connsiteX5" fmla="*/ 76200 w 609600"/>
                  <a:gd name="connsiteY5" fmla="*/ 0 h 609600"/>
                  <a:gd name="connsiteX6" fmla="*/ 0 w 609600"/>
                  <a:gd name="connsiteY6" fmla="*/ 76200 h 609600"/>
                  <a:gd name="connsiteX7" fmla="*/ 0 w 609600"/>
                  <a:gd name="connsiteY7" fmla="*/ 533400 h 609600"/>
                  <a:gd name="connsiteX8" fmla="*/ 76200 w 609600"/>
                  <a:gd name="connsiteY8" fmla="*/ 609600 h 609600"/>
                  <a:gd name="connsiteX9" fmla="*/ 152400 w 609600"/>
                  <a:gd name="connsiteY9" fmla="*/ 152400 h 609600"/>
                  <a:gd name="connsiteX10" fmla="*/ 457200 w 609600"/>
                  <a:gd name="connsiteY10" fmla="*/ 152400 h 609600"/>
                  <a:gd name="connsiteX11" fmla="*/ 457200 w 609600"/>
                  <a:gd name="connsiteY11" fmla="*/ 457200 h 609600"/>
                  <a:gd name="connsiteX12" fmla="*/ 152400 w 609600"/>
                  <a:gd name="connsiteY12" fmla="*/ 457200 h 609600"/>
                  <a:gd name="connsiteX13" fmla="*/ 152400 w 609600"/>
                  <a:gd name="connsiteY13" fmla="*/ 152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9600" h="609600">
                    <a:moveTo>
                      <a:pt x="76200" y="609600"/>
                    </a:moveTo>
                    <a:lnTo>
                      <a:pt x="533400" y="609600"/>
                    </a:lnTo>
                    <a:cubicBezTo>
                      <a:pt x="575481" y="609600"/>
                      <a:pt x="609600" y="575481"/>
                      <a:pt x="609600" y="533400"/>
                    </a:cubicBezTo>
                    <a:lnTo>
                      <a:pt x="609600" y="76200"/>
                    </a:lnTo>
                    <a:cubicBezTo>
                      <a:pt x="609600" y="34119"/>
                      <a:pt x="575481" y="0"/>
                      <a:pt x="533400" y="0"/>
                    </a:cubicBezTo>
                    <a:lnTo>
                      <a:pt x="76200" y="0"/>
                    </a:lnTo>
                    <a:cubicBezTo>
                      <a:pt x="34119" y="0"/>
                      <a:pt x="0" y="34119"/>
                      <a:pt x="0" y="76200"/>
                    </a:cubicBezTo>
                    <a:lnTo>
                      <a:pt x="0" y="533400"/>
                    </a:lnTo>
                    <a:cubicBezTo>
                      <a:pt x="0" y="575481"/>
                      <a:pt x="34119" y="609600"/>
                      <a:pt x="76200" y="609600"/>
                    </a:cubicBezTo>
                    <a:close/>
                    <a:moveTo>
                      <a:pt x="152400" y="152400"/>
                    </a:moveTo>
                    <a:lnTo>
                      <a:pt x="457200" y="152400"/>
                    </a:lnTo>
                    <a:lnTo>
                      <a:pt x="457200" y="457200"/>
                    </a:lnTo>
                    <a:lnTo>
                      <a:pt x="152400" y="457200"/>
                    </a:lnTo>
                    <a:lnTo>
                      <a:pt x="152400" y="152400"/>
                    </a:lnTo>
                    <a:close/>
                  </a:path>
                </a:pathLst>
              </a:custGeom>
              <a:grpFill/>
              <a:ln w="203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  <p:sp>
            <p:nvSpPr>
              <p:cNvPr id="1029" name="Freeform: Shape 1028">
                <a:extLst>
                  <a:ext uri="{FF2B5EF4-FFF2-40B4-BE49-F238E27FC236}">
                    <a16:creationId xmlns:a16="http://schemas.microsoft.com/office/drawing/2014/main" id="{B5936195-D51F-ECEE-110E-612B600008F6}"/>
                  </a:ext>
                </a:extLst>
              </p:cNvPr>
              <p:cNvSpPr/>
              <p:nvPr/>
            </p:nvSpPr>
            <p:spPr>
              <a:xfrm>
                <a:off x="6858000" y="3276600"/>
                <a:ext cx="609600" cy="609600"/>
              </a:xfrm>
              <a:custGeom>
                <a:avLst/>
                <a:gdLst>
                  <a:gd name="connsiteX0" fmla="*/ 76200 w 609600"/>
                  <a:gd name="connsiteY0" fmla="*/ 609600 h 609600"/>
                  <a:gd name="connsiteX1" fmla="*/ 533400 w 609600"/>
                  <a:gd name="connsiteY1" fmla="*/ 609600 h 609600"/>
                  <a:gd name="connsiteX2" fmla="*/ 609600 w 609600"/>
                  <a:gd name="connsiteY2" fmla="*/ 533400 h 609600"/>
                  <a:gd name="connsiteX3" fmla="*/ 609600 w 609600"/>
                  <a:gd name="connsiteY3" fmla="*/ 76200 h 609600"/>
                  <a:gd name="connsiteX4" fmla="*/ 533400 w 609600"/>
                  <a:gd name="connsiteY4" fmla="*/ 0 h 609600"/>
                  <a:gd name="connsiteX5" fmla="*/ 76200 w 609600"/>
                  <a:gd name="connsiteY5" fmla="*/ 0 h 609600"/>
                  <a:gd name="connsiteX6" fmla="*/ 0 w 609600"/>
                  <a:gd name="connsiteY6" fmla="*/ 76200 h 609600"/>
                  <a:gd name="connsiteX7" fmla="*/ 0 w 609600"/>
                  <a:gd name="connsiteY7" fmla="*/ 533400 h 609600"/>
                  <a:gd name="connsiteX8" fmla="*/ 76200 w 609600"/>
                  <a:gd name="connsiteY8" fmla="*/ 609600 h 609600"/>
                  <a:gd name="connsiteX9" fmla="*/ 152400 w 609600"/>
                  <a:gd name="connsiteY9" fmla="*/ 152400 h 609600"/>
                  <a:gd name="connsiteX10" fmla="*/ 457200 w 609600"/>
                  <a:gd name="connsiteY10" fmla="*/ 152400 h 609600"/>
                  <a:gd name="connsiteX11" fmla="*/ 457200 w 609600"/>
                  <a:gd name="connsiteY11" fmla="*/ 457200 h 609600"/>
                  <a:gd name="connsiteX12" fmla="*/ 152400 w 609600"/>
                  <a:gd name="connsiteY12" fmla="*/ 457200 h 609600"/>
                  <a:gd name="connsiteX13" fmla="*/ 152400 w 609600"/>
                  <a:gd name="connsiteY13" fmla="*/ 152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9600" h="609600">
                    <a:moveTo>
                      <a:pt x="76200" y="609600"/>
                    </a:moveTo>
                    <a:lnTo>
                      <a:pt x="533400" y="609600"/>
                    </a:lnTo>
                    <a:cubicBezTo>
                      <a:pt x="575481" y="609600"/>
                      <a:pt x="609600" y="575481"/>
                      <a:pt x="609600" y="533400"/>
                    </a:cubicBezTo>
                    <a:lnTo>
                      <a:pt x="609600" y="76200"/>
                    </a:lnTo>
                    <a:cubicBezTo>
                      <a:pt x="609600" y="34119"/>
                      <a:pt x="575481" y="0"/>
                      <a:pt x="533400" y="0"/>
                    </a:cubicBezTo>
                    <a:lnTo>
                      <a:pt x="76200" y="0"/>
                    </a:lnTo>
                    <a:cubicBezTo>
                      <a:pt x="34119" y="0"/>
                      <a:pt x="0" y="34119"/>
                      <a:pt x="0" y="76200"/>
                    </a:cubicBezTo>
                    <a:lnTo>
                      <a:pt x="0" y="533400"/>
                    </a:lnTo>
                    <a:cubicBezTo>
                      <a:pt x="0" y="575481"/>
                      <a:pt x="34119" y="609600"/>
                      <a:pt x="76200" y="609600"/>
                    </a:cubicBezTo>
                    <a:close/>
                    <a:moveTo>
                      <a:pt x="152400" y="152400"/>
                    </a:moveTo>
                    <a:lnTo>
                      <a:pt x="457200" y="152400"/>
                    </a:lnTo>
                    <a:lnTo>
                      <a:pt x="457200" y="457200"/>
                    </a:lnTo>
                    <a:lnTo>
                      <a:pt x="152400" y="457200"/>
                    </a:lnTo>
                    <a:lnTo>
                      <a:pt x="152400" y="152400"/>
                    </a:lnTo>
                    <a:close/>
                  </a:path>
                </a:pathLst>
              </a:custGeom>
              <a:grpFill/>
              <a:ln w="203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  <p:sp>
            <p:nvSpPr>
              <p:cNvPr id="1030" name="Freeform: Shape 1029">
                <a:extLst>
                  <a:ext uri="{FF2B5EF4-FFF2-40B4-BE49-F238E27FC236}">
                    <a16:creationId xmlns:a16="http://schemas.microsoft.com/office/drawing/2014/main" id="{E2750A4A-6E2E-B0FA-3F64-0DBA1B99F37A}"/>
                  </a:ext>
                </a:extLst>
              </p:cNvPr>
              <p:cNvSpPr/>
              <p:nvPr/>
            </p:nvSpPr>
            <p:spPr>
              <a:xfrm>
                <a:off x="6858000" y="4800600"/>
                <a:ext cx="609600" cy="609600"/>
              </a:xfrm>
              <a:custGeom>
                <a:avLst/>
                <a:gdLst>
                  <a:gd name="connsiteX0" fmla="*/ 76200 w 609600"/>
                  <a:gd name="connsiteY0" fmla="*/ 609600 h 609600"/>
                  <a:gd name="connsiteX1" fmla="*/ 533400 w 609600"/>
                  <a:gd name="connsiteY1" fmla="*/ 609600 h 609600"/>
                  <a:gd name="connsiteX2" fmla="*/ 609600 w 609600"/>
                  <a:gd name="connsiteY2" fmla="*/ 533400 h 609600"/>
                  <a:gd name="connsiteX3" fmla="*/ 609600 w 609600"/>
                  <a:gd name="connsiteY3" fmla="*/ 76200 h 609600"/>
                  <a:gd name="connsiteX4" fmla="*/ 533400 w 609600"/>
                  <a:gd name="connsiteY4" fmla="*/ 0 h 609600"/>
                  <a:gd name="connsiteX5" fmla="*/ 76200 w 609600"/>
                  <a:gd name="connsiteY5" fmla="*/ 0 h 609600"/>
                  <a:gd name="connsiteX6" fmla="*/ 0 w 609600"/>
                  <a:gd name="connsiteY6" fmla="*/ 76200 h 609600"/>
                  <a:gd name="connsiteX7" fmla="*/ 0 w 609600"/>
                  <a:gd name="connsiteY7" fmla="*/ 533400 h 609600"/>
                  <a:gd name="connsiteX8" fmla="*/ 76200 w 609600"/>
                  <a:gd name="connsiteY8" fmla="*/ 609600 h 609600"/>
                  <a:gd name="connsiteX9" fmla="*/ 152400 w 609600"/>
                  <a:gd name="connsiteY9" fmla="*/ 152400 h 609600"/>
                  <a:gd name="connsiteX10" fmla="*/ 457200 w 609600"/>
                  <a:gd name="connsiteY10" fmla="*/ 152400 h 609600"/>
                  <a:gd name="connsiteX11" fmla="*/ 457200 w 609600"/>
                  <a:gd name="connsiteY11" fmla="*/ 457200 h 609600"/>
                  <a:gd name="connsiteX12" fmla="*/ 152400 w 609600"/>
                  <a:gd name="connsiteY12" fmla="*/ 457200 h 609600"/>
                  <a:gd name="connsiteX13" fmla="*/ 152400 w 609600"/>
                  <a:gd name="connsiteY13" fmla="*/ 152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9600" h="609600">
                    <a:moveTo>
                      <a:pt x="76200" y="609600"/>
                    </a:moveTo>
                    <a:lnTo>
                      <a:pt x="533400" y="609600"/>
                    </a:lnTo>
                    <a:cubicBezTo>
                      <a:pt x="575481" y="609600"/>
                      <a:pt x="609600" y="575481"/>
                      <a:pt x="609600" y="533400"/>
                    </a:cubicBezTo>
                    <a:lnTo>
                      <a:pt x="609600" y="76200"/>
                    </a:lnTo>
                    <a:cubicBezTo>
                      <a:pt x="609600" y="34119"/>
                      <a:pt x="575481" y="0"/>
                      <a:pt x="533400" y="0"/>
                    </a:cubicBezTo>
                    <a:lnTo>
                      <a:pt x="76200" y="0"/>
                    </a:lnTo>
                    <a:cubicBezTo>
                      <a:pt x="34119" y="0"/>
                      <a:pt x="0" y="34119"/>
                      <a:pt x="0" y="76200"/>
                    </a:cubicBezTo>
                    <a:lnTo>
                      <a:pt x="0" y="533400"/>
                    </a:lnTo>
                    <a:cubicBezTo>
                      <a:pt x="0" y="575481"/>
                      <a:pt x="34119" y="609600"/>
                      <a:pt x="76200" y="609600"/>
                    </a:cubicBezTo>
                    <a:close/>
                    <a:moveTo>
                      <a:pt x="152400" y="152400"/>
                    </a:moveTo>
                    <a:lnTo>
                      <a:pt x="457200" y="152400"/>
                    </a:lnTo>
                    <a:lnTo>
                      <a:pt x="457200" y="457200"/>
                    </a:lnTo>
                    <a:lnTo>
                      <a:pt x="152400" y="457200"/>
                    </a:lnTo>
                    <a:lnTo>
                      <a:pt x="152400" y="152400"/>
                    </a:lnTo>
                    <a:close/>
                  </a:path>
                </a:pathLst>
              </a:custGeom>
              <a:grpFill/>
              <a:ln w="203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  <p:sp>
            <p:nvSpPr>
              <p:cNvPr id="1031" name="Freeform: Shape 1030">
                <a:extLst>
                  <a:ext uri="{FF2B5EF4-FFF2-40B4-BE49-F238E27FC236}">
                    <a16:creationId xmlns:a16="http://schemas.microsoft.com/office/drawing/2014/main" id="{53EE89FB-9DFC-BAC1-F029-256817A9404F}"/>
                  </a:ext>
                </a:extLst>
              </p:cNvPr>
              <p:cNvSpPr/>
              <p:nvPr/>
            </p:nvSpPr>
            <p:spPr>
              <a:xfrm>
                <a:off x="6096000" y="4038600"/>
                <a:ext cx="609600" cy="609600"/>
              </a:xfrm>
              <a:custGeom>
                <a:avLst/>
                <a:gdLst>
                  <a:gd name="connsiteX0" fmla="*/ 76200 w 609600"/>
                  <a:gd name="connsiteY0" fmla="*/ 609600 h 609600"/>
                  <a:gd name="connsiteX1" fmla="*/ 533400 w 609600"/>
                  <a:gd name="connsiteY1" fmla="*/ 609600 h 609600"/>
                  <a:gd name="connsiteX2" fmla="*/ 609600 w 609600"/>
                  <a:gd name="connsiteY2" fmla="*/ 533400 h 609600"/>
                  <a:gd name="connsiteX3" fmla="*/ 609600 w 609600"/>
                  <a:gd name="connsiteY3" fmla="*/ 76200 h 609600"/>
                  <a:gd name="connsiteX4" fmla="*/ 533400 w 609600"/>
                  <a:gd name="connsiteY4" fmla="*/ 0 h 609600"/>
                  <a:gd name="connsiteX5" fmla="*/ 76200 w 609600"/>
                  <a:gd name="connsiteY5" fmla="*/ 0 h 609600"/>
                  <a:gd name="connsiteX6" fmla="*/ 0 w 609600"/>
                  <a:gd name="connsiteY6" fmla="*/ 76200 h 609600"/>
                  <a:gd name="connsiteX7" fmla="*/ 0 w 609600"/>
                  <a:gd name="connsiteY7" fmla="*/ 533400 h 609600"/>
                  <a:gd name="connsiteX8" fmla="*/ 76200 w 609600"/>
                  <a:gd name="connsiteY8" fmla="*/ 609600 h 609600"/>
                  <a:gd name="connsiteX9" fmla="*/ 152400 w 609600"/>
                  <a:gd name="connsiteY9" fmla="*/ 152400 h 609600"/>
                  <a:gd name="connsiteX10" fmla="*/ 457200 w 609600"/>
                  <a:gd name="connsiteY10" fmla="*/ 152400 h 609600"/>
                  <a:gd name="connsiteX11" fmla="*/ 457200 w 609600"/>
                  <a:gd name="connsiteY11" fmla="*/ 457200 h 609600"/>
                  <a:gd name="connsiteX12" fmla="*/ 152400 w 609600"/>
                  <a:gd name="connsiteY12" fmla="*/ 457200 h 609600"/>
                  <a:gd name="connsiteX13" fmla="*/ 152400 w 609600"/>
                  <a:gd name="connsiteY13" fmla="*/ 152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9600" h="609600">
                    <a:moveTo>
                      <a:pt x="76200" y="609600"/>
                    </a:moveTo>
                    <a:lnTo>
                      <a:pt x="533400" y="609600"/>
                    </a:lnTo>
                    <a:cubicBezTo>
                      <a:pt x="575481" y="609600"/>
                      <a:pt x="609600" y="575481"/>
                      <a:pt x="609600" y="533400"/>
                    </a:cubicBezTo>
                    <a:lnTo>
                      <a:pt x="609600" y="76200"/>
                    </a:lnTo>
                    <a:cubicBezTo>
                      <a:pt x="609600" y="34119"/>
                      <a:pt x="575481" y="0"/>
                      <a:pt x="533400" y="0"/>
                    </a:cubicBezTo>
                    <a:lnTo>
                      <a:pt x="76200" y="0"/>
                    </a:lnTo>
                    <a:cubicBezTo>
                      <a:pt x="34119" y="0"/>
                      <a:pt x="0" y="34119"/>
                      <a:pt x="0" y="76200"/>
                    </a:cubicBezTo>
                    <a:lnTo>
                      <a:pt x="0" y="533400"/>
                    </a:lnTo>
                    <a:cubicBezTo>
                      <a:pt x="0" y="575481"/>
                      <a:pt x="34119" y="609600"/>
                      <a:pt x="76200" y="609600"/>
                    </a:cubicBezTo>
                    <a:close/>
                    <a:moveTo>
                      <a:pt x="152400" y="152400"/>
                    </a:moveTo>
                    <a:lnTo>
                      <a:pt x="457200" y="152400"/>
                    </a:lnTo>
                    <a:lnTo>
                      <a:pt x="457200" y="457200"/>
                    </a:lnTo>
                    <a:lnTo>
                      <a:pt x="152400" y="457200"/>
                    </a:lnTo>
                    <a:lnTo>
                      <a:pt x="152400" y="152400"/>
                    </a:lnTo>
                    <a:close/>
                  </a:path>
                </a:pathLst>
              </a:custGeom>
              <a:grpFill/>
              <a:ln w="203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  <p:sp>
            <p:nvSpPr>
              <p:cNvPr id="1032" name="Freeform: Shape 1031">
                <a:extLst>
                  <a:ext uri="{FF2B5EF4-FFF2-40B4-BE49-F238E27FC236}">
                    <a16:creationId xmlns:a16="http://schemas.microsoft.com/office/drawing/2014/main" id="{FB843B87-AEBA-C422-0546-44C5E1623C21}"/>
                  </a:ext>
                </a:extLst>
              </p:cNvPr>
              <p:cNvSpPr/>
              <p:nvPr/>
            </p:nvSpPr>
            <p:spPr>
              <a:xfrm>
                <a:off x="6096000" y="3276600"/>
                <a:ext cx="609600" cy="609600"/>
              </a:xfrm>
              <a:custGeom>
                <a:avLst/>
                <a:gdLst>
                  <a:gd name="connsiteX0" fmla="*/ 76200 w 609600"/>
                  <a:gd name="connsiteY0" fmla="*/ 609600 h 609600"/>
                  <a:gd name="connsiteX1" fmla="*/ 533400 w 609600"/>
                  <a:gd name="connsiteY1" fmla="*/ 609600 h 609600"/>
                  <a:gd name="connsiteX2" fmla="*/ 609600 w 609600"/>
                  <a:gd name="connsiteY2" fmla="*/ 533400 h 609600"/>
                  <a:gd name="connsiteX3" fmla="*/ 609600 w 609600"/>
                  <a:gd name="connsiteY3" fmla="*/ 76200 h 609600"/>
                  <a:gd name="connsiteX4" fmla="*/ 533400 w 609600"/>
                  <a:gd name="connsiteY4" fmla="*/ 0 h 609600"/>
                  <a:gd name="connsiteX5" fmla="*/ 76200 w 609600"/>
                  <a:gd name="connsiteY5" fmla="*/ 0 h 609600"/>
                  <a:gd name="connsiteX6" fmla="*/ 0 w 609600"/>
                  <a:gd name="connsiteY6" fmla="*/ 76200 h 609600"/>
                  <a:gd name="connsiteX7" fmla="*/ 0 w 609600"/>
                  <a:gd name="connsiteY7" fmla="*/ 533400 h 609600"/>
                  <a:gd name="connsiteX8" fmla="*/ 76200 w 609600"/>
                  <a:gd name="connsiteY8" fmla="*/ 609600 h 609600"/>
                  <a:gd name="connsiteX9" fmla="*/ 152400 w 609600"/>
                  <a:gd name="connsiteY9" fmla="*/ 152400 h 609600"/>
                  <a:gd name="connsiteX10" fmla="*/ 457200 w 609600"/>
                  <a:gd name="connsiteY10" fmla="*/ 152400 h 609600"/>
                  <a:gd name="connsiteX11" fmla="*/ 457200 w 609600"/>
                  <a:gd name="connsiteY11" fmla="*/ 457200 h 609600"/>
                  <a:gd name="connsiteX12" fmla="*/ 152400 w 609600"/>
                  <a:gd name="connsiteY12" fmla="*/ 457200 h 609600"/>
                  <a:gd name="connsiteX13" fmla="*/ 152400 w 609600"/>
                  <a:gd name="connsiteY13" fmla="*/ 152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9600" h="609600">
                    <a:moveTo>
                      <a:pt x="76200" y="609600"/>
                    </a:moveTo>
                    <a:lnTo>
                      <a:pt x="533400" y="609600"/>
                    </a:lnTo>
                    <a:cubicBezTo>
                      <a:pt x="575481" y="609600"/>
                      <a:pt x="609600" y="575481"/>
                      <a:pt x="609600" y="533400"/>
                    </a:cubicBezTo>
                    <a:lnTo>
                      <a:pt x="609600" y="76200"/>
                    </a:lnTo>
                    <a:cubicBezTo>
                      <a:pt x="609600" y="34119"/>
                      <a:pt x="575481" y="0"/>
                      <a:pt x="533400" y="0"/>
                    </a:cubicBezTo>
                    <a:lnTo>
                      <a:pt x="76200" y="0"/>
                    </a:lnTo>
                    <a:cubicBezTo>
                      <a:pt x="34119" y="0"/>
                      <a:pt x="0" y="34119"/>
                      <a:pt x="0" y="76200"/>
                    </a:cubicBezTo>
                    <a:lnTo>
                      <a:pt x="0" y="533400"/>
                    </a:lnTo>
                    <a:cubicBezTo>
                      <a:pt x="0" y="575481"/>
                      <a:pt x="34119" y="609600"/>
                      <a:pt x="76200" y="609600"/>
                    </a:cubicBezTo>
                    <a:close/>
                    <a:moveTo>
                      <a:pt x="152400" y="152400"/>
                    </a:moveTo>
                    <a:lnTo>
                      <a:pt x="457200" y="152400"/>
                    </a:lnTo>
                    <a:lnTo>
                      <a:pt x="457200" y="457200"/>
                    </a:lnTo>
                    <a:lnTo>
                      <a:pt x="152400" y="457200"/>
                    </a:lnTo>
                    <a:lnTo>
                      <a:pt x="152400" y="152400"/>
                    </a:lnTo>
                    <a:close/>
                  </a:path>
                </a:pathLst>
              </a:custGeom>
              <a:grpFill/>
              <a:ln w="203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  <p:sp>
            <p:nvSpPr>
              <p:cNvPr id="1033" name="Freeform: Shape 1032">
                <a:extLst>
                  <a:ext uri="{FF2B5EF4-FFF2-40B4-BE49-F238E27FC236}">
                    <a16:creationId xmlns:a16="http://schemas.microsoft.com/office/drawing/2014/main" id="{839D1FAA-EC2D-8B61-768E-70A4BA9AF903}"/>
                  </a:ext>
                </a:extLst>
              </p:cNvPr>
              <p:cNvSpPr/>
              <p:nvPr/>
            </p:nvSpPr>
            <p:spPr>
              <a:xfrm>
                <a:off x="6096000" y="4800600"/>
                <a:ext cx="609600" cy="609600"/>
              </a:xfrm>
              <a:custGeom>
                <a:avLst/>
                <a:gdLst>
                  <a:gd name="connsiteX0" fmla="*/ 76200 w 609600"/>
                  <a:gd name="connsiteY0" fmla="*/ 609600 h 609600"/>
                  <a:gd name="connsiteX1" fmla="*/ 533400 w 609600"/>
                  <a:gd name="connsiteY1" fmla="*/ 609600 h 609600"/>
                  <a:gd name="connsiteX2" fmla="*/ 609600 w 609600"/>
                  <a:gd name="connsiteY2" fmla="*/ 533400 h 609600"/>
                  <a:gd name="connsiteX3" fmla="*/ 609600 w 609600"/>
                  <a:gd name="connsiteY3" fmla="*/ 76200 h 609600"/>
                  <a:gd name="connsiteX4" fmla="*/ 533400 w 609600"/>
                  <a:gd name="connsiteY4" fmla="*/ 0 h 609600"/>
                  <a:gd name="connsiteX5" fmla="*/ 76200 w 609600"/>
                  <a:gd name="connsiteY5" fmla="*/ 0 h 609600"/>
                  <a:gd name="connsiteX6" fmla="*/ 0 w 609600"/>
                  <a:gd name="connsiteY6" fmla="*/ 76200 h 609600"/>
                  <a:gd name="connsiteX7" fmla="*/ 0 w 609600"/>
                  <a:gd name="connsiteY7" fmla="*/ 533400 h 609600"/>
                  <a:gd name="connsiteX8" fmla="*/ 76200 w 609600"/>
                  <a:gd name="connsiteY8" fmla="*/ 609600 h 609600"/>
                  <a:gd name="connsiteX9" fmla="*/ 152400 w 609600"/>
                  <a:gd name="connsiteY9" fmla="*/ 152400 h 609600"/>
                  <a:gd name="connsiteX10" fmla="*/ 457200 w 609600"/>
                  <a:gd name="connsiteY10" fmla="*/ 152400 h 609600"/>
                  <a:gd name="connsiteX11" fmla="*/ 457200 w 609600"/>
                  <a:gd name="connsiteY11" fmla="*/ 457200 h 609600"/>
                  <a:gd name="connsiteX12" fmla="*/ 152400 w 609600"/>
                  <a:gd name="connsiteY12" fmla="*/ 457200 h 609600"/>
                  <a:gd name="connsiteX13" fmla="*/ 152400 w 609600"/>
                  <a:gd name="connsiteY13" fmla="*/ 152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9600" h="609600">
                    <a:moveTo>
                      <a:pt x="76200" y="609600"/>
                    </a:moveTo>
                    <a:lnTo>
                      <a:pt x="533400" y="609600"/>
                    </a:lnTo>
                    <a:cubicBezTo>
                      <a:pt x="575481" y="609600"/>
                      <a:pt x="609600" y="575481"/>
                      <a:pt x="609600" y="533400"/>
                    </a:cubicBezTo>
                    <a:lnTo>
                      <a:pt x="609600" y="76200"/>
                    </a:lnTo>
                    <a:cubicBezTo>
                      <a:pt x="609600" y="34119"/>
                      <a:pt x="575481" y="0"/>
                      <a:pt x="533400" y="0"/>
                    </a:cubicBezTo>
                    <a:lnTo>
                      <a:pt x="76200" y="0"/>
                    </a:lnTo>
                    <a:cubicBezTo>
                      <a:pt x="34119" y="0"/>
                      <a:pt x="0" y="34119"/>
                      <a:pt x="0" y="76200"/>
                    </a:cubicBezTo>
                    <a:lnTo>
                      <a:pt x="0" y="533400"/>
                    </a:lnTo>
                    <a:cubicBezTo>
                      <a:pt x="0" y="575481"/>
                      <a:pt x="34119" y="609600"/>
                      <a:pt x="76200" y="609600"/>
                    </a:cubicBezTo>
                    <a:close/>
                    <a:moveTo>
                      <a:pt x="152400" y="152400"/>
                    </a:moveTo>
                    <a:lnTo>
                      <a:pt x="457200" y="152400"/>
                    </a:lnTo>
                    <a:lnTo>
                      <a:pt x="457200" y="457200"/>
                    </a:lnTo>
                    <a:lnTo>
                      <a:pt x="152400" y="457200"/>
                    </a:lnTo>
                    <a:lnTo>
                      <a:pt x="152400" y="152400"/>
                    </a:lnTo>
                    <a:close/>
                  </a:path>
                </a:pathLst>
              </a:custGeom>
              <a:grpFill/>
              <a:ln w="203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e-IL"/>
              </a:p>
            </p:txBody>
          </p:sp>
        </p:grp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F26D1C10-1C13-42BD-172D-C507A4A223AE}"/>
                </a:ext>
              </a:extLst>
            </p:cNvPr>
            <p:cNvSpPr/>
            <p:nvPr/>
          </p:nvSpPr>
          <p:spPr>
            <a:xfrm>
              <a:off x="2827952" y="1710630"/>
              <a:ext cx="585078" cy="585078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ACE6C37A-2666-2583-65C0-42758F26824F}"/>
              </a:ext>
            </a:extLst>
          </p:cNvPr>
          <p:cNvGrpSpPr/>
          <p:nvPr/>
        </p:nvGrpSpPr>
        <p:grpSpPr>
          <a:xfrm>
            <a:off x="921369" y="2008571"/>
            <a:ext cx="457200" cy="457200"/>
            <a:chOff x="858702" y="1943931"/>
            <a:chExt cx="585078" cy="585078"/>
          </a:xfrm>
        </p:grpSpPr>
        <p:sp>
          <p:nvSpPr>
            <p:cNvPr id="184" name="Graphic 182">
              <a:extLst>
                <a:ext uri="{FF2B5EF4-FFF2-40B4-BE49-F238E27FC236}">
                  <a16:creationId xmlns:a16="http://schemas.microsoft.com/office/drawing/2014/main" id="{F7A999D6-61BF-B89D-65AB-0553B9CC4FD3}"/>
                </a:ext>
              </a:extLst>
            </p:cNvPr>
            <p:cNvSpPr/>
            <p:nvPr/>
          </p:nvSpPr>
          <p:spPr>
            <a:xfrm>
              <a:off x="958167" y="2091194"/>
              <a:ext cx="382147" cy="236356"/>
            </a:xfrm>
            <a:custGeom>
              <a:avLst/>
              <a:gdLst>
                <a:gd name="connsiteX0" fmla="*/ 3987103 w 4876492"/>
                <a:gd name="connsiteY0" fmla="*/ 3016062 h 3016089"/>
                <a:gd name="connsiteX1" fmla="*/ 1041735 w 4876492"/>
                <a:gd name="connsiteY1" fmla="*/ 3016062 h 3016089"/>
                <a:gd name="connsiteX2" fmla="*/ 0 w 4876492"/>
                <a:gd name="connsiteY2" fmla="*/ 1973236 h 3016089"/>
                <a:gd name="connsiteX3" fmla="*/ 1042831 w 4876492"/>
                <a:gd name="connsiteY3" fmla="*/ 931496 h 3016089"/>
                <a:gd name="connsiteX4" fmla="*/ 1230864 w 4876492"/>
                <a:gd name="connsiteY4" fmla="*/ 948698 h 3016089"/>
                <a:gd name="connsiteX5" fmla="*/ 2296845 w 4876492"/>
                <a:gd name="connsiteY5" fmla="*/ 499023 h 3016089"/>
                <a:gd name="connsiteX6" fmla="*/ 2304007 w 4876492"/>
                <a:gd name="connsiteY6" fmla="*/ 501976 h 3016089"/>
                <a:gd name="connsiteX7" fmla="*/ 3729214 w 4876492"/>
                <a:gd name="connsiteY7" fmla="*/ 149427 h 3016089"/>
                <a:gd name="connsiteX8" fmla="*/ 4205941 w 4876492"/>
                <a:gd name="connsiteY8" fmla="*/ 1265185 h 3016089"/>
                <a:gd name="connsiteX9" fmla="*/ 4848945 w 4876492"/>
                <a:gd name="connsiteY9" fmla="*/ 2345749 h 3016089"/>
                <a:gd name="connsiteX10" fmla="*/ 3987103 w 4876492"/>
                <a:gd name="connsiteY10" fmla="*/ 3016090 h 3016089"/>
                <a:gd name="connsiteX11" fmla="*/ 1041735 w 4876492"/>
                <a:gd name="connsiteY11" fmla="*/ 1122053 h 3016089"/>
                <a:gd name="connsiteX12" fmla="*/ 187109 w 4876492"/>
                <a:gd name="connsiteY12" fmla="*/ 1970978 h 3016089"/>
                <a:gd name="connsiteX13" fmla="*/ 1036039 w 4876492"/>
                <a:gd name="connsiteY13" fmla="*/ 2825609 h 3016089"/>
                <a:gd name="connsiteX14" fmla="*/ 1041735 w 4876492"/>
                <a:gd name="connsiteY14" fmla="*/ 2825609 h 3016089"/>
                <a:gd name="connsiteX15" fmla="*/ 3987103 w 4876492"/>
                <a:gd name="connsiteY15" fmla="*/ 2825609 h 3016089"/>
                <a:gd name="connsiteX16" fmla="*/ 4685591 w 4876492"/>
                <a:gd name="connsiteY16" fmla="*/ 2126988 h 3016089"/>
                <a:gd name="connsiteX17" fmla="*/ 4074562 w 4876492"/>
                <a:gd name="connsiteY17" fmla="*/ 1434007 h 3016089"/>
                <a:gd name="connsiteX18" fmla="*/ 3991847 w 4876492"/>
                <a:gd name="connsiteY18" fmla="*/ 1327689 h 3016089"/>
                <a:gd name="connsiteX19" fmla="*/ 3996124 w 4876492"/>
                <a:gd name="connsiteY19" fmla="*/ 1309000 h 3016089"/>
                <a:gd name="connsiteX20" fmla="*/ 3464771 w 4876492"/>
                <a:gd name="connsiteY20" fmla="*/ 234561 h 3016089"/>
                <a:gd name="connsiteX21" fmla="*/ 2429957 w 4876492"/>
                <a:gd name="connsiteY21" fmla="*/ 668949 h 3016089"/>
                <a:gd name="connsiteX22" fmla="*/ 2302731 w 4876492"/>
                <a:gd name="connsiteY22" fmla="*/ 713221 h 3016089"/>
                <a:gd name="connsiteX23" fmla="*/ 2297302 w 4876492"/>
                <a:gd name="connsiteY23" fmla="*/ 710373 h 3016089"/>
                <a:gd name="connsiteX24" fmla="*/ 1442242 w 4876492"/>
                <a:gd name="connsiteY24" fmla="*/ 948174 h 3016089"/>
                <a:gd name="connsiteX25" fmla="*/ 1384702 w 4876492"/>
                <a:gd name="connsiteY25" fmla="*/ 1086344 h 3016089"/>
                <a:gd name="connsiteX26" fmla="*/ 1267802 w 4876492"/>
                <a:gd name="connsiteY26" fmla="*/ 1152352 h 3016089"/>
                <a:gd name="connsiteX27" fmla="*/ 1041735 w 4876492"/>
                <a:gd name="connsiteY27" fmla="*/ 1122053 h 3016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876492" h="3016089">
                  <a:moveTo>
                    <a:pt x="3987103" y="3016062"/>
                  </a:moveTo>
                  <a:lnTo>
                    <a:pt x="1041735" y="3016062"/>
                  </a:lnTo>
                  <a:cubicBezTo>
                    <a:pt x="466099" y="3015757"/>
                    <a:pt x="-302" y="2548870"/>
                    <a:pt x="0" y="1973236"/>
                  </a:cubicBezTo>
                  <a:cubicBezTo>
                    <a:pt x="302" y="1397592"/>
                    <a:pt x="467193" y="931191"/>
                    <a:pt x="1042831" y="931496"/>
                  </a:cubicBezTo>
                  <a:cubicBezTo>
                    <a:pt x="1105896" y="931534"/>
                    <a:pt x="1168837" y="937287"/>
                    <a:pt x="1230864" y="948698"/>
                  </a:cubicBezTo>
                  <a:cubicBezTo>
                    <a:pt x="1401047" y="530160"/>
                    <a:pt x="1878307" y="328840"/>
                    <a:pt x="2296845" y="499023"/>
                  </a:cubicBezTo>
                  <a:cubicBezTo>
                    <a:pt x="2299235" y="499995"/>
                    <a:pt x="2301626" y="500976"/>
                    <a:pt x="2304007" y="501976"/>
                  </a:cubicBezTo>
                  <a:cubicBezTo>
                    <a:pt x="2600216" y="11061"/>
                    <a:pt x="3238296" y="-146783"/>
                    <a:pt x="3729214" y="149427"/>
                  </a:cubicBezTo>
                  <a:cubicBezTo>
                    <a:pt x="4111548" y="380113"/>
                    <a:pt x="4303534" y="829445"/>
                    <a:pt x="4205941" y="1265185"/>
                  </a:cubicBezTo>
                  <a:cubicBezTo>
                    <a:pt x="4681886" y="1386010"/>
                    <a:pt x="4969769" y="1869794"/>
                    <a:pt x="4848945" y="2345749"/>
                  </a:cubicBezTo>
                  <a:cubicBezTo>
                    <a:pt x="4748846" y="2740046"/>
                    <a:pt x="4393907" y="3016119"/>
                    <a:pt x="3987103" y="3016090"/>
                  </a:cubicBezTo>
                  <a:close/>
                  <a:moveTo>
                    <a:pt x="1041735" y="1122053"/>
                  </a:moveTo>
                  <a:cubicBezTo>
                    <a:pt x="571312" y="1120482"/>
                    <a:pt x="188682" y="1500558"/>
                    <a:pt x="187109" y="1970978"/>
                  </a:cubicBezTo>
                  <a:cubicBezTo>
                    <a:pt x="185536" y="2441409"/>
                    <a:pt x="565615" y="2824038"/>
                    <a:pt x="1036039" y="2825609"/>
                  </a:cubicBezTo>
                  <a:cubicBezTo>
                    <a:pt x="1037935" y="2825619"/>
                    <a:pt x="1039840" y="2825619"/>
                    <a:pt x="1041735" y="2825609"/>
                  </a:cubicBezTo>
                  <a:lnTo>
                    <a:pt x="3987103" y="2825609"/>
                  </a:lnTo>
                  <a:cubicBezTo>
                    <a:pt x="4372904" y="2825571"/>
                    <a:pt x="4685629" y="2512789"/>
                    <a:pt x="4685591" y="2126988"/>
                  </a:cubicBezTo>
                  <a:cubicBezTo>
                    <a:pt x="4685553" y="1775049"/>
                    <a:pt x="4423720" y="1478107"/>
                    <a:pt x="4074562" y="1434007"/>
                  </a:cubicBezTo>
                  <a:cubicBezTo>
                    <a:pt x="4022365" y="1427491"/>
                    <a:pt x="3985332" y="1379895"/>
                    <a:pt x="3991847" y="1327689"/>
                  </a:cubicBezTo>
                  <a:cubicBezTo>
                    <a:pt x="3992637" y="1321335"/>
                    <a:pt x="3994076" y="1315068"/>
                    <a:pt x="3996124" y="1309000"/>
                  </a:cubicBezTo>
                  <a:cubicBezTo>
                    <a:pt x="4146095" y="865574"/>
                    <a:pt x="3908198" y="384533"/>
                    <a:pt x="3464771" y="234561"/>
                  </a:cubicBezTo>
                  <a:cubicBezTo>
                    <a:pt x="3059645" y="97544"/>
                    <a:pt x="2615903" y="283815"/>
                    <a:pt x="2429957" y="668949"/>
                  </a:cubicBezTo>
                  <a:cubicBezTo>
                    <a:pt x="2407049" y="716307"/>
                    <a:pt x="2350089" y="736129"/>
                    <a:pt x="2302731" y="713221"/>
                  </a:cubicBezTo>
                  <a:cubicBezTo>
                    <a:pt x="2300893" y="712326"/>
                    <a:pt x="2299083" y="711383"/>
                    <a:pt x="2297302" y="710373"/>
                  </a:cubicBezTo>
                  <a:cubicBezTo>
                    <a:pt x="1995521" y="539923"/>
                    <a:pt x="1612692" y="646384"/>
                    <a:pt x="1442242" y="948174"/>
                  </a:cubicBezTo>
                  <a:cubicBezTo>
                    <a:pt x="1417620" y="991770"/>
                    <a:pt x="1398304" y="1038157"/>
                    <a:pt x="1384702" y="1086344"/>
                  </a:cubicBezTo>
                  <a:cubicBezTo>
                    <a:pt x="1370500" y="1136731"/>
                    <a:pt x="1318284" y="1166221"/>
                    <a:pt x="1267802" y="1152352"/>
                  </a:cubicBezTo>
                  <a:cubicBezTo>
                    <a:pt x="1194135" y="1132188"/>
                    <a:pt x="1118107" y="1122006"/>
                    <a:pt x="1041735" y="1122053"/>
                  </a:cubicBezTo>
                  <a:close/>
                </a:path>
              </a:pathLst>
            </a:custGeom>
            <a:solidFill>
              <a:srgbClr val="02132D"/>
            </a:solidFill>
            <a:ln w="203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e-IL"/>
            </a:p>
          </p:txBody>
        </p:sp>
        <p:sp>
          <p:nvSpPr>
            <p:cNvPr id="1047" name="Oval 1046">
              <a:extLst>
                <a:ext uri="{FF2B5EF4-FFF2-40B4-BE49-F238E27FC236}">
                  <a16:creationId xmlns:a16="http://schemas.microsoft.com/office/drawing/2014/main" id="{2E9F49C6-148C-B80E-0F90-26CB64ACBCB6}"/>
                </a:ext>
              </a:extLst>
            </p:cNvPr>
            <p:cNvSpPr/>
            <p:nvPr/>
          </p:nvSpPr>
          <p:spPr>
            <a:xfrm>
              <a:off x="858702" y="1943931"/>
              <a:ext cx="585078" cy="585078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7035DBC8-BAC5-34B4-C92D-F2713C5D0820}"/>
              </a:ext>
            </a:extLst>
          </p:cNvPr>
          <p:cNvGrpSpPr/>
          <p:nvPr/>
        </p:nvGrpSpPr>
        <p:grpSpPr>
          <a:xfrm>
            <a:off x="921369" y="2786329"/>
            <a:ext cx="457200" cy="457200"/>
            <a:chOff x="894764" y="2721689"/>
            <a:chExt cx="585078" cy="585078"/>
          </a:xfrm>
        </p:grpSpPr>
        <p:sp>
          <p:nvSpPr>
            <p:cNvPr id="1048" name="Oval 1047">
              <a:extLst>
                <a:ext uri="{FF2B5EF4-FFF2-40B4-BE49-F238E27FC236}">
                  <a16:creationId xmlns:a16="http://schemas.microsoft.com/office/drawing/2014/main" id="{4ED06E25-47BB-4D58-4989-0F8576F558DA}"/>
                </a:ext>
              </a:extLst>
            </p:cNvPr>
            <p:cNvSpPr/>
            <p:nvPr/>
          </p:nvSpPr>
          <p:spPr>
            <a:xfrm>
              <a:off x="894764" y="2721689"/>
              <a:ext cx="585078" cy="585078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2" name="Graphic 1051">
              <a:extLst>
                <a:ext uri="{FF2B5EF4-FFF2-40B4-BE49-F238E27FC236}">
                  <a16:creationId xmlns:a16="http://schemas.microsoft.com/office/drawing/2014/main" id="{AE2557D5-40FE-676F-A09F-78756AA60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6077" y="2820467"/>
              <a:ext cx="357609" cy="357609"/>
            </a:xfrm>
            <a:prstGeom prst="rect">
              <a:avLst/>
            </a:prstGeom>
          </p:spPr>
        </p:pic>
      </p:grpSp>
      <p:sp>
        <p:nvSpPr>
          <p:cNvPr id="1053" name="object 50">
            <a:extLst>
              <a:ext uri="{FF2B5EF4-FFF2-40B4-BE49-F238E27FC236}">
                <a16:creationId xmlns:a16="http://schemas.microsoft.com/office/drawing/2014/main" id="{758429FC-E1C7-D702-08D3-45C25844B4A0}"/>
              </a:ext>
            </a:extLst>
          </p:cNvPr>
          <p:cNvSpPr txBox="1"/>
          <p:nvPr/>
        </p:nvSpPr>
        <p:spPr>
          <a:xfrm>
            <a:off x="1452668" y="2847216"/>
            <a:ext cx="798608" cy="330860"/>
          </a:xfrm>
          <a:prstGeom prst="rect">
            <a:avLst/>
          </a:prstGeom>
        </p:spPr>
        <p:txBody>
          <a:bodyPr vert="horz" wrap="square" lIns="0" tIns="53340" rIns="0" bIns="0" rtlCol="0" anchor="ctr">
            <a:spAutoFit/>
          </a:bodyPr>
          <a:lstStyle/>
          <a:p>
            <a:pPr marL="12700"/>
            <a:r>
              <a:rPr lang="en-US" sz="900">
                <a:solidFill>
                  <a:srgbClr val="02132D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Contact Center</a:t>
            </a:r>
          </a:p>
        </p:txBody>
      </p: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1A0C8354-36DE-4D07-B8D0-B01713D41023}"/>
              </a:ext>
            </a:extLst>
          </p:cNvPr>
          <p:cNvGrpSpPr/>
          <p:nvPr/>
        </p:nvGrpSpPr>
        <p:grpSpPr>
          <a:xfrm>
            <a:off x="2265359" y="2818975"/>
            <a:ext cx="457200" cy="457200"/>
            <a:chOff x="2249991" y="2706732"/>
            <a:chExt cx="585078" cy="585078"/>
          </a:xfrm>
        </p:grpSpPr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8BE05C98-62C4-4E0A-8F38-C136E6C41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71124" y="2844225"/>
              <a:ext cx="342812" cy="333547"/>
            </a:xfrm>
            <a:prstGeom prst="rect">
              <a:avLst/>
            </a:prstGeom>
          </p:spPr>
        </p:pic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DC0EB1AB-FCC2-9E9C-653E-E14B793B2BF8}"/>
                </a:ext>
              </a:extLst>
            </p:cNvPr>
            <p:cNvSpPr/>
            <p:nvPr/>
          </p:nvSpPr>
          <p:spPr>
            <a:xfrm>
              <a:off x="2249991" y="2706732"/>
              <a:ext cx="585078" cy="585078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4F960932-467D-6EA2-136B-76C06E671387}"/>
              </a:ext>
            </a:extLst>
          </p:cNvPr>
          <p:cNvGrpSpPr/>
          <p:nvPr/>
        </p:nvGrpSpPr>
        <p:grpSpPr>
          <a:xfrm>
            <a:off x="8722548" y="1821921"/>
            <a:ext cx="1666643" cy="1636880"/>
            <a:chOff x="8596089" y="1884959"/>
            <a:chExt cx="1666643" cy="1636880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D12D96D3-2697-E984-3324-2C13A758996C}"/>
                </a:ext>
              </a:extLst>
            </p:cNvPr>
            <p:cNvGrpSpPr/>
            <p:nvPr/>
          </p:nvGrpSpPr>
          <p:grpSpPr>
            <a:xfrm>
              <a:off x="9740233" y="2073870"/>
              <a:ext cx="346479" cy="354227"/>
              <a:chOff x="10078956" y="1889208"/>
              <a:chExt cx="496351" cy="507451"/>
            </a:xfrm>
          </p:grpSpPr>
          <p:sp>
            <p:nvSpPr>
              <p:cNvPr id="76" name="object 37">
                <a:extLst>
                  <a:ext uri="{FF2B5EF4-FFF2-40B4-BE49-F238E27FC236}">
                    <a16:creationId xmlns:a16="http://schemas.microsoft.com/office/drawing/2014/main" id="{D78C738A-AF6B-4665-9ABB-8B46B40A184E}"/>
                  </a:ext>
                </a:extLst>
              </p:cNvPr>
              <p:cNvSpPr/>
              <p:nvPr/>
            </p:nvSpPr>
            <p:spPr>
              <a:xfrm>
                <a:off x="10331607" y="2097186"/>
                <a:ext cx="243700" cy="238201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38">
                <a:extLst>
                  <a:ext uri="{FF2B5EF4-FFF2-40B4-BE49-F238E27FC236}">
                    <a16:creationId xmlns:a16="http://schemas.microsoft.com/office/drawing/2014/main" id="{A6DC37A8-C93E-4145-A0AE-E38FD724D072}"/>
                  </a:ext>
                </a:extLst>
              </p:cNvPr>
              <p:cNvSpPr/>
              <p:nvPr/>
            </p:nvSpPr>
            <p:spPr>
              <a:xfrm>
                <a:off x="10104867" y="2191555"/>
                <a:ext cx="394971" cy="205104"/>
              </a:xfrm>
              <a:custGeom>
                <a:avLst/>
                <a:gdLst/>
                <a:ahLst/>
                <a:cxnLst/>
                <a:rect l="l" t="t" r="r" b="b"/>
                <a:pathLst>
                  <a:path w="394970" h="205105">
                    <a:moveTo>
                      <a:pt x="84378" y="0"/>
                    </a:moveTo>
                    <a:lnTo>
                      <a:pt x="0" y="0"/>
                    </a:lnTo>
                    <a:lnTo>
                      <a:pt x="0" y="65341"/>
                    </a:lnTo>
                    <a:lnTo>
                      <a:pt x="25090" y="105441"/>
                    </a:lnTo>
                    <a:lnTo>
                      <a:pt x="56609" y="139650"/>
                    </a:lnTo>
                    <a:lnTo>
                      <a:pt x="93545" y="167344"/>
                    </a:lnTo>
                    <a:lnTo>
                      <a:pt x="134885" y="187899"/>
                    </a:lnTo>
                    <a:lnTo>
                      <a:pt x="179618" y="200689"/>
                    </a:lnTo>
                    <a:lnTo>
                      <a:pt x="226733" y="205092"/>
                    </a:lnTo>
                    <a:lnTo>
                      <a:pt x="275973" y="200974"/>
                    </a:lnTo>
                    <a:lnTo>
                      <a:pt x="320727" y="189006"/>
                    </a:lnTo>
                    <a:lnTo>
                      <a:pt x="360530" y="169768"/>
                    </a:lnTo>
                    <a:lnTo>
                      <a:pt x="394919" y="143840"/>
                    </a:lnTo>
                    <a:lnTo>
                      <a:pt x="344413" y="104686"/>
                    </a:lnTo>
                    <a:lnTo>
                      <a:pt x="226834" y="104686"/>
                    </a:lnTo>
                    <a:lnTo>
                      <a:pt x="179481" y="96771"/>
                    </a:lnTo>
                    <a:lnTo>
                      <a:pt x="138333" y="74855"/>
                    </a:lnTo>
                    <a:lnTo>
                      <a:pt x="105821" y="41683"/>
                    </a:lnTo>
                    <a:lnTo>
                      <a:pt x="84378" y="0"/>
                    </a:lnTo>
                    <a:close/>
                  </a:path>
                  <a:path w="394970" h="205105">
                    <a:moveTo>
                      <a:pt x="313156" y="80454"/>
                    </a:moveTo>
                    <a:lnTo>
                      <a:pt x="294882" y="90766"/>
                    </a:lnTo>
                    <a:lnTo>
                      <a:pt x="274291" y="98371"/>
                    </a:lnTo>
                    <a:lnTo>
                      <a:pt x="251552" y="103075"/>
                    </a:lnTo>
                    <a:lnTo>
                      <a:pt x="226834" y="104686"/>
                    </a:lnTo>
                    <a:lnTo>
                      <a:pt x="344413" y="104686"/>
                    </a:lnTo>
                    <a:lnTo>
                      <a:pt x="313156" y="80454"/>
                    </a:lnTo>
                    <a:close/>
                  </a:path>
                </a:pathLst>
              </a:custGeom>
              <a:solidFill>
                <a:srgbClr val="34A85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39">
                <a:extLst>
                  <a:ext uri="{FF2B5EF4-FFF2-40B4-BE49-F238E27FC236}">
                    <a16:creationId xmlns:a16="http://schemas.microsoft.com/office/drawing/2014/main" id="{F3DD00D0-658F-43F0-A7B6-BA34580ABBF4}"/>
                  </a:ext>
                </a:extLst>
              </p:cNvPr>
              <p:cNvSpPr/>
              <p:nvPr/>
            </p:nvSpPr>
            <p:spPr>
              <a:xfrm>
                <a:off x="10078956" y="2029040"/>
                <a:ext cx="110191" cy="227863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40">
                <a:extLst>
                  <a:ext uri="{FF2B5EF4-FFF2-40B4-BE49-F238E27FC236}">
                    <a16:creationId xmlns:a16="http://schemas.microsoft.com/office/drawing/2014/main" id="{5DC3E1FD-948E-4A53-A81E-AFEBB06F1A88}"/>
                  </a:ext>
                </a:extLst>
              </p:cNvPr>
              <p:cNvSpPr/>
              <p:nvPr/>
            </p:nvSpPr>
            <p:spPr>
              <a:xfrm>
                <a:off x="10104867" y="1889208"/>
                <a:ext cx="396876" cy="205740"/>
              </a:xfrm>
              <a:custGeom>
                <a:avLst/>
                <a:gdLst/>
                <a:ahLst/>
                <a:cxnLst/>
                <a:rect l="l" t="t" r="r" b="b"/>
                <a:pathLst>
                  <a:path w="396875" h="205740">
                    <a:moveTo>
                      <a:pt x="226733" y="0"/>
                    </a:moveTo>
                    <a:lnTo>
                      <a:pt x="179618" y="4402"/>
                    </a:lnTo>
                    <a:lnTo>
                      <a:pt x="134885" y="17195"/>
                    </a:lnTo>
                    <a:lnTo>
                      <a:pt x="93545" y="37757"/>
                    </a:lnTo>
                    <a:lnTo>
                      <a:pt x="56609" y="65464"/>
                    </a:lnTo>
                    <a:lnTo>
                      <a:pt x="25090" y="99695"/>
                    </a:lnTo>
                    <a:lnTo>
                      <a:pt x="0" y="139827"/>
                    </a:lnTo>
                    <a:lnTo>
                      <a:pt x="84277" y="205193"/>
                    </a:lnTo>
                    <a:lnTo>
                      <a:pt x="105682" y="163451"/>
                    </a:lnTo>
                    <a:lnTo>
                      <a:pt x="138198" y="130249"/>
                    </a:lnTo>
                    <a:lnTo>
                      <a:pt x="179367" y="108322"/>
                    </a:lnTo>
                    <a:lnTo>
                      <a:pt x="226733" y="100406"/>
                    </a:lnTo>
                    <a:lnTo>
                      <a:pt x="362102" y="100406"/>
                    </a:lnTo>
                    <a:lnTo>
                      <a:pt x="396506" y="66001"/>
                    </a:lnTo>
                    <a:lnTo>
                      <a:pt x="359490" y="37410"/>
                    </a:lnTo>
                    <a:lnTo>
                      <a:pt x="318054" y="16565"/>
                    </a:lnTo>
                    <a:lnTo>
                      <a:pt x="273400" y="3938"/>
                    </a:lnTo>
                    <a:lnTo>
                      <a:pt x="226733" y="0"/>
                    </a:lnTo>
                    <a:close/>
                  </a:path>
                  <a:path w="396875" h="205740">
                    <a:moveTo>
                      <a:pt x="362102" y="100406"/>
                    </a:moveTo>
                    <a:lnTo>
                      <a:pt x="226733" y="100406"/>
                    </a:lnTo>
                    <a:lnTo>
                      <a:pt x="253523" y="102598"/>
                    </a:lnTo>
                    <a:lnTo>
                      <a:pt x="279147" y="109842"/>
                    </a:lnTo>
                    <a:lnTo>
                      <a:pt x="302897" y="121876"/>
                    </a:lnTo>
                    <a:lnTo>
                      <a:pt x="324065" y="138442"/>
                    </a:lnTo>
                    <a:lnTo>
                      <a:pt x="362102" y="100406"/>
                    </a:lnTo>
                    <a:close/>
                  </a:path>
                </a:pathLst>
              </a:custGeom>
              <a:solidFill>
                <a:srgbClr val="EA43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8" name="object 61">
              <a:extLst>
                <a:ext uri="{FF2B5EF4-FFF2-40B4-BE49-F238E27FC236}">
                  <a16:creationId xmlns:a16="http://schemas.microsoft.com/office/drawing/2014/main" id="{279315B4-914A-46BC-AA94-AD6072349519}"/>
                </a:ext>
              </a:extLst>
            </p:cNvPr>
            <p:cNvSpPr/>
            <p:nvPr/>
          </p:nvSpPr>
          <p:spPr>
            <a:xfrm>
              <a:off x="8722604" y="3055779"/>
              <a:ext cx="478490" cy="28629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16CBD34-68A4-41CE-8E6F-7A85C590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684521" y="2074856"/>
              <a:ext cx="554656" cy="300717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8969840D-EDD6-48E2-9580-894F47DD1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9314" y="2897052"/>
              <a:ext cx="454653" cy="454653"/>
            </a:xfrm>
            <a:prstGeom prst="rect">
              <a:avLst/>
            </a:prstGeom>
          </p:spPr>
        </p:pic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C5DBE92B-DCFB-48E1-1FF5-96A8C9C1651D}"/>
                </a:ext>
              </a:extLst>
            </p:cNvPr>
            <p:cNvSpPr/>
            <p:nvPr/>
          </p:nvSpPr>
          <p:spPr>
            <a:xfrm>
              <a:off x="8596089" y="1884959"/>
              <a:ext cx="731520" cy="731520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FD61CA6A-D6D3-0149-DE1E-9C782F01DA2F}"/>
                </a:ext>
              </a:extLst>
            </p:cNvPr>
            <p:cNvSpPr/>
            <p:nvPr/>
          </p:nvSpPr>
          <p:spPr>
            <a:xfrm>
              <a:off x="8596089" y="2790319"/>
              <a:ext cx="731520" cy="731520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65B15B14-D138-D783-EDCA-789B1AD8F139}"/>
                </a:ext>
              </a:extLst>
            </p:cNvPr>
            <p:cNvSpPr/>
            <p:nvPr/>
          </p:nvSpPr>
          <p:spPr>
            <a:xfrm>
              <a:off x="9531212" y="2790319"/>
              <a:ext cx="731520" cy="731520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Oval 1065">
              <a:extLst>
                <a:ext uri="{FF2B5EF4-FFF2-40B4-BE49-F238E27FC236}">
                  <a16:creationId xmlns:a16="http://schemas.microsoft.com/office/drawing/2014/main" id="{D68B878E-A827-60C3-9E15-131697213F6A}"/>
                </a:ext>
              </a:extLst>
            </p:cNvPr>
            <p:cNvSpPr/>
            <p:nvPr/>
          </p:nvSpPr>
          <p:spPr>
            <a:xfrm>
              <a:off x="9531212" y="1895772"/>
              <a:ext cx="731520" cy="731520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2DC8FF"/>
                  </a:gs>
                  <a:gs pos="100000">
                    <a:srgbClr val="B050D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Deepgram Raises $47M to Define the Future of AI Speech Understanding">
            <a:extLst>
              <a:ext uri="{FF2B5EF4-FFF2-40B4-BE49-F238E27FC236}">
                <a16:creationId xmlns:a16="http://schemas.microsoft.com/office/drawing/2014/main" id="{4527DB1D-E1E6-2DCD-0446-8C8801E80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70" y="6172010"/>
            <a:ext cx="640911" cy="33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18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C36465-1398-FB18-42CD-2780DA6533D5}"/>
              </a:ext>
            </a:extLst>
          </p:cNvPr>
          <p:cNvSpPr/>
          <p:nvPr/>
        </p:nvSpPr>
        <p:spPr>
          <a:xfrm>
            <a:off x="1533236" y="1221937"/>
            <a:ext cx="8624097" cy="5446718"/>
          </a:xfrm>
          <a:prstGeom prst="roundRect">
            <a:avLst>
              <a:gd name="adj" fmla="val 4797"/>
            </a:avLst>
          </a:prstGeom>
          <a:solidFill>
            <a:srgbClr val="02132D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2DE575-4BF0-3169-4072-A8AE82C8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Agent Assist</a:t>
            </a:r>
            <a:endParaRPr lang="he-IL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EEBE742-6668-0D00-829B-85E67973575D}"/>
              </a:ext>
            </a:extLst>
          </p:cNvPr>
          <p:cNvGrpSpPr/>
          <p:nvPr/>
        </p:nvGrpSpPr>
        <p:grpSpPr>
          <a:xfrm>
            <a:off x="1943339" y="1221937"/>
            <a:ext cx="7437084" cy="5254324"/>
            <a:chOff x="1244839" y="1069537"/>
            <a:chExt cx="7437084" cy="525432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7E22EEC-16B1-10FA-440D-48DC9F3EB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25919" y="1069537"/>
              <a:ext cx="1355105" cy="1302223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7DE7CFC-8E46-0E32-AD83-64A8B7C155BE}"/>
                </a:ext>
              </a:extLst>
            </p:cNvPr>
            <p:cNvGrpSpPr/>
            <p:nvPr/>
          </p:nvGrpSpPr>
          <p:grpSpPr>
            <a:xfrm>
              <a:off x="1244839" y="1278181"/>
              <a:ext cx="7437084" cy="5045680"/>
              <a:chOff x="1244839" y="1278181"/>
              <a:chExt cx="7437084" cy="504568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B0F25D0-D9A2-D947-F589-38DC23599518}"/>
                  </a:ext>
                </a:extLst>
              </p:cNvPr>
              <p:cNvSpPr/>
              <p:nvPr/>
            </p:nvSpPr>
            <p:spPr>
              <a:xfrm>
                <a:off x="1336167" y="3581999"/>
                <a:ext cx="731520" cy="731520"/>
              </a:xfrm>
              <a:prstGeom prst="ellipse">
                <a:avLst/>
              </a:prstGeom>
              <a:solidFill>
                <a:schemeClr val="bg1"/>
              </a:solidFill>
              <a:ln w="19050">
                <a:gradFill>
                  <a:gsLst>
                    <a:gs pos="0">
                      <a:srgbClr val="2DC8FF"/>
                    </a:gs>
                    <a:gs pos="100000">
                      <a:srgbClr val="B050DC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851347B-2C36-07E4-04B3-4CCC08EDECF5}"/>
                  </a:ext>
                </a:extLst>
              </p:cNvPr>
              <p:cNvSpPr/>
              <p:nvPr/>
            </p:nvSpPr>
            <p:spPr>
              <a:xfrm>
                <a:off x="1278383" y="1379980"/>
                <a:ext cx="731520" cy="731520"/>
              </a:xfrm>
              <a:prstGeom prst="ellipse">
                <a:avLst/>
              </a:prstGeom>
              <a:solidFill>
                <a:schemeClr val="bg1"/>
              </a:solidFill>
              <a:ln w="19050">
                <a:gradFill>
                  <a:gsLst>
                    <a:gs pos="0">
                      <a:srgbClr val="2DC8FF"/>
                    </a:gs>
                    <a:gs pos="100000">
                      <a:srgbClr val="B050DC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599DF450-BB9E-4E68-DA04-E34EA77DA0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24599" y="1513339"/>
                <a:ext cx="439088" cy="439088"/>
              </a:xfrm>
              <a:prstGeom prst="rect">
                <a:avLst/>
              </a:prstGeom>
            </p:spPr>
          </p:pic>
          <p:sp>
            <p:nvSpPr>
              <p:cNvPr id="9" name="object 50">
                <a:extLst>
                  <a:ext uri="{FF2B5EF4-FFF2-40B4-BE49-F238E27FC236}">
                    <a16:creationId xmlns:a16="http://schemas.microsoft.com/office/drawing/2014/main" id="{AD22B27B-2691-2E57-CD5F-DECBD8B36D21}"/>
                  </a:ext>
                </a:extLst>
              </p:cNvPr>
              <p:cNvSpPr txBox="1"/>
              <p:nvPr/>
            </p:nvSpPr>
            <p:spPr>
              <a:xfrm>
                <a:off x="1244839" y="2177139"/>
                <a:ext cx="798608" cy="238527"/>
              </a:xfrm>
              <a:prstGeom prst="rect">
                <a:avLst/>
              </a:prstGeom>
            </p:spPr>
            <p:txBody>
              <a:bodyPr vert="horz" wrap="square" lIns="0" tIns="53340" rIns="0" bIns="0" rtlCol="0" anchor="ctr">
                <a:spAutoFit/>
              </a:bodyPr>
              <a:lstStyle/>
              <a:p>
                <a:pPr marL="12700" algn="ctr"/>
                <a:r>
                  <a:rPr lang="en-US" sz="12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0000600000000000000" pitchFamily="2" charset="0"/>
                    <a:cs typeface="Poppins Medium" panose="00000600000000000000" pitchFamily="2" charset="0"/>
                  </a:rPr>
                  <a:t>Customer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32B46C3-DF6A-E7FE-C089-75D9795AC5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1205" y="1766885"/>
                <a:ext cx="983707" cy="0"/>
              </a:xfrm>
              <a:prstGeom prst="line">
                <a:avLst/>
              </a:prstGeom>
              <a:ln w="38100" cap="rnd">
                <a:solidFill>
                  <a:srgbClr val="2DC8FF"/>
                </a:solidFill>
                <a:prstDash val="sysDot"/>
                <a:round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bject 50">
                <a:extLst>
                  <a:ext uri="{FF2B5EF4-FFF2-40B4-BE49-F238E27FC236}">
                    <a16:creationId xmlns:a16="http://schemas.microsoft.com/office/drawing/2014/main" id="{48F695CB-5C6F-A11B-B98C-5B1136F2C52D}"/>
                  </a:ext>
                </a:extLst>
              </p:cNvPr>
              <p:cNvSpPr txBox="1"/>
              <p:nvPr/>
            </p:nvSpPr>
            <p:spPr>
              <a:xfrm>
                <a:off x="2043447" y="1278181"/>
                <a:ext cx="1299224" cy="423193"/>
              </a:xfrm>
              <a:prstGeom prst="rect">
                <a:avLst/>
              </a:prstGeom>
            </p:spPr>
            <p:txBody>
              <a:bodyPr vert="horz" wrap="square" lIns="0" tIns="53340" rIns="0" bIns="0" rtlCol="0">
                <a:spAutoFit/>
              </a:bodyPr>
              <a:lstStyle/>
              <a:p>
                <a:pPr marL="12700" algn="ctr"/>
                <a:r>
                  <a:rPr lang="en-US" sz="1200" spc="3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0000600000000000000" pitchFamily="2" charset="0"/>
                    <a:cs typeface="Poppins Medium" panose="00000600000000000000" pitchFamily="2" charset="0"/>
                  </a:rPr>
                  <a:t>VoIP</a:t>
                </a:r>
              </a:p>
              <a:p>
                <a:pPr marL="12700" algn="ctr"/>
                <a:r>
                  <a:rPr lang="en-US" sz="1200" spc="3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0000600000000000000" pitchFamily="2" charset="0"/>
                    <a:cs typeface="Poppins Medium" panose="00000600000000000000" pitchFamily="2" charset="0"/>
                  </a:rPr>
                  <a:t>Protocols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960A62A-5E05-6F63-09A5-3206CADE9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437096" y="1379980"/>
                <a:ext cx="1088914" cy="611440"/>
              </a:xfrm>
              <a:prstGeom prst="rect">
                <a:avLst/>
              </a:prstGeom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90A44BA-74C0-E14B-B04F-DEF2559B71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2955" y="1766885"/>
                <a:ext cx="983707" cy="0"/>
              </a:xfrm>
              <a:prstGeom prst="line">
                <a:avLst/>
              </a:prstGeom>
              <a:ln w="38100" cap="rnd">
                <a:solidFill>
                  <a:srgbClr val="2DC8FF"/>
                </a:solidFill>
                <a:prstDash val="sysDot"/>
                <a:round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22559E2-D46B-A2F0-2B69-D9B8D237C7B2}"/>
                  </a:ext>
                </a:extLst>
              </p:cNvPr>
              <p:cNvSpPr/>
              <p:nvPr/>
            </p:nvSpPr>
            <p:spPr>
              <a:xfrm>
                <a:off x="7921850" y="1459844"/>
                <a:ext cx="731520" cy="731520"/>
              </a:xfrm>
              <a:prstGeom prst="ellipse">
                <a:avLst/>
              </a:prstGeom>
              <a:solidFill>
                <a:schemeClr val="bg1"/>
              </a:solidFill>
              <a:ln w="19050">
                <a:gradFill>
                  <a:gsLst>
                    <a:gs pos="0">
                      <a:srgbClr val="2DC8FF"/>
                    </a:gs>
                    <a:gs pos="100000">
                      <a:srgbClr val="B050DC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object 50">
                <a:extLst>
                  <a:ext uri="{FF2B5EF4-FFF2-40B4-BE49-F238E27FC236}">
                    <a16:creationId xmlns:a16="http://schemas.microsoft.com/office/drawing/2014/main" id="{051413BD-F2DB-6830-F54A-299DFCA128D9}"/>
                  </a:ext>
                </a:extLst>
              </p:cNvPr>
              <p:cNvSpPr txBox="1"/>
              <p:nvPr/>
            </p:nvSpPr>
            <p:spPr>
              <a:xfrm>
                <a:off x="7883315" y="2314903"/>
                <a:ext cx="798608" cy="238527"/>
              </a:xfrm>
              <a:prstGeom prst="rect">
                <a:avLst/>
              </a:prstGeom>
            </p:spPr>
            <p:txBody>
              <a:bodyPr vert="horz" wrap="square" lIns="0" tIns="53340" rIns="0" bIns="0" rtlCol="0" anchor="ctr">
                <a:spAutoFit/>
              </a:bodyPr>
              <a:lstStyle/>
              <a:p>
                <a:pPr marL="12700" algn="ctr"/>
                <a:r>
                  <a:rPr lang="en-US" sz="12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0000600000000000000" pitchFamily="2" charset="0"/>
                    <a:cs typeface="Poppins Medium" panose="00000600000000000000" pitchFamily="2" charset="0"/>
                  </a:rPr>
                  <a:t>Agent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EBD15BE-9361-ABC5-FDBB-6237AC48FC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7217" y="1766885"/>
                <a:ext cx="983707" cy="0"/>
              </a:xfrm>
              <a:prstGeom prst="line">
                <a:avLst/>
              </a:prstGeom>
              <a:ln w="38100" cap="rnd">
                <a:solidFill>
                  <a:srgbClr val="2DC8FF"/>
                </a:solidFill>
                <a:prstDash val="sysDot"/>
                <a:round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B64541E-E051-79E0-82E5-0CF0BC928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432959" y="3384669"/>
                <a:ext cx="1212756" cy="1181256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8C69845-3AB4-45A2-B90C-4C99ACF92E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6699" y="2135034"/>
                <a:ext cx="0" cy="1188720"/>
              </a:xfrm>
              <a:prstGeom prst="line">
                <a:avLst/>
              </a:prstGeom>
              <a:ln w="38100" cap="rnd">
                <a:solidFill>
                  <a:srgbClr val="2DC8FF"/>
                </a:solidFill>
                <a:prstDash val="sysDot"/>
                <a:round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bject 50">
                <a:extLst>
                  <a:ext uri="{FF2B5EF4-FFF2-40B4-BE49-F238E27FC236}">
                    <a16:creationId xmlns:a16="http://schemas.microsoft.com/office/drawing/2014/main" id="{A7CBE660-0F48-2BDF-91AA-3C5FF00C17CC}"/>
                  </a:ext>
                </a:extLst>
              </p:cNvPr>
              <p:cNvSpPr txBox="1"/>
              <p:nvPr/>
            </p:nvSpPr>
            <p:spPr>
              <a:xfrm>
                <a:off x="4087514" y="2408546"/>
                <a:ext cx="649610" cy="238527"/>
              </a:xfrm>
              <a:prstGeom prst="rect">
                <a:avLst/>
              </a:prstGeom>
            </p:spPr>
            <p:txBody>
              <a:bodyPr vert="horz" wrap="square" lIns="0" tIns="53340" rIns="0" bIns="0" rtlCol="0">
                <a:spAutoFit/>
              </a:bodyPr>
              <a:lstStyle/>
              <a:p>
                <a:pPr marL="12700"/>
                <a:r>
                  <a:rPr lang="en-US" sz="1200" spc="3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0000600000000000000" pitchFamily="2" charset="0"/>
                    <a:cs typeface="Poppins Medium" panose="00000600000000000000" pitchFamily="2" charset="0"/>
                  </a:rPr>
                  <a:t>SIP-REC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C601467-6BE9-95AD-D19C-0BD0A1A6B0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71894" y="3947759"/>
                <a:ext cx="983707" cy="0"/>
              </a:xfrm>
              <a:prstGeom prst="line">
                <a:avLst/>
              </a:prstGeom>
              <a:ln w="38100" cap="rnd">
                <a:solidFill>
                  <a:srgbClr val="2DC8FF"/>
                </a:solidFill>
                <a:prstDash val="sysDot"/>
                <a:round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8911B6FE-31CC-3894-8466-88324BE1C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24599" y="3771896"/>
                <a:ext cx="554656" cy="300717"/>
              </a:xfrm>
              <a:prstGeom prst="rect">
                <a:avLst/>
              </a:prstGeom>
            </p:spPr>
          </p:pic>
          <p:sp>
            <p:nvSpPr>
              <p:cNvPr id="30" name="object 50">
                <a:extLst>
                  <a:ext uri="{FF2B5EF4-FFF2-40B4-BE49-F238E27FC236}">
                    <a16:creationId xmlns:a16="http://schemas.microsoft.com/office/drawing/2014/main" id="{6E91DE73-A63B-7E8E-D91D-D6DBA55A250D}"/>
                  </a:ext>
                </a:extLst>
              </p:cNvPr>
              <p:cNvSpPr txBox="1"/>
              <p:nvPr/>
            </p:nvSpPr>
            <p:spPr>
              <a:xfrm>
                <a:off x="2377486" y="3478596"/>
                <a:ext cx="746714" cy="423193"/>
              </a:xfrm>
              <a:prstGeom prst="rect">
                <a:avLst/>
              </a:prstGeom>
            </p:spPr>
            <p:txBody>
              <a:bodyPr vert="horz" wrap="square" lIns="0" tIns="53340" rIns="0" bIns="0" rtlCol="0">
                <a:spAutoFit/>
              </a:bodyPr>
              <a:lstStyle/>
              <a:p>
                <a:pPr marL="12700" algn="ctr"/>
                <a:r>
                  <a:rPr lang="en-US" sz="1200" spc="3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0000600000000000000" pitchFamily="2" charset="0"/>
                    <a:cs typeface="Poppins Medium" panose="00000600000000000000" pitchFamily="2" charset="0"/>
                  </a:rPr>
                  <a:t>Speech </a:t>
                </a:r>
                <a:r>
                  <a:rPr lang="en-US" sz="1200" spc="3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APIs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9782A4D-15AB-4ECF-1CA2-FB0A5495E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5247" y="4661844"/>
                <a:ext cx="0" cy="914400"/>
              </a:xfrm>
              <a:prstGeom prst="line">
                <a:avLst/>
              </a:prstGeom>
              <a:ln w="38100" cap="rnd">
                <a:solidFill>
                  <a:srgbClr val="92D050"/>
                </a:solidFill>
                <a:prstDash val="sysDot"/>
                <a:round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bject 50">
                <a:extLst>
                  <a:ext uri="{FF2B5EF4-FFF2-40B4-BE49-F238E27FC236}">
                    <a16:creationId xmlns:a16="http://schemas.microsoft.com/office/drawing/2014/main" id="{4F0F39AA-5305-232C-5F66-38A3B38E74B3}"/>
                  </a:ext>
                </a:extLst>
              </p:cNvPr>
              <p:cNvSpPr txBox="1"/>
              <p:nvPr/>
            </p:nvSpPr>
            <p:spPr>
              <a:xfrm>
                <a:off x="4145297" y="4873136"/>
                <a:ext cx="1353801" cy="423193"/>
              </a:xfrm>
              <a:prstGeom prst="rect">
                <a:avLst/>
              </a:prstGeom>
            </p:spPr>
            <p:txBody>
              <a:bodyPr vert="horz" wrap="square" lIns="0" tIns="53340" rIns="0" bIns="0" rtlCol="0">
                <a:spAutoFit/>
              </a:bodyPr>
              <a:lstStyle/>
              <a:p>
                <a:pPr marL="12700"/>
                <a:r>
                  <a:rPr lang="en-US" sz="1200" spc="3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0000600000000000000" pitchFamily="2" charset="0"/>
                    <a:cs typeface="Poppins Medium" panose="00000600000000000000" pitchFamily="2" charset="0"/>
                  </a:rPr>
                  <a:t>Bot framework text </a:t>
                </a:r>
                <a:r>
                  <a:rPr lang="en-US" sz="1200" spc="3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APIs</a:t>
                </a:r>
              </a:p>
            </p:txBody>
          </p:sp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712253AD-AB47-AC27-365F-6D6F51BEF9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025627" y="1564140"/>
                <a:ext cx="480952" cy="480952"/>
              </a:xfrm>
              <a:prstGeom prst="rect">
                <a:avLst/>
              </a:prstGeom>
            </p:spPr>
          </p:pic>
          <p:pic>
            <p:nvPicPr>
              <p:cNvPr id="40" name="Picture 39" descr="Logo&#10;&#10;Description automatically generated">
                <a:extLst>
                  <a:ext uri="{FF2B5EF4-FFF2-40B4-BE49-F238E27FC236}">
                    <a16:creationId xmlns:a16="http://schemas.microsoft.com/office/drawing/2014/main" id="{0FCE8074-6039-9BB9-541B-7D6CECC5F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4767" y="5618404"/>
                <a:ext cx="1110948" cy="269837"/>
              </a:xfrm>
              <a:prstGeom prst="rect">
                <a:avLst/>
              </a:prstGeom>
            </p:spPr>
          </p:pic>
          <p:sp>
            <p:nvSpPr>
              <p:cNvPr id="41" name="object 50">
                <a:extLst>
                  <a:ext uri="{FF2B5EF4-FFF2-40B4-BE49-F238E27FC236}">
                    <a16:creationId xmlns:a16="http://schemas.microsoft.com/office/drawing/2014/main" id="{55C10D87-7B36-F81F-6B42-7C1E12FE9219}"/>
                  </a:ext>
                </a:extLst>
              </p:cNvPr>
              <p:cNvSpPr txBox="1"/>
              <p:nvPr/>
            </p:nvSpPr>
            <p:spPr>
              <a:xfrm>
                <a:off x="3342671" y="6085334"/>
                <a:ext cx="1584212" cy="238527"/>
              </a:xfrm>
              <a:prstGeom prst="rect">
                <a:avLst/>
              </a:prstGeom>
            </p:spPr>
            <p:txBody>
              <a:bodyPr vert="horz" wrap="square" lIns="0" tIns="53340" rIns="0" bIns="0" rtlCol="0">
                <a:spAutoFit/>
              </a:bodyPr>
              <a:lstStyle/>
              <a:p>
                <a:pPr marL="12700" algn="ctr"/>
                <a:r>
                  <a:rPr lang="en-US" sz="1200" spc="3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0000600000000000000" pitchFamily="2" charset="0"/>
                    <a:cs typeface="Poppins Medium" panose="00000600000000000000" pitchFamily="2" charset="0"/>
                  </a:rPr>
                  <a:t>Agent Assistant Bot</a:t>
                </a:r>
                <a:endParaRPr lang="en-US" sz="1200" spc="3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89E9D98-68D2-2E49-CD3C-13CA898E98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60770" y="6257897"/>
                <a:ext cx="1781720" cy="0"/>
              </a:xfrm>
              <a:prstGeom prst="line">
                <a:avLst/>
              </a:prstGeom>
              <a:ln w="38100" cap="rnd">
                <a:solidFill>
                  <a:srgbClr val="2DC8FF"/>
                </a:solidFill>
                <a:prstDash val="sysDot"/>
                <a:round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bject 50">
                <a:extLst>
                  <a:ext uri="{FF2B5EF4-FFF2-40B4-BE49-F238E27FC236}">
                    <a16:creationId xmlns:a16="http://schemas.microsoft.com/office/drawing/2014/main" id="{E2AAA803-0EA6-C8FD-DF3F-9112617C4FB2}"/>
                  </a:ext>
                </a:extLst>
              </p:cNvPr>
              <p:cNvSpPr txBox="1"/>
              <p:nvPr/>
            </p:nvSpPr>
            <p:spPr>
              <a:xfrm>
                <a:off x="5142503" y="5952175"/>
                <a:ext cx="1672498" cy="238527"/>
              </a:xfrm>
              <a:prstGeom prst="rect">
                <a:avLst/>
              </a:prstGeom>
            </p:spPr>
            <p:txBody>
              <a:bodyPr vert="horz" wrap="square" lIns="0" tIns="53340" rIns="0" bIns="0" rtlCol="0">
                <a:spAutoFit/>
              </a:bodyPr>
              <a:lstStyle/>
              <a:p>
                <a:pPr marL="12700" algn="ctr"/>
                <a:r>
                  <a:rPr lang="en-US" sz="1200" spc="3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0000600000000000000" pitchFamily="2" charset="0"/>
                    <a:cs typeface="Poppins Medium" panose="00000600000000000000" pitchFamily="2" charset="0"/>
                  </a:rPr>
                  <a:t>Real-Time insight</a:t>
                </a:r>
                <a:endParaRPr lang="en-US" sz="1200" spc="3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1961E1A3-A71B-0D44-9932-A65AF2E367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82619" y="2891632"/>
                <a:ext cx="0" cy="2830297"/>
              </a:xfrm>
              <a:prstGeom prst="line">
                <a:avLst/>
              </a:prstGeom>
              <a:ln w="38100" cap="rnd">
                <a:solidFill>
                  <a:srgbClr val="2DC8FF"/>
                </a:solidFill>
                <a:prstDash val="sysDot"/>
                <a:round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4EF7524D-9500-8491-9B8D-2C375266EC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4224" y="5721929"/>
                <a:ext cx="3269201" cy="0"/>
              </a:xfrm>
              <a:prstGeom prst="line">
                <a:avLst/>
              </a:prstGeom>
              <a:ln w="38100" cap="rnd">
                <a:solidFill>
                  <a:srgbClr val="2DC8FF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bject 50">
                <a:extLst>
                  <a:ext uri="{FF2B5EF4-FFF2-40B4-BE49-F238E27FC236}">
                    <a16:creationId xmlns:a16="http://schemas.microsoft.com/office/drawing/2014/main" id="{5DC572B0-B322-21C3-5ADF-DB37DD3AC1A8}"/>
                  </a:ext>
                </a:extLst>
              </p:cNvPr>
              <p:cNvSpPr txBox="1"/>
              <p:nvPr/>
            </p:nvSpPr>
            <p:spPr>
              <a:xfrm>
                <a:off x="5142503" y="5420995"/>
                <a:ext cx="1672498" cy="238527"/>
              </a:xfrm>
              <a:prstGeom prst="rect">
                <a:avLst/>
              </a:prstGeom>
            </p:spPr>
            <p:txBody>
              <a:bodyPr vert="horz" wrap="square" lIns="0" tIns="53340" rIns="0" bIns="0" rtlCol="0">
                <a:spAutoFit/>
              </a:bodyPr>
              <a:lstStyle/>
              <a:p>
                <a:pPr marL="12700" algn="ctr"/>
                <a:r>
                  <a:rPr lang="en-US" sz="1200" spc="3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0000600000000000000" pitchFamily="2" charset="0"/>
                    <a:cs typeface="Poppins Medium" panose="00000600000000000000" pitchFamily="2" charset="0"/>
                  </a:rPr>
                  <a:t>Real-time insight</a:t>
                </a:r>
                <a:endParaRPr lang="en-US" sz="1200" spc="3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70A1B4E6-2EA8-44B4-A887-C9F49A1724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1887" y="6114473"/>
            <a:ext cx="2343777" cy="42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7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FunkyShapesDarkVTI">
  <a:themeElements>
    <a:clrScheme name="Custom 4">
      <a:dk1>
        <a:srgbClr val="FFFFFF"/>
      </a:dk1>
      <a:lt1>
        <a:srgbClr val="000000"/>
      </a:lt1>
      <a:dk2>
        <a:srgbClr val="F3FFF8"/>
      </a:dk2>
      <a:lt2>
        <a:srgbClr val="2D2D2D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2078</TotalTime>
  <Words>483</Words>
  <Application>Microsoft Office PowerPoint</Application>
  <PresentationFormat>Widescreen</PresentationFormat>
  <Paragraphs>115</Paragraphs>
  <Slides>14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Poppins</vt:lpstr>
      <vt:lpstr>Poppins ExtraBold</vt:lpstr>
      <vt:lpstr>Poppins Light</vt:lpstr>
      <vt:lpstr>Poppins Medium</vt:lpstr>
      <vt:lpstr>Proxima Nova Light</vt:lpstr>
      <vt:lpstr>Source Sans Pro</vt:lpstr>
      <vt:lpstr>FunkyShapesDarkVTI</vt:lpstr>
      <vt:lpstr>PowerPoint Presentation</vt:lpstr>
      <vt:lpstr>   AudioCodes is a Global Leader in UC and CC Integration and Transformation</vt:lpstr>
      <vt:lpstr>Conversational AI in 2022 - Forrester New Tech Study </vt:lpstr>
      <vt:lpstr>Voicebot Use Cases</vt:lpstr>
      <vt:lpstr>Why Voice First Conversational AI</vt:lpstr>
      <vt:lpstr>PowerPoint Presentation</vt:lpstr>
      <vt:lpstr>Voicebot Expertise</vt:lpstr>
      <vt:lpstr>How Do I Give a Voice to My Bot?</vt:lpstr>
      <vt:lpstr>Agent Assist</vt:lpstr>
      <vt:lpstr>Agent Assist</vt:lpstr>
      <vt:lpstr>Large Language Models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Voice First Conversational AI</dc:title>
  <dc:creator>Rena Erez</dc:creator>
  <cp:lastModifiedBy>Brandon everett Smith</cp:lastModifiedBy>
  <cp:revision>9</cp:revision>
  <dcterms:created xsi:type="dcterms:W3CDTF">2023-07-27T08:02:44Z</dcterms:created>
  <dcterms:modified xsi:type="dcterms:W3CDTF">2023-09-07T01:37:50Z</dcterms:modified>
</cp:coreProperties>
</file>